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1" r:id="rId2"/>
    <p:sldId id="298" r:id="rId3"/>
    <p:sldId id="299" r:id="rId4"/>
    <p:sldId id="300" r:id="rId5"/>
    <p:sldId id="303" r:id="rId6"/>
    <p:sldId id="302" r:id="rId7"/>
    <p:sldId id="304" r:id="rId8"/>
    <p:sldId id="305" r:id="rId9"/>
    <p:sldId id="306" r:id="rId10"/>
    <p:sldId id="307" r:id="rId11"/>
    <p:sldId id="317" r:id="rId12"/>
    <p:sldId id="310" r:id="rId13"/>
    <p:sldId id="362" r:id="rId14"/>
    <p:sldId id="360" r:id="rId15"/>
    <p:sldId id="313" r:id="rId16"/>
    <p:sldId id="366" r:id="rId17"/>
    <p:sldId id="359" r:id="rId18"/>
    <p:sldId id="315" r:id="rId19"/>
    <p:sldId id="357" r:id="rId20"/>
    <p:sldId id="349" r:id="rId21"/>
    <p:sldId id="351" r:id="rId22"/>
    <p:sldId id="370" r:id="rId23"/>
    <p:sldId id="332" r:id="rId24"/>
    <p:sldId id="333" r:id="rId25"/>
    <p:sldId id="334" r:id="rId26"/>
    <p:sldId id="336" r:id="rId27"/>
    <p:sldId id="374" r:id="rId28"/>
    <p:sldId id="369" r:id="rId29"/>
    <p:sldId id="341" r:id="rId30"/>
  </p:sldIdLst>
  <p:sldSz cx="9144000" cy="6858000" type="screen4x3"/>
  <p:notesSz cx="7102475" cy="93694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6E5"/>
    <a:srgbClr val="00823B"/>
    <a:srgbClr val="E7FFFE"/>
    <a:srgbClr val="E1FEFF"/>
    <a:srgbClr val="D2FAFE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2007_Workbook1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2007_Workbook161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>
        <c:manualLayout>
          <c:layoutTarget val="inner"/>
          <c:xMode val="edge"/>
          <c:yMode val="edge"/>
          <c:x val="0.13845714937806691"/>
          <c:y val="4.9614849280203613E-2"/>
          <c:w val="0.66182608695652201"/>
          <c:h val="0.7725083594002805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1980 Act</c:v>
                </c:pt>
              </c:strCache>
            </c:strRef>
          </c:tx>
          <c:spPr>
            <a:ln w="50800">
              <a:solidFill>
                <a:srgbClr val="0000FF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55</c:v>
                </c:pt>
                <c:pt idx="1">
                  <c:v>65</c:v>
                </c:pt>
                <c:pt idx="2">
                  <c:v>75</c:v>
                </c:pt>
                <c:pt idx="3">
                  <c:v>85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30</c:v>
                </c:pt>
                <c:pt idx="2">
                  <c:v>16.899999999999999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1994 Act</c:v>
                </c:pt>
              </c:strCache>
            </c:strRef>
          </c:tx>
          <c:spPr>
            <a:ln w="50800">
              <a:solidFill>
                <a:srgbClr val="FF505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55</c:v>
                </c:pt>
                <c:pt idx="1">
                  <c:v>65</c:v>
                </c:pt>
                <c:pt idx="2">
                  <c:v>75</c:v>
                </c:pt>
                <c:pt idx="3">
                  <c:v>85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46.1</c:v>
                </c:pt>
                <c:pt idx="1">
                  <c:v>42.7</c:v>
                </c:pt>
                <c:pt idx="2">
                  <c:v>23.5</c:v>
                </c:pt>
                <c:pt idx="3">
                  <c:v>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2000 Act ARPA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  <c:pt idx="0">
                  <c:v>55</c:v>
                </c:pt>
                <c:pt idx="1">
                  <c:v>65</c:v>
                </c:pt>
                <c:pt idx="2">
                  <c:v>75</c:v>
                </c:pt>
                <c:pt idx="3">
                  <c:v>85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64</c:v>
                </c:pt>
                <c:pt idx="1">
                  <c:v>59</c:v>
                </c:pt>
                <c:pt idx="2">
                  <c:v>55</c:v>
                </c:pt>
                <c:pt idx="3">
                  <c:v>38</c:v>
                </c:pt>
              </c:numCache>
            </c:numRef>
          </c:val>
        </c:ser>
        <c:ser>
          <c:idx val="3"/>
          <c:order val="3"/>
          <c:spPr>
            <a:ln w="50800">
              <a:solidFill>
                <a:srgbClr val="7030A0"/>
              </a:solidFill>
            </a:ln>
          </c:spPr>
          <c:marker>
            <c:symbol val="none"/>
          </c:marker>
          <c:val>
            <c:numRef>
              <c:f>Sheet1!$E$2:$E$5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77</c:v>
                </c:pt>
                <c:pt idx="3">
                  <c:v>53</c:v>
                </c:pt>
              </c:numCache>
            </c:numRef>
          </c:val>
        </c:ser>
        <c:marker val="1"/>
        <c:axId val="37415552"/>
        <c:axId val="33580544"/>
      </c:lineChart>
      <c:catAx>
        <c:axId val="374155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Coverage Level </a:t>
                </a:r>
                <a:r>
                  <a:rPr lang="en-US" sz="2800" dirty="0" smtClean="0"/>
                  <a:t>(10 </a:t>
                </a:r>
                <a:r>
                  <a:rPr lang="en-US" sz="2800" dirty="0" err="1" smtClean="0"/>
                  <a:t>ppt</a:t>
                </a:r>
                <a:r>
                  <a:rPr lang="en-US" sz="2800" dirty="0" smtClean="0"/>
                  <a:t> increments)</a:t>
                </a:r>
                <a:endParaRPr lang="en-US" sz="28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33580544"/>
        <c:crosses val="autoZero"/>
        <c:auto val="1"/>
        <c:lblAlgn val="ctr"/>
        <c:lblOffset val="100"/>
      </c:catAx>
      <c:valAx>
        <c:axId val="335805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800" b="1"/>
                </a:pPr>
                <a:r>
                  <a:rPr lang="en-US" sz="2800" b="1"/>
                  <a:t>Subsidy rate (%)</a:t>
                </a:r>
              </a:p>
            </c:rich>
          </c:tx>
          <c:layout>
            <c:manualLayout>
              <c:xMode val="edge"/>
              <c:yMode val="edge"/>
              <c:x val="8.7336528586100682E-3"/>
              <c:y val="0.2770677381080789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2400" b="1"/>
            </a:pPr>
            <a:endParaRPr lang="en-US"/>
          </a:p>
        </c:txPr>
        <c:crossAx val="3741555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</c:chart>
  <c:txPr>
    <a:bodyPr/>
    <a:lstStyle/>
    <a:p>
      <a:pPr>
        <a:defRPr sz="2000"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6787120359955001E-2"/>
          <c:y val="3.8505895718259096E-2"/>
          <c:w val="0.71610974409448847"/>
          <c:h val="0.8098156853527636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AIP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Sheet1!$A$2:$A$502</c:f>
              <c:numCache>
                <c:formatCode>0.00</c:formatCode>
                <c:ptCount val="501"/>
                <c:pt idx="0">
                  <c:v>0</c:v>
                </c:pt>
                <c:pt idx="1">
                  <c:v>1.0000000000000004E-2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0.05</c:v>
                </c:pt>
                <c:pt idx="6">
                  <c:v>6.0000000000000019E-2</c:v>
                </c:pt>
                <c:pt idx="7">
                  <c:v>7.0000000000000021E-2</c:v>
                </c:pt>
                <c:pt idx="8">
                  <c:v>8.0000000000000029E-2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0.15000000000000005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0.18000000000000005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0.21000000000000005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0.24000000000000005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</c:v>
                </c:pt>
                <c:pt idx="35">
                  <c:v>0.35000000000000009</c:v>
                </c:pt>
                <c:pt idx="36">
                  <c:v>0.3600000000000001</c:v>
                </c:pt>
                <c:pt idx="37">
                  <c:v>0.37000000000000011</c:v>
                </c:pt>
                <c:pt idx="38">
                  <c:v>0.38000000000000012</c:v>
                </c:pt>
                <c:pt idx="39">
                  <c:v>0.39000000000000012</c:v>
                </c:pt>
                <c:pt idx="40">
                  <c:v>0.4</c:v>
                </c:pt>
                <c:pt idx="41">
                  <c:v>0.41000000000000009</c:v>
                </c:pt>
                <c:pt idx="42">
                  <c:v>0.4200000000000001</c:v>
                </c:pt>
                <c:pt idx="43">
                  <c:v>0.4300000000000001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0.48000000000000009</c:v>
                </c:pt>
                <c:pt idx="49">
                  <c:v>0.4900000000000001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0.6000000000000002</c:v>
                </c:pt>
                <c:pt idx="61">
                  <c:v>0.61000000000000021</c:v>
                </c:pt>
                <c:pt idx="62">
                  <c:v>0.62000000000000022</c:v>
                </c:pt>
                <c:pt idx="63">
                  <c:v>0.63000000000000023</c:v>
                </c:pt>
                <c:pt idx="64">
                  <c:v>0.64000000000000024</c:v>
                </c:pt>
                <c:pt idx="65">
                  <c:v>0.65000000000000024</c:v>
                </c:pt>
                <c:pt idx="66">
                  <c:v>0.66000000000000025</c:v>
                </c:pt>
                <c:pt idx="67">
                  <c:v>0.67000000000000026</c:v>
                </c:pt>
                <c:pt idx="68">
                  <c:v>0.68</c:v>
                </c:pt>
                <c:pt idx="69">
                  <c:v>0.69000000000000017</c:v>
                </c:pt>
                <c:pt idx="70">
                  <c:v>0.70000000000000018</c:v>
                </c:pt>
                <c:pt idx="71">
                  <c:v>0.71000000000000019</c:v>
                </c:pt>
                <c:pt idx="72">
                  <c:v>0.7200000000000002</c:v>
                </c:pt>
                <c:pt idx="73">
                  <c:v>0.7300000000000002</c:v>
                </c:pt>
                <c:pt idx="74">
                  <c:v>0.74000000000000021</c:v>
                </c:pt>
                <c:pt idx="75">
                  <c:v>0.75000000000000022</c:v>
                </c:pt>
                <c:pt idx="76">
                  <c:v>0.76000000000000023</c:v>
                </c:pt>
                <c:pt idx="77">
                  <c:v>0.77000000000000024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0.82000000000000017</c:v>
                </c:pt>
                <c:pt idx="83">
                  <c:v>0.83000000000000018</c:v>
                </c:pt>
                <c:pt idx="84">
                  <c:v>0.84000000000000019</c:v>
                </c:pt>
                <c:pt idx="85">
                  <c:v>0.8500000000000002</c:v>
                </c:pt>
                <c:pt idx="86">
                  <c:v>0.86000000000000021</c:v>
                </c:pt>
                <c:pt idx="87">
                  <c:v>0.87000000000000022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0.94000000000000017</c:v>
                </c:pt>
                <c:pt idx="95">
                  <c:v>0.95000000000000018</c:v>
                </c:pt>
                <c:pt idx="96">
                  <c:v>0.96000000000000019</c:v>
                </c:pt>
                <c:pt idx="97">
                  <c:v>0.9700000000000002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1.1299999999999994</c:v>
                </c:pt>
                <c:pt idx="114">
                  <c:v>1.1399999999999995</c:v>
                </c:pt>
                <c:pt idx="115">
                  <c:v>1.1499999999999995</c:v>
                </c:pt>
                <c:pt idx="116">
                  <c:v>1.1599999999999995</c:v>
                </c:pt>
                <c:pt idx="117">
                  <c:v>1.1700000000000004</c:v>
                </c:pt>
                <c:pt idx="118">
                  <c:v>1.1800000000000004</c:v>
                </c:pt>
                <c:pt idx="119">
                  <c:v>1.1900000000000004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1.3800000000000001</c:v>
                </c:pt>
                <c:pt idx="139">
                  <c:v>1.3900000000000001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1.6300000000000001</c:v>
                </c:pt>
                <c:pt idx="164">
                  <c:v>1.6400000000000001</c:v>
                </c:pt>
                <c:pt idx="165">
                  <c:v>1.6500000000000001</c:v>
                </c:pt>
                <c:pt idx="166">
                  <c:v>1.6600000000000001</c:v>
                </c:pt>
                <c:pt idx="167">
                  <c:v>1.6700000000000004</c:v>
                </c:pt>
                <c:pt idx="168">
                  <c:v>1.6800000000000004</c:v>
                </c:pt>
                <c:pt idx="169">
                  <c:v>1.6900000000000004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1.8800000000000001</c:v>
                </c:pt>
                <c:pt idx="189">
                  <c:v>1.8900000000000001</c:v>
                </c:pt>
                <c:pt idx="190">
                  <c:v>1.9000000000000001</c:v>
                </c:pt>
                <c:pt idx="191">
                  <c:v>1.9100000000000001</c:v>
                </c:pt>
                <c:pt idx="192">
                  <c:v>1.9200000000000004</c:v>
                </c:pt>
                <c:pt idx="193">
                  <c:v>1.9300000000000004</c:v>
                </c:pt>
                <c:pt idx="194">
                  <c:v>1.9400000000000004</c:v>
                </c:pt>
                <c:pt idx="195">
                  <c:v>1.9500000000000004</c:v>
                </c:pt>
                <c:pt idx="196">
                  <c:v>1.9600000000000004</c:v>
                </c:pt>
                <c:pt idx="197">
                  <c:v>1.9700000000000004</c:v>
                </c:pt>
                <c:pt idx="198">
                  <c:v>1.9800000000000004</c:v>
                </c:pt>
                <c:pt idx="199">
                  <c:v>1.9900000000000004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2.3099999999999992</c:v>
                </c:pt>
                <c:pt idx="232">
                  <c:v>2.319999999999999</c:v>
                </c:pt>
                <c:pt idx="233">
                  <c:v>2.3299999999999992</c:v>
                </c:pt>
                <c:pt idx="234">
                  <c:v>2.34</c:v>
                </c:pt>
                <c:pt idx="235">
                  <c:v>2.3499999999999992</c:v>
                </c:pt>
                <c:pt idx="236">
                  <c:v>2.36</c:v>
                </c:pt>
                <c:pt idx="237">
                  <c:v>2.3699999999999997</c:v>
                </c:pt>
                <c:pt idx="238">
                  <c:v>2.38</c:v>
                </c:pt>
                <c:pt idx="239">
                  <c:v>2.3899999999999997</c:v>
                </c:pt>
                <c:pt idx="240">
                  <c:v>2.4</c:v>
                </c:pt>
                <c:pt idx="241">
                  <c:v>2.4099999999999997</c:v>
                </c:pt>
                <c:pt idx="242">
                  <c:v>2.42</c:v>
                </c:pt>
                <c:pt idx="243">
                  <c:v>2.4299999999999997</c:v>
                </c:pt>
                <c:pt idx="244">
                  <c:v>2.44</c:v>
                </c:pt>
                <c:pt idx="245">
                  <c:v>2.4499999999999997</c:v>
                </c:pt>
                <c:pt idx="246">
                  <c:v>2.46</c:v>
                </c:pt>
                <c:pt idx="247">
                  <c:v>2.4699999999999998</c:v>
                </c:pt>
                <c:pt idx="248">
                  <c:v>2.48</c:v>
                </c:pt>
                <c:pt idx="249">
                  <c:v>2.4899999999999998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2.7600000000000002</c:v>
                </c:pt>
                <c:pt idx="277">
                  <c:v>2.77</c:v>
                </c:pt>
                <c:pt idx="278">
                  <c:v>2.7800000000000002</c:v>
                </c:pt>
                <c:pt idx="279">
                  <c:v>2.79</c:v>
                </c:pt>
                <c:pt idx="280">
                  <c:v>2.8</c:v>
                </c:pt>
                <c:pt idx="281">
                  <c:v>2.8099999999999992</c:v>
                </c:pt>
                <c:pt idx="282">
                  <c:v>2.82</c:v>
                </c:pt>
                <c:pt idx="283">
                  <c:v>2.8299999999999992</c:v>
                </c:pt>
                <c:pt idx="284">
                  <c:v>2.84</c:v>
                </c:pt>
                <c:pt idx="285">
                  <c:v>2.8499999999999992</c:v>
                </c:pt>
                <c:pt idx="286">
                  <c:v>2.86</c:v>
                </c:pt>
                <c:pt idx="287">
                  <c:v>2.8699999999999997</c:v>
                </c:pt>
                <c:pt idx="288">
                  <c:v>2.88</c:v>
                </c:pt>
                <c:pt idx="289">
                  <c:v>2.8899999999999997</c:v>
                </c:pt>
                <c:pt idx="290">
                  <c:v>2.9</c:v>
                </c:pt>
                <c:pt idx="291">
                  <c:v>2.9099999999999997</c:v>
                </c:pt>
                <c:pt idx="292">
                  <c:v>2.92</c:v>
                </c:pt>
                <c:pt idx="293">
                  <c:v>2.9299999999999997</c:v>
                </c:pt>
                <c:pt idx="294">
                  <c:v>2.94</c:v>
                </c:pt>
                <c:pt idx="295">
                  <c:v>2.9499999999999997</c:v>
                </c:pt>
                <c:pt idx="296">
                  <c:v>2.96</c:v>
                </c:pt>
                <c:pt idx="297">
                  <c:v>2.9699999999999998</c:v>
                </c:pt>
                <c:pt idx="298">
                  <c:v>2.98</c:v>
                </c:pt>
                <c:pt idx="299">
                  <c:v>2.9899999999999998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3.2600000000000002</c:v>
                </c:pt>
                <c:pt idx="327">
                  <c:v>3.27</c:v>
                </c:pt>
                <c:pt idx="328">
                  <c:v>3.2800000000000002</c:v>
                </c:pt>
                <c:pt idx="329">
                  <c:v>3.29</c:v>
                </c:pt>
                <c:pt idx="330">
                  <c:v>3.3</c:v>
                </c:pt>
                <c:pt idx="331">
                  <c:v>3.3099999999999992</c:v>
                </c:pt>
                <c:pt idx="332">
                  <c:v>3.32</c:v>
                </c:pt>
                <c:pt idx="333">
                  <c:v>3.3299999999999992</c:v>
                </c:pt>
                <c:pt idx="334">
                  <c:v>3.34</c:v>
                </c:pt>
                <c:pt idx="335">
                  <c:v>3.3499999999999992</c:v>
                </c:pt>
                <c:pt idx="336">
                  <c:v>3.36</c:v>
                </c:pt>
                <c:pt idx="337">
                  <c:v>3.3699999999999997</c:v>
                </c:pt>
                <c:pt idx="338">
                  <c:v>3.38</c:v>
                </c:pt>
                <c:pt idx="339">
                  <c:v>3.3899999999999997</c:v>
                </c:pt>
                <c:pt idx="340">
                  <c:v>3.4</c:v>
                </c:pt>
                <c:pt idx="341">
                  <c:v>3.4099999999999997</c:v>
                </c:pt>
                <c:pt idx="342">
                  <c:v>3.42</c:v>
                </c:pt>
                <c:pt idx="343">
                  <c:v>3.4299999999999997</c:v>
                </c:pt>
                <c:pt idx="344">
                  <c:v>3.44</c:v>
                </c:pt>
                <c:pt idx="345">
                  <c:v>3.4499999999999997</c:v>
                </c:pt>
                <c:pt idx="346">
                  <c:v>3.46</c:v>
                </c:pt>
                <c:pt idx="347">
                  <c:v>3.4699999999999998</c:v>
                </c:pt>
                <c:pt idx="348">
                  <c:v>3.48</c:v>
                </c:pt>
                <c:pt idx="349">
                  <c:v>3.4899999999999998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3.7600000000000002</c:v>
                </c:pt>
                <c:pt idx="377">
                  <c:v>3.77</c:v>
                </c:pt>
                <c:pt idx="378">
                  <c:v>3.7800000000000002</c:v>
                </c:pt>
                <c:pt idx="379">
                  <c:v>3.79</c:v>
                </c:pt>
                <c:pt idx="380">
                  <c:v>3.8</c:v>
                </c:pt>
                <c:pt idx="381">
                  <c:v>3.8099999999999992</c:v>
                </c:pt>
                <c:pt idx="382">
                  <c:v>3.82</c:v>
                </c:pt>
                <c:pt idx="383">
                  <c:v>3.8299999999999992</c:v>
                </c:pt>
                <c:pt idx="384">
                  <c:v>3.84</c:v>
                </c:pt>
                <c:pt idx="385">
                  <c:v>3.8499999999999992</c:v>
                </c:pt>
                <c:pt idx="386">
                  <c:v>3.86</c:v>
                </c:pt>
                <c:pt idx="387">
                  <c:v>3.8699999999999997</c:v>
                </c:pt>
                <c:pt idx="388">
                  <c:v>3.88</c:v>
                </c:pt>
                <c:pt idx="389">
                  <c:v>3.8899999999999997</c:v>
                </c:pt>
                <c:pt idx="390">
                  <c:v>3.9</c:v>
                </c:pt>
                <c:pt idx="391">
                  <c:v>3.9099999999999997</c:v>
                </c:pt>
                <c:pt idx="392">
                  <c:v>3.92</c:v>
                </c:pt>
                <c:pt idx="393">
                  <c:v>3.9299999999999997</c:v>
                </c:pt>
                <c:pt idx="394">
                  <c:v>3.94</c:v>
                </c:pt>
                <c:pt idx="395">
                  <c:v>3.9499999999999997</c:v>
                </c:pt>
                <c:pt idx="396">
                  <c:v>3.96</c:v>
                </c:pt>
                <c:pt idx="397">
                  <c:v>3.9699999999999998</c:v>
                </c:pt>
                <c:pt idx="398">
                  <c:v>3.98</c:v>
                </c:pt>
                <c:pt idx="399">
                  <c:v>3.9899999999999998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4.1099999999999985</c:v>
                </c:pt>
                <c:pt idx="412">
                  <c:v>4.1199999999999983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4.1499999999999995</c:v>
                </c:pt>
                <c:pt idx="416">
                  <c:v>4.1599999999999984</c:v>
                </c:pt>
                <c:pt idx="417">
                  <c:v>4.17</c:v>
                </c:pt>
                <c:pt idx="418">
                  <c:v>4.18</c:v>
                </c:pt>
                <c:pt idx="419">
                  <c:v>4.1899999999999995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4.3199999999999985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4.3599999999999985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4.4300000000000015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4.4700000000000015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4.6099999999999985</c:v>
                </c:pt>
                <c:pt idx="462">
                  <c:v>4.6199999999999983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4.6499999999999995</c:v>
                </c:pt>
                <c:pt idx="466">
                  <c:v>4.6599999999999984</c:v>
                </c:pt>
                <c:pt idx="467">
                  <c:v>4.67</c:v>
                </c:pt>
                <c:pt idx="468">
                  <c:v>4.68</c:v>
                </c:pt>
                <c:pt idx="469">
                  <c:v>4.6899999999999995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4.8199999999999985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4.8599999999999985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4.9300000000000015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4.9700000000000015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</c:numCache>
            </c:numRef>
          </c:cat>
          <c:val>
            <c:numRef>
              <c:f>Sheet1!$B$2:$B$502</c:f>
              <c:numCache>
                <c:formatCode>0.0%</c:formatCode>
                <c:ptCount val="501"/>
                <c:pt idx="0" formatCode="0.00%">
                  <c:v>0.34750000000000009</c:v>
                </c:pt>
                <c:pt idx="1">
                  <c:v>0.34700000000000014</c:v>
                </c:pt>
                <c:pt idx="2">
                  <c:v>0.34650000000000014</c:v>
                </c:pt>
                <c:pt idx="3">
                  <c:v>0.34600000000000014</c:v>
                </c:pt>
                <c:pt idx="4">
                  <c:v>0.34550000000000008</c:v>
                </c:pt>
                <c:pt idx="5">
                  <c:v>0.34500000000000008</c:v>
                </c:pt>
                <c:pt idx="6">
                  <c:v>0.34450000000000008</c:v>
                </c:pt>
                <c:pt idx="7">
                  <c:v>0.34400000000000008</c:v>
                </c:pt>
                <c:pt idx="8">
                  <c:v>0.34350000000000008</c:v>
                </c:pt>
                <c:pt idx="9">
                  <c:v>0.34300000000000008</c:v>
                </c:pt>
                <c:pt idx="10">
                  <c:v>0.34250000000000008</c:v>
                </c:pt>
                <c:pt idx="11">
                  <c:v>0.34200000000000008</c:v>
                </c:pt>
                <c:pt idx="12">
                  <c:v>0.34150000000000008</c:v>
                </c:pt>
                <c:pt idx="13">
                  <c:v>0.34100000000000008</c:v>
                </c:pt>
                <c:pt idx="14">
                  <c:v>0.34050000000000002</c:v>
                </c:pt>
                <c:pt idx="15">
                  <c:v>0.34</c:v>
                </c:pt>
                <c:pt idx="16">
                  <c:v>0.33950000000000014</c:v>
                </c:pt>
                <c:pt idx="17">
                  <c:v>0.33900000000000013</c:v>
                </c:pt>
                <c:pt idx="18">
                  <c:v>0.33850000000000013</c:v>
                </c:pt>
                <c:pt idx="19">
                  <c:v>0.33800000000000013</c:v>
                </c:pt>
                <c:pt idx="20">
                  <c:v>0.33750000000000013</c:v>
                </c:pt>
                <c:pt idx="21">
                  <c:v>0.33700000000000013</c:v>
                </c:pt>
                <c:pt idx="22">
                  <c:v>0.33650000000000013</c:v>
                </c:pt>
                <c:pt idx="23">
                  <c:v>0.33600000000000013</c:v>
                </c:pt>
                <c:pt idx="24">
                  <c:v>0.33550000000000013</c:v>
                </c:pt>
                <c:pt idx="25">
                  <c:v>0.33500000000000013</c:v>
                </c:pt>
                <c:pt idx="26">
                  <c:v>0.33450000000000013</c:v>
                </c:pt>
                <c:pt idx="27">
                  <c:v>0.33400000000000013</c:v>
                </c:pt>
                <c:pt idx="28">
                  <c:v>0.33350000000000013</c:v>
                </c:pt>
                <c:pt idx="29">
                  <c:v>0.33300000000000013</c:v>
                </c:pt>
                <c:pt idx="30">
                  <c:v>0.33250000000000013</c:v>
                </c:pt>
                <c:pt idx="31">
                  <c:v>0.33200000000000013</c:v>
                </c:pt>
                <c:pt idx="32">
                  <c:v>0.33150000000000013</c:v>
                </c:pt>
                <c:pt idx="33">
                  <c:v>0.33100000000000013</c:v>
                </c:pt>
                <c:pt idx="34">
                  <c:v>0.33050000000000013</c:v>
                </c:pt>
                <c:pt idx="35">
                  <c:v>0.33000000000000013</c:v>
                </c:pt>
                <c:pt idx="36">
                  <c:v>0.32950000000000013</c:v>
                </c:pt>
                <c:pt idx="37">
                  <c:v>0.32900000000000013</c:v>
                </c:pt>
                <c:pt idx="38">
                  <c:v>0.32850000000000013</c:v>
                </c:pt>
                <c:pt idx="39">
                  <c:v>0.32800000000000012</c:v>
                </c:pt>
                <c:pt idx="40">
                  <c:v>0.32750000000000012</c:v>
                </c:pt>
                <c:pt idx="41">
                  <c:v>0.32700000000000012</c:v>
                </c:pt>
                <c:pt idx="42">
                  <c:v>0.32650000000000012</c:v>
                </c:pt>
                <c:pt idx="43">
                  <c:v>0.32600000000000012</c:v>
                </c:pt>
                <c:pt idx="44">
                  <c:v>0.32550000000000012</c:v>
                </c:pt>
                <c:pt idx="45">
                  <c:v>0.32500000000000012</c:v>
                </c:pt>
                <c:pt idx="46">
                  <c:v>0.32450000000000012</c:v>
                </c:pt>
                <c:pt idx="47">
                  <c:v>0.32400000000000012</c:v>
                </c:pt>
                <c:pt idx="48">
                  <c:v>0.32350000000000012</c:v>
                </c:pt>
                <c:pt idx="49">
                  <c:v>0.32300000000000012</c:v>
                </c:pt>
                <c:pt idx="50">
                  <c:v>0.32250000000000012</c:v>
                </c:pt>
                <c:pt idx="51">
                  <c:v>0.31850000000000012</c:v>
                </c:pt>
                <c:pt idx="52">
                  <c:v>0.31450000000000011</c:v>
                </c:pt>
                <c:pt idx="53">
                  <c:v>0.31050000000000011</c:v>
                </c:pt>
                <c:pt idx="54">
                  <c:v>0.30650000000000016</c:v>
                </c:pt>
                <c:pt idx="55">
                  <c:v>0.30250000000000016</c:v>
                </c:pt>
                <c:pt idx="56">
                  <c:v>0.29850000000000015</c:v>
                </c:pt>
                <c:pt idx="57">
                  <c:v>0.29450000000000015</c:v>
                </c:pt>
                <c:pt idx="58">
                  <c:v>0.29050000000000015</c:v>
                </c:pt>
                <c:pt idx="59">
                  <c:v>0.28650000000000014</c:v>
                </c:pt>
                <c:pt idx="60">
                  <c:v>0.28250000000000008</c:v>
                </c:pt>
                <c:pt idx="61">
                  <c:v>0.27850000000000008</c:v>
                </c:pt>
                <c:pt idx="62">
                  <c:v>0.27450000000000002</c:v>
                </c:pt>
                <c:pt idx="63">
                  <c:v>0.27050000000000002</c:v>
                </c:pt>
                <c:pt idx="64">
                  <c:v>0.26650000000000001</c:v>
                </c:pt>
                <c:pt idx="65">
                  <c:v>0.26250000000000001</c:v>
                </c:pt>
                <c:pt idx="66">
                  <c:v>0.255</c:v>
                </c:pt>
                <c:pt idx="67">
                  <c:v>0.24750000000000005</c:v>
                </c:pt>
                <c:pt idx="68">
                  <c:v>0.24000000000000002</c:v>
                </c:pt>
                <c:pt idx="69">
                  <c:v>0.23250000000000004</c:v>
                </c:pt>
                <c:pt idx="70">
                  <c:v>0.22500000000000003</c:v>
                </c:pt>
                <c:pt idx="71">
                  <c:v>0.21750000000000008</c:v>
                </c:pt>
                <c:pt idx="72">
                  <c:v>0.21000000000000008</c:v>
                </c:pt>
                <c:pt idx="73">
                  <c:v>0.20250000000000001</c:v>
                </c:pt>
                <c:pt idx="74">
                  <c:v>0.19500000000000001</c:v>
                </c:pt>
                <c:pt idx="75">
                  <c:v>0.18750000000000006</c:v>
                </c:pt>
                <c:pt idx="76">
                  <c:v>0.18000000000000005</c:v>
                </c:pt>
                <c:pt idx="77">
                  <c:v>0.17250000000000001</c:v>
                </c:pt>
                <c:pt idx="78">
                  <c:v>0.16500000000000001</c:v>
                </c:pt>
                <c:pt idx="79">
                  <c:v>0.15750000000000006</c:v>
                </c:pt>
                <c:pt idx="80">
                  <c:v>0.15000000000000005</c:v>
                </c:pt>
                <c:pt idx="81">
                  <c:v>0.14250000000000002</c:v>
                </c:pt>
                <c:pt idx="82">
                  <c:v>0.13500000000000004</c:v>
                </c:pt>
                <c:pt idx="83">
                  <c:v>0.12750000000000003</c:v>
                </c:pt>
                <c:pt idx="84">
                  <c:v>0.12000000000000002</c:v>
                </c:pt>
                <c:pt idx="85">
                  <c:v>0.11250000000000002</c:v>
                </c:pt>
                <c:pt idx="86">
                  <c:v>0.10500000000000002</c:v>
                </c:pt>
                <c:pt idx="87">
                  <c:v>9.7500000000000031E-2</c:v>
                </c:pt>
                <c:pt idx="88">
                  <c:v>9.0000000000000024E-2</c:v>
                </c:pt>
                <c:pt idx="89">
                  <c:v>8.2500000000000004E-2</c:v>
                </c:pt>
                <c:pt idx="90">
                  <c:v>7.5000000000000011E-2</c:v>
                </c:pt>
                <c:pt idx="91">
                  <c:v>6.7500000000000004E-2</c:v>
                </c:pt>
                <c:pt idx="92">
                  <c:v>5.9999999999999991E-2</c:v>
                </c:pt>
                <c:pt idx="93">
                  <c:v>5.2499999999999977E-2</c:v>
                </c:pt>
                <c:pt idx="94">
                  <c:v>4.5000000000000061E-2</c:v>
                </c:pt>
                <c:pt idx="95">
                  <c:v>3.7500000000000047E-2</c:v>
                </c:pt>
                <c:pt idx="96">
                  <c:v>3.0000000000000041E-2</c:v>
                </c:pt>
                <c:pt idx="97">
                  <c:v>2.250000000000003E-2</c:v>
                </c:pt>
                <c:pt idx="98">
                  <c:v>1.5000000000000017E-2</c:v>
                </c:pt>
                <c:pt idx="99">
                  <c:v>7.5000000000000093E-3</c:v>
                </c:pt>
                <c:pt idx="100">
                  <c:v>0</c:v>
                </c:pt>
                <c:pt idx="101">
                  <c:v>6.5000000000000092E-3</c:v>
                </c:pt>
                <c:pt idx="102">
                  <c:v>1.3000000000000017E-2</c:v>
                </c:pt>
                <c:pt idx="103">
                  <c:v>1.9500000000000024E-2</c:v>
                </c:pt>
                <c:pt idx="104">
                  <c:v>2.6000000000000034E-2</c:v>
                </c:pt>
                <c:pt idx="105">
                  <c:v>3.2500000000000036E-2</c:v>
                </c:pt>
                <c:pt idx="106">
                  <c:v>3.9000000000000042E-2</c:v>
                </c:pt>
                <c:pt idx="107">
                  <c:v>4.5500000000000054E-2</c:v>
                </c:pt>
                <c:pt idx="108">
                  <c:v>5.2000000000000067E-2</c:v>
                </c:pt>
                <c:pt idx="109">
                  <c:v>5.8500000000000066E-2</c:v>
                </c:pt>
                <c:pt idx="110">
                  <c:v>6.5000000000000072E-2</c:v>
                </c:pt>
                <c:pt idx="111">
                  <c:v>7.1500000000000064E-2</c:v>
                </c:pt>
                <c:pt idx="112">
                  <c:v>7.7999999999999931E-2</c:v>
                </c:pt>
                <c:pt idx="113">
                  <c:v>8.4499999999999978E-2</c:v>
                </c:pt>
                <c:pt idx="114">
                  <c:v>9.1000000000000011E-2</c:v>
                </c:pt>
                <c:pt idx="115">
                  <c:v>9.7499999999999976E-2</c:v>
                </c:pt>
                <c:pt idx="116">
                  <c:v>0.10399999999999995</c:v>
                </c:pt>
                <c:pt idx="117">
                  <c:v>0.11049999999999995</c:v>
                </c:pt>
                <c:pt idx="118">
                  <c:v>0.11699999999999997</c:v>
                </c:pt>
                <c:pt idx="119">
                  <c:v>0.12349999999999997</c:v>
                </c:pt>
                <c:pt idx="120">
                  <c:v>0.13</c:v>
                </c:pt>
                <c:pt idx="121">
                  <c:v>0.13650000000000001</c:v>
                </c:pt>
                <c:pt idx="122">
                  <c:v>0.14300000000000004</c:v>
                </c:pt>
                <c:pt idx="123">
                  <c:v>0.14950000000000005</c:v>
                </c:pt>
                <c:pt idx="124">
                  <c:v>0.15600000000000006</c:v>
                </c:pt>
                <c:pt idx="125">
                  <c:v>0.16250000000000001</c:v>
                </c:pt>
                <c:pt idx="126">
                  <c:v>0.16900000000000001</c:v>
                </c:pt>
                <c:pt idx="127">
                  <c:v>0.17550000000000004</c:v>
                </c:pt>
                <c:pt idx="128">
                  <c:v>0.18200000000000008</c:v>
                </c:pt>
                <c:pt idx="129">
                  <c:v>0.18850000000000008</c:v>
                </c:pt>
                <c:pt idx="130">
                  <c:v>0.19500000000000003</c:v>
                </c:pt>
                <c:pt idx="131">
                  <c:v>0.20150000000000004</c:v>
                </c:pt>
                <c:pt idx="132">
                  <c:v>0.2080000000000001</c:v>
                </c:pt>
                <c:pt idx="133">
                  <c:v>0.21450000000000011</c:v>
                </c:pt>
                <c:pt idx="134">
                  <c:v>0.22100000000000006</c:v>
                </c:pt>
                <c:pt idx="135">
                  <c:v>0.22750000000000006</c:v>
                </c:pt>
                <c:pt idx="136">
                  <c:v>0.23400000000000012</c:v>
                </c:pt>
                <c:pt idx="137">
                  <c:v>0.24049999999999999</c:v>
                </c:pt>
                <c:pt idx="138">
                  <c:v>0.24700000000000003</c:v>
                </c:pt>
                <c:pt idx="139">
                  <c:v>0.2535</c:v>
                </c:pt>
                <c:pt idx="140">
                  <c:v>0.26</c:v>
                </c:pt>
                <c:pt idx="141">
                  <c:v>0.26650000000000001</c:v>
                </c:pt>
                <c:pt idx="142">
                  <c:v>0.27300000000000002</c:v>
                </c:pt>
                <c:pt idx="143">
                  <c:v>0.27950000000000008</c:v>
                </c:pt>
                <c:pt idx="144">
                  <c:v>0.28600000000000009</c:v>
                </c:pt>
                <c:pt idx="145">
                  <c:v>0.29250000000000009</c:v>
                </c:pt>
                <c:pt idx="146">
                  <c:v>0.29900000000000015</c:v>
                </c:pt>
                <c:pt idx="147">
                  <c:v>0.30550000000000016</c:v>
                </c:pt>
                <c:pt idx="148">
                  <c:v>0.31200000000000011</c:v>
                </c:pt>
                <c:pt idx="149">
                  <c:v>0.31850000000000012</c:v>
                </c:pt>
                <c:pt idx="150">
                  <c:v>0.32500000000000012</c:v>
                </c:pt>
                <c:pt idx="151">
                  <c:v>0.33150000000000013</c:v>
                </c:pt>
                <c:pt idx="152">
                  <c:v>0.33800000000000013</c:v>
                </c:pt>
                <c:pt idx="153">
                  <c:v>0.34450000000000008</c:v>
                </c:pt>
                <c:pt idx="154">
                  <c:v>0.35100000000000015</c:v>
                </c:pt>
                <c:pt idx="155">
                  <c:v>0.35750000000000015</c:v>
                </c:pt>
                <c:pt idx="156">
                  <c:v>0.36400000000000016</c:v>
                </c:pt>
                <c:pt idx="157">
                  <c:v>0.37050000000000016</c:v>
                </c:pt>
                <c:pt idx="158">
                  <c:v>0.37700000000000017</c:v>
                </c:pt>
                <c:pt idx="159">
                  <c:v>0.38350000000000017</c:v>
                </c:pt>
                <c:pt idx="160">
                  <c:v>0.39000000000000018</c:v>
                </c:pt>
                <c:pt idx="161">
                  <c:v>0.39450000000000024</c:v>
                </c:pt>
                <c:pt idx="162">
                  <c:v>0.39900000000000013</c:v>
                </c:pt>
                <c:pt idx="163">
                  <c:v>0.40350000000000008</c:v>
                </c:pt>
                <c:pt idx="164">
                  <c:v>0.40800000000000008</c:v>
                </c:pt>
                <c:pt idx="165">
                  <c:v>0.41250000000000009</c:v>
                </c:pt>
                <c:pt idx="166">
                  <c:v>0.41700000000000009</c:v>
                </c:pt>
                <c:pt idx="167">
                  <c:v>0.42150000000000015</c:v>
                </c:pt>
                <c:pt idx="168">
                  <c:v>0.42600000000000016</c:v>
                </c:pt>
                <c:pt idx="169">
                  <c:v>0.43050000000000016</c:v>
                </c:pt>
                <c:pt idx="170">
                  <c:v>0.43500000000000011</c:v>
                </c:pt>
                <c:pt idx="171">
                  <c:v>0.43950000000000011</c:v>
                </c:pt>
                <c:pt idx="172">
                  <c:v>0.44400000000000001</c:v>
                </c:pt>
                <c:pt idx="173">
                  <c:v>0.44850000000000001</c:v>
                </c:pt>
                <c:pt idx="174">
                  <c:v>0.45300000000000001</c:v>
                </c:pt>
                <c:pt idx="175">
                  <c:v>0.45750000000000002</c:v>
                </c:pt>
                <c:pt idx="176">
                  <c:v>0.46200000000000002</c:v>
                </c:pt>
                <c:pt idx="177">
                  <c:v>0.46650000000000008</c:v>
                </c:pt>
                <c:pt idx="178">
                  <c:v>0.47100000000000014</c:v>
                </c:pt>
                <c:pt idx="179">
                  <c:v>0.47550000000000014</c:v>
                </c:pt>
                <c:pt idx="180">
                  <c:v>0.48000000000000015</c:v>
                </c:pt>
                <c:pt idx="181">
                  <c:v>0.48450000000000015</c:v>
                </c:pt>
                <c:pt idx="182">
                  <c:v>0.48900000000000016</c:v>
                </c:pt>
                <c:pt idx="183">
                  <c:v>0.49350000000000016</c:v>
                </c:pt>
                <c:pt idx="184">
                  <c:v>0.49800000000000016</c:v>
                </c:pt>
                <c:pt idx="185">
                  <c:v>0.50250000000000006</c:v>
                </c:pt>
                <c:pt idx="186">
                  <c:v>0.50700000000000012</c:v>
                </c:pt>
                <c:pt idx="187">
                  <c:v>0.51150000000000007</c:v>
                </c:pt>
                <c:pt idx="188">
                  <c:v>0.51600000000000001</c:v>
                </c:pt>
                <c:pt idx="189">
                  <c:v>0.52049999999999996</c:v>
                </c:pt>
                <c:pt idx="190">
                  <c:v>0.52499999999999991</c:v>
                </c:pt>
                <c:pt idx="191">
                  <c:v>0.52949999999999986</c:v>
                </c:pt>
                <c:pt idx="192">
                  <c:v>0.53399999999999981</c:v>
                </c:pt>
                <c:pt idx="193">
                  <c:v>0.53849999999999976</c:v>
                </c:pt>
                <c:pt idx="194">
                  <c:v>0.54299999999999971</c:v>
                </c:pt>
                <c:pt idx="195">
                  <c:v>0.54749999999999954</c:v>
                </c:pt>
                <c:pt idx="196">
                  <c:v>0.5519999999999996</c:v>
                </c:pt>
                <c:pt idx="197">
                  <c:v>0.55649999999999955</c:v>
                </c:pt>
                <c:pt idx="198">
                  <c:v>0.56099999999999961</c:v>
                </c:pt>
                <c:pt idx="199">
                  <c:v>0.56549999999999945</c:v>
                </c:pt>
                <c:pt idx="200">
                  <c:v>0.56999999999999962</c:v>
                </c:pt>
                <c:pt idx="201">
                  <c:v>0.57449999999999968</c:v>
                </c:pt>
                <c:pt idx="202">
                  <c:v>0.57899999999999963</c:v>
                </c:pt>
                <c:pt idx="203">
                  <c:v>0.58349999999999946</c:v>
                </c:pt>
                <c:pt idx="204">
                  <c:v>0.58799999999999941</c:v>
                </c:pt>
                <c:pt idx="205">
                  <c:v>0.59249999999999947</c:v>
                </c:pt>
                <c:pt idx="206">
                  <c:v>0.59699999999999942</c:v>
                </c:pt>
                <c:pt idx="207">
                  <c:v>0.6014999999999997</c:v>
                </c:pt>
                <c:pt idx="208">
                  <c:v>0.60599999999999965</c:v>
                </c:pt>
                <c:pt idx="209">
                  <c:v>0.6104999999999996</c:v>
                </c:pt>
                <c:pt idx="210">
                  <c:v>0.61499999999999966</c:v>
                </c:pt>
                <c:pt idx="211">
                  <c:v>0.61949999999999961</c:v>
                </c:pt>
                <c:pt idx="212">
                  <c:v>0.62399999999999978</c:v>
                </c:pt>
                <c:pt idx="213">
                  <c:v>0.62849999999999961</c:v>
                </c:pt>
                <c:pt idx="214">
                  <c:v>0.63299999999999979</c:v>
                </c:pt>
                <c:pt idx="215">
                  <c:v>0.63749999999999962</c:v>
                </c:pt>
                <c:pt idx="216">
                  <c:v>0.64199999999999979</c:v>
                </c:pt>
                <c:pt idx="217">
                  <c:v>0.64649999999999963</c:v>
                </c:pt>
                <c:pt idx="218">
                  <c:v>0.6509999999999998</c:v>
                </c:pt>
                <c:pt idx="219">
                  <c:v>0.65549999999999964</c:v>
                </c:pt>
                <c:pt idx="220">
                  <c:v>0.65999999999999981</c:v>
                </c:pt>
                <c:pt idx="221">
                  <c:v>0.66099999999999981</c:v>
                </c:pt>
                <c:pt idx="222">
                  <c:v>0.66199999999999981</c:v>
                </c:pt>
                <c:pt idx="223">
                  <c:v>0.66299999999999981</c:v>
                </c:pt>
                <c:pt idx="224">
                  <c:v>0.66399999999999981</c:v>
                </c:pt>
                <c:pt idx="225">
                  <c:v>0.66499999999999981</c:v>
                </c:pt>
                <c:pt idx="226">
                  <c:v>0.66599999999999981</c:v>
                </c:pt>
                <c:pt idx="227">
                  <c:v>0.66699999999999982</c:v>
                </c:pt>
                <c:pt idx="228">
                  <c:v>0.66799999999999982</c:v>
                </c:pt>
                <c:pt idx="229">
                  <c:v>0.66899999999999982</c:v>
                </c:pt>
                <c:pt idx="230">
                  <c:v>0.66999999999999982</c:v>
                </c:pt>
                <c:pt idx="231">
                  <c:v>0.67099999999999982</c:v>
                </c:pt>
                <c:pt idx="232">
                  <c:v>0.67199999999999982</c:v>
                </c:pt>
                <c:pt idx="233">
                  <c:v>0.67299999999999982</c:v>
                </c:pt>
                <c:pt idx="234">
                  <c:v>0.67399999999999982</c:v>
                </c:pt>
                <c:pt idx="235">
                  <c:v>0.67499999999999982</c:v>
                </c:pt>
                <c:pt idx="236">
                  <c:v>0.67599999999999982</c:v>
                </c:pt>
                <c:pt idx="237">
                  <c:v>0.67699999999999982</c:v>
                </c:pt>
                <c:pt idx="238">
                  <c:v>0.67799999999999983</c:v>
                </c:pt>
                <c:pt idx="239">
                  <c:v>0.67899999999999983</c:v>
                </c:pt>
                <c:pt idx="240">
                  <c:v>0.67999999999999983</c:v>
                </c:pt>
                <c:pt idx="241">
                  <c:v>0.68099999999999961</c:v>
                </c:pt>
                <c:pt idx="242">
                  <c:v>0.68199999999999961</c:v>
                </c:pt>
                <c:pt idx="243">
                  <c:v>0.68299999999999961</c:v>
                </c:pt>
                <c:pt idx="244">
                  <c:v>0.68399999999999961</c:v>
                </c:pt>
                <c:pt idx="245">
                  <c:v>0.68499999999999961</c:v>
                </c:pt>
                <c:pt idx="246">
                  <c:v>0.68599999999999961</c:v>
                </c:pt>
                <c:pt idx="247">
                  <c:v>0.68699999999999961</c:v>
                </c:pt>
                <c:pt idx="248">
                  <c:v>0.68799999999999961</c:v>
                </c:pt>
                <c:pt idx="249">
                  <c:v>0.68899999999999961</c:v>
                </c:pt>
                <c:pt idx="250">
                  <c:v>0.68999999999999961</c:v>
                </c:pt>
                <c:pt idx="251">
                  <c:v>0.69099999999999961</c:v>
                </c:pt>
                <c:pt idx="252">
                  <c:v>0.69199999999999962</c:v>
                </c:pt>
                <c:pt idx="253">
                  <c:v>0.69299999999999962</c:v>
                </c:pt>
                <c:pt idx="254">
                  <c:v>0.69399999999999962</c:v>
                </c:pt>
                <c:pt idx="255">
                  <c:v>0.69499999999999962</c:v>
                </c:pt>
                <c:pt idx="256">
                  <c:v>0.69599999999999962</c:v>
                </c:pt>
                <c:pt idx="257">
                  <c:v>0.69699999999999962</c:v>
                </c:pt>
                <c:pt idx="258">
                  <c:v>0.69799999999999962</c:v>
                </c:pt>
                <c:pt idx="259">
                  <c:v>0.69899999999999962</c:v>
                </c:pt>
                <c:pt idx="260">
                  <c:v>0.69999999999999962</c:v>
                </c:pt>
                <c:pt idx="261">
                  <c:v>0.70099999999999962</c:v>
                </c:pt>
                <c:pt idx="262">
                  <c:v>0.70199999999999962</c:v>
                </c:pt>
                <c:pt idx="263">
                  <c:v>0.70299999999999963</c:v>
                </c:pt>
                <c:pt idx="264">
                  <c:v>0.70399999999999963</c:v>
                </c:pt>
                <c:pt idx="265">
                  <c:v>0.70499999999999963</c:v>
                </c:pt>
                <c:pt idx="266">
                  <c:v>0.70599999999999963</c:v>
                </c:pt>
                <c:pt idx="267">
                  <c:v>0.70699999999999963</c:v>
                </c:pt>
                <c:pt idx="268">
                  <c:v>0.70799999999999963</c:v>
                </c:pt>
                <c:pt idx="269">
                  <c:v>0.70899999999999963</c:v>
                </c:pt>
                <c:pt idx="270">
                  <c:v>0.70999999999999963</c:v>
                </c:pt>
                <c:pt idx="271">
                  <c:v>0.71099999999999963</c:v>
                </c:pt>
                <c:pt idx="272">
                  <c:v>0.71199999999999963</c:v>
                </c:pt>
                <c:pt idx="273">
                  <c:v>0.71299999999999963</c:v>
                </c:pt>
                <c:pt idx="274">
                  <c:v>0.71399999999999963</c:v>
                </c:pt>
                <c:pt idx="275">
                  <c:v>0.71499999999999964</c:v>
                </c:pt>
                <c:pt idx="276">
                  <c:v>0.71599999999999964</c:v>
                </c:pt>
                <c:pt idx="277">
                  <c:v>0.71699999999999964</c:v>
                </c:pt>
                <c:pt idx="278">
                  <c:v>0.71799999999999964</c:v>
                </c:pt>
                <c:pt idx="279">
                  <c:v>0.71899999999999964</c:v>
                </c:pt>
                <c:pt idx="280">
                  <c:v>0.71999999999999964</c:v>
                </c:pt>
                <c:pt idx="281">
                  <c:v>0.72099999999999964</c:v>
                </c:pt>
                <c:pt idx="282">
                  <c:v>0.72199999999999964</c:v>
                </c:pt>
                <c:pt idx="283">
                  <c:v>0.72299999999999964</c:v>
                </c:pt>
                <c:pt idx="284">
                  <c:v>0.72399999999999964</c:v>
                </c:pt>
                <c:pt idx="285">
                  <c:v>0.72499999999999964</c:v>
                </c:pt>
                <c:pt idx="286">
                  <c:v>0.72599999999999965</c:v>
                </c:pt>
                <c:pt idx="287">
                  <c:v>0.72699999999999965</c:v>
                </c:pt>
                <c:pt idx="288">
                  <c:v>0.72799999999999965</c:v>
                </c:pt>
                <c:pt idx="289">
                  <c:v>0.72899999999999965</c:v>
                </c:pt>
                <c:pt idx="290">
                  <c:v>0.72999999999999965</c:v>
                </c:pt>
                <c:pt idx="291">
                  <c:v>0.73099999999999965</c:v>
                </c:pt>
                <c:pt idx="292">
                  <c:v>0.73199999999999965</c:v>
                </c:pt>
                <c:pt idx="293">
                  <c:v>0.73299999999999965</c:v>
                </c:pt>
                <c:pt idx="294">
                  <c:v>0.73399999999999965</c:v>
                </c:pt>
                <c:pt idx="295">
                  <c:v>0.73499999999999965</c:v>
                </c:pt>
                <c:pt idx="296">
                  <c:v>0.73599999999999965</c:v>
                </c:pt>
                <c:pt idx="297">
                  <c:v>0.73699999999999977</c:v>
                </c:pt>
                <c:pt idx="298">
                  <c:v>0.73799999999999977</c:v>
                </c:pt>
                <c:pt idx="299">
                  <c:v>0.73899999999999977</c:v>
                </c:pt>
                <c:pt idx="300">
                  <c:v>0.73999999999999977</c:v>
                </c:pt>
                <c:pt idx="301">
                  <c:v>0.74099999999999977</c:v>
                </c:pt>
                <c:pt idx="302">
                  <c:v>0.74199999999999977</c:v>
                </c:pt>
                <c:pt idx="303">
                  <c:v>0.74299999999999977</c:v>
                </c:pt>
                <c:pt idx="304">
                  <c:v>0.74399999999999977</c:v>
                </c:pt>
                <c:pt idx="305">
                  <c:v>0.74499999999999977</c:v>
                </c:pt>
                <c:pt idx="306">
                  <c:v>0.74599999999999977</c:v>
                </c:pt>
                <c:pt idx="307">
                  <c:v>0.74699999999999978</c:v>
                </c:pt>
                <c:pt idx="308">
                  <c:v>0.74799999999999978</c:v>
                </c:pt>
                <c:pt idx="309">
                  <c:v>0.74899999999999989</c:v>
                </c:pt>
                <c:pt idx="310">
                  <c:v>0.74999999999999989</c:v>
                </c:pt>
                <c:pt idx="311">
                  <c:v>0.75099999999999989</c:v>
                </c:pt>
                <c:pt idx="312">
                  <c:v>0.75199999999999989</c:v>
                </c:pt>
                <c:pt idx="313">
                  <c:v>0.75299999999999989</c:v>
                </c:pt>
                <c:pt idx="314">
                  <c:v>0.75399999999999989</c:v>
                </c:pt>
                <c:pt idx="315">
                  <c:v>0.75499999999999989</c:v>
                </c:pt>
                <c:pt idx="316">
                  <c:v>0.75599999999999989</c:v>
                </c:pt>
                <c:pt idx="317">
                  <c:v>0.7569999999999999</c:v>
                </c:pt>
                <c:pt idx="318">
                  <c:v>0.7579999999999999</c:v>
                </c:pt>
                <c:pt idx="319">
                  <c:v>0.7589999999999999</c:v>
                </c:pt>
                <c:pt idx="320">
                  <c:v>0.7599999999999999</c:v>
                </c:pt>
                <c:pt idx="321">
                  <c:v>0.7609999999999999</c:v>
                </c:pt>
                <c:pt idx="322">
                  <c:v>0.7619999999999999</c:v>
                </c:pt>
                <c:pt idx="323">
                  <c:v>0.7629999999999999</c:v>
                </c:pt>
                <c:pt idx="324">
                  <c:v>0.7639999999999999</c:v>
                </c:pt>
                <c:pt idx="325">
                  <c:v>0.7649999999999999</c:v>
                </c:pt>
                <c:pt idx="326">
                  <c:v>0.7659999999999999</c:v>
                </c:pt>
                <c:pt idx="327">
                  <c:v>0.7669999999999999</c:v>
                </c:pt>
                <c:pt idx="328">
                  <c:v>0.7679999999999999</c:v>
                </c:pt>
                <c:pt idx="329">
                  <c:v>0.76899999999999991</c:v>
                </c:pt>
                <c:pt idx="330">
                  <c:v>0.76999999999999991</c:v>
                </c:pt>
                <c:pt idx="331">
                  <c:v>0.77099999999999991</c:v>
                </c:pt>
                <c:pt idx="332">
                  <c:v>0.77199999999999991</c:v>
                </c:pt>
                <c:pt idx="333">
                  <c:v>0.77299999999999991</c:v>
                </c:pt>
                <c:pt idx="334">
                  <c:v>0.77399999999999991</c:v>
                </c:pt>
                <c:pt idx="335">
                  <c:v>0.77499999999999991</c:v>
                </c:pt>
                <c:pt idx="336">
                  <c:v>0.77599999999999991</c:v>
                </c:pt>
                <c:pt idx="337">
                  <c:v>0.77699999999999991</c:v>
                </c:pt>
                <c:pt idx="338">
                  <c:v>0.77799999999999991</c:v>
                </c:pt>
                <c:pt idx="339">
                  <c:v>0.77899999999999991</c:v>
                </c:pt>
                <c:pt idx="340">
                  <c:v>0.77999999999999992</c:v>
                </c:pt>
                <c:pt idx="341">
                  <c:v>0.78099999999999969</c:v>
                </c:pt>
                <c:pt idx="342">
                  <c:v>0.7819999999999997</c:v>
                </c:pt>
                <c:pt idx="343">
                  <c:v>0.7829999999999997</c:v>
                </c:pt>
                <c:pt idx="344">
                  <c:v>0.7839999999999997</c:v>
                </c:pt>
                <c:pt idx="345">
                  <c:v>0.7849999999999997</c:v>
                </c:pt>
                <c:pt idx="346">
                  <c:v>0.7859999999999997</c:v>
                </c:pt>
                <c:pt idx="347">
                  <c:v>0.7869999999999997</c:v>
                </c:pt>
                <c:pt idx="348">
                  <c:v>0.7879999999999997</c:v>
                </c:pt>
                <c:pt idx="349">
                  <c:v>0.7889999999999997</c:v>
                </c:pt>
                <c:pt idx="350">
                  <c:v>0.7899999999999997</c:v>
                </c:pt>
                <c:pt idx="351">
                  <c:v>0.7909999999999997</c:v>
                </c:pt>
                <c:pt idx="352">
                  <c:v>0.7919999999999997</c:v>
                </c:pt>
                <c:pt idx="353">
                  <c:v>0.79299999999999971</c:v>
                </c:pt>
                <c:pt idx="354">
                  <c:v>0.79399999999999971</c:v>
                </c:pt>
                <c:pt idx="355">
                  <c:v>0.7949999999999996</c:v>
                </c:pt>
                <c:pt idx="356">
                  <c:v>0.7959999999999996</c:v>
                </c:pt>
                <c:pt idx="357">
                  <c:v>0.7969999999999996</c:v>
                </c:pt>
                <c:pt idx="358">
                  <c:v>0.7979999999999996</c:v>
                </c:pt>
                <c:pt idx="359">
                  <c:v>0.7989999999999996</c:v>
                </c:pt>
                <c:pt idx="360">
                  <c:v>0.7999999999999996</c:v>
                </c:pt>
                <c:pt idx="361">
                  <c:v>0.8009999999999996</c:v>
                </c:pt>
                <c:pt idx="362">
                  <c:v>0.8019999999999996</c:v>
                </c:pt>
                <c:pt idx="363">
                  <c:v>0.8029999999999996</c:v>
                </c:pt>
                <c:pt idx="364">
                  <c:v>0.8039999999999996</c:v>
                </c:pt>
                <c:pt idx="365">
                  <c:v>0.8049999999999996</c:v>
                </c:pt>
                <c:pt idx="366">
                  <c:v>0.80599999999999961</c:v>
                </c:pt>
                <c:pt idx="367">
                  <c:v>0.80699999999999961</c:v>
                </c:pt>
                <c:pt idx="368">
                  <c:v>0.80799999999999961</c:v>
                </c:pt>
                <c:pt idx="369">
                  <c:v>0.80899999999999961</c:v>
                </c:pt>
                <c:pt idx="370">
                  <c:v>0.80999999999999961</c:v>
                </c:pt>
                <c:pt idx="371">
                  <c:v>0.81099999999999961</c:v>
                </c:pt>
                <c:pt idx="372">
                  <c:v>0.81199999999999961</c:v>
                </c:pt>
                <c:pt idx="373">
                  <c:v>0.81299999999999961</c:v>
                </c:pt>
                <c:pt idx="374">
                  <c:v>0.81399999999999961</c:v>
                </c:pt>
                <c:pt idx="375">
                  <c:v>0.81499999999999961</c:v>
                </c:pt>
                <c:pt idx="376">
                  <c:v>0.81599999999999961</c:v>
                </c:pt>
                <c:pt idx="377">
                  <c:v>0.81699999999999962</c:v>
                </c:pt>
                <c:pt idx="378">
                  <c:v>0.81799999999999962</c:v>
                </c:pt>
                <c:pt idx="379">
                  <c:v>0.81899999999999962</c:v>
                </c:pt>
                <c:pt idx="380">
                  <c:v>0.81999999999999962</c:v>
                </c:pt>
                <c:pt idx="381">
                  <c:v>0.82099999999999962</c:v>
                </c:pt>
                <c:pt idx="382">
                  <c:v>0.82199999999999962</c:v>
                </c:pt>
                <c:pt idx="383">
                  <c:v>0.82299999999999962</c:v>
                </c:pt>
                <c:pt idx="384">
                  <c:v>0.82399999999999962</c:v>
                </c:pt>
                <c:pt idx="385">
                  <c:v>0.82499999999999962</c:v>
                </c:pt>
                <c:pt idx="386">
                  <c:v>0.82599999999999962</c:v>
                </c:pt>
                <c:pt idx="387">
                  <c:v>0.82699999999999962</c:v>
                </c:pt>
                <c:pt idx="388">
                  <c:v>0.82799999999999963</c:v>
                </c:pt>
                <c:pt idx="389">
                  <c:v>0.82899999999999963</c:v>
                </c:pt>
                <c:pt idx="390">
                  <c:v>0.82999999999999963</c:v>
                </c:pt>
                <c:pt idx="391">
                  <c:v>0.83099999999999963</c:v>
                </c:pt>
                <c:pt idx="392">
                  <c:v>0.83199999999999963</c:v>
                </c:pt>
                <c:pt idx="393">
                  <c:v>0.83299999999999963</c:v>
                </c:pt>
                <c:pt idx="394">
                  <c:v>0.83399999999999963</c:v>
                </c:pt>
                <c:pt idx="395">
                  <c:v>0.83499999999999963</c:v>
                </c:pt>
                <c:pt idx="396">
                  <c:v>0.83599999999999963</c:v>
                </c:pt>
                <c:pt idx="397">
                  <c:v>0.83699999999999963</c:v>
                </c:pt>
                <c:pt idx="398">
                  <c:v>0.83799999999999963</c:v>
                </c:pt>
                <c:pt idx="399">
                  <c:v>0.83899999999999963</c:v>
                </c:pt>
                <c:pt idx="400">
                  <c:v>0.83999999999999964</c:v>
                </c:pt>
                <c:pt idx="401">
                  <c:v>0.84099999999999964</c:v>
                </c:pt>
                <c:pt idx="402">
                  <c:v>0.84199999999999975</c:v>
                </c:pt>
                <c:pt idx="403">
                  <c:v>0.84299999999999975</c:v>
                </c:pt>
                <c:pt idx="404">
                  <c:v>0.84399999999999975</c:v>
                </c:pt>
                <c:pt idx="405">
                  <c:v>0.84499999999999975</c:v>
                </c:pt>
                <c:pt idx="406">
                  <c:v>0.84600000000000009</c:v>
                </c:pt>
                <c:pt idx="407">
                  <c:v>0.84700000000000009</c:v>
                </c:pt>
                <c:pt idx="408">
                  <c:v>0.84800000000000009</c:v>
                </c:pt>
                <c:pt idx="409">
                  <c:v>0.84900000000000009</c:v>
                </c:pt>
                <c:pt idx="410">
                  <c:v>0.8500000000000002</c:v>
                </c:pt>
                <c:pt idx="411">
                  <c:v>0.8510000000000002</c:v>
                </c:pt>
                <c:pt idx="412">
                  <c:v>0.8520000000000002</c:v>
                </c:pt>
                <c:pt idx="413">
                  <c:v>0.8530000000000002</c:v>
                </c:pt>
                <c:pt idx="414">
                  <c:v>0.85400000000000031</c:v>
                </c:pt>
                <c:pt idx="415">
                  <c:v>0.85500000000000032</c:v>
                </c:pt>
                <c:pt idx="416">
                  <c:v>0.85600000000000032</c:v>
                </c:pt>
                <c:pt idx="417">
                  <c:v>0.85700000000000032</c:v>
                </c:pt>
                <c:pt idx="418">
                  <c:v>0.85800000000000043</c:v>
                </c:pt>
                <c:pt idx="419">
                  <c:v>0.85900000000000043</c:v>
                </c:pt>
                <c:pt idx="420">
                  <c:v>0.86000000000000043</c:v>
                </c:pt>
                <c:pt idx="421">
                  <c:v>0.86100000000000043</c:v>
                </c:pt>
                <c:pt idx="422">
                  <c:v>0.86200000000000054</c:v>
                </c:pt>
                <c:pt idx="423">
                  <c:v>0.86300000000000054</c:v>
                </c:pt>
                <c:pt idx="424">
                  <c:v>0.86400000000000055</c:v>
                </c:pt>
                <c:pt idx="425">
                  <c:v>0.86500000000000055</c:v>
                </c:pt>
                <c:pt idx="426">
                  <c:v>0.86600000000000055</c:v>
                </c:pt>
                <c:pt idx="427">
                  <c:v>0.86700000000000066</c:v>
                </c:pt>
                <c:pt idx="428">
                  <c:v>0.86800000000000066</c:v>
                </c:pt>
                <c:pt idx="429">
                  <c:v>0.86900000000000066</c:v>
                </c:pt>
                <c:pt idx="430">
                  <c:v>0.87000000000000066</c:v>
                </c:pt>
                <c:pt idx="431">
                  <c:v>0.87100000000000077</c:v>
                </c:pt>
                <c:pt idx="432">
                  <c:v>0.87200000000000077</c:v>
                </c:pt>
                <c:pt idx="433">
                  <c:v>0.87300000000000078</c:v>
                </c:pt>
                <c:pt idx="434">
                  <c:v>0.87400000000000078</c:v>
                </c:pt>
                <c:pt idx="435">
                  <c:v>0.87500000000000089</c:v>
                </c:pt>
                <c:pt idx="436">
                  <c:v>0.87600000000000089</c:v>
                </c:pt>
                <c:pt idx="437">
                  <c:v>0.87700000000000089</c:v>
                </c:pt>
                <c:pt idx="438">
                  <c:v>0.87800000000000089</c:v>
                </c:pt>
                <c:pt idx="439">
                  <c:v>0.879000000000001</c:v>
                </c:pt>
                <c:pt idx="440">
                  <c:v>0.88000000000000078</c:v>
                </c:pt>
                <c:pt idx="441">
                  <c:v>0.88100000000000078</c:v>
                </c:pt>
                <c:pt idx="442">
                  <c:v>0.88200000000000078</c:v>
                </c:pt>
                <c:pt idx="443">
                  <c:v>0.8830000000000009</c:v>
                </c:pt>
                <c:pt idx="444">
                  <c:v>0.8840000000000009</c:v>
                </c:pt>
                <c:pt idx="445">
                  <c:v>0.8850000000000009</c:v>
                </c:pt>
                <c:pt idx="446">
                  <c:v>0.8860000000000009</c:v>
                </c:pt>
                <c:pt idx="447">
                  <c:v>0.88700000000000101</c:v>
                </c:pt>
                <c:pt idx="448">
                  <c:v>0.88800000000000101</c:v>
                </c:pt>
                <c:pt idx="449">
                  <c:v>0.88900000000000101</c:v>
                </c:pt>
                <c:pt idx="450">
                  <c:v>0.89000000000000101</c:v>
                </c:pt>
                <c:pt idx="451">
                  <c:v>0.89100000000000101</c:v>
                </c:pt>
                <c:pt idx="452">
                  <c:v>0.89200000000000113</c:v>
                </c:pt>
                <c:pt idx="453">
                  <c:v>0.89300000000000113</c:v>
                </c:pt>
                <c:pt idx="454">
                  <c:v>0.89400000000000113</c:v>
                </c:pt>
                <c:pt idx="455">
                  <c:v>0.89500000000000113</c:v>
                </c:pt>
                <c:pt idx="456">
                  <c:v>0.89600000000000124</c:v>
                </c:pt>
                <c:pt idx="457">
                  <c:v>0.89700000000000124</c:v>
                </c:pt>
                <c:pt idx="458">
                  <c:v>0.89800000000000124</c:v>
                </c:pt>
                <c:pt idx="459">
                  <c:v>0.89900000000000124</c:v>
                </c:pt>
                <c:pt idx="460">
                  <c:v>0.90000000000000135</c:v>
                </c:pt>
                <c:pt idx="461">
                  <c:v>0.90100000000000158</c:v>
                </c:pt>
                <c:pt idx="462">
                  <c:v>0.90200000000000158</c:v>
                </c:pt>
                <c:pt idx="463">
                  <c:v>0.90300000000000158</c:v>
                </c:pt>
                <c:pt idx="464">
                  <c:v>0.90400000000000169</c:v>
                </c:pt>
                <c:pt idx="465">
                  <c:v>0.90500000000000169</c:v>
                </c:pt>
                <c:pt idx="466">
                  <c:v>0.90600000000000169</c:v>
                </c:pt>
                <c:pt idx="467">
                  <c:v>0.90700000000000169</c:v>
                </c:pt>
                <c:pt idx="468">
                  <c:v>0.90800000000000169</c:v>
                </c:pt>
                <c:pt idx="469">
                  <c:v>0.9090000000000017</c:v>
                </c:pt>
                <c:pt idx="470">
                  <c:v>0.9100000000000017</c:v>
                </c:pt>
                <c:pt idx="471">
                  <c:v>0.9110000000000017</c:v>
                </c:pt>
                <c:pt idx="472">
                  <c:v>0.9120000000000017</c:v>
                </c:pt>
                <c:pt idx="473">
                  <c:v>0.9130000000000017</c:v>
                </c:pt>
                <c:pt idx="474">
                  <c:v>0.9140000000000017</c:v>
                </c:pt>
                <c:pt idx="475">
                  <c:v>0.9150000000000017</c:v>
                </c:pt>
                <c:pt idx="476">
                  <c:v>0.9160000000000017</c:v>
                </c:pt>
                <c:pt idx="477">
                  <c:v>0.91700000000000181</c:v>
                </c:pt>
                <c:pt idx="478">
                  <c:v>0.91800000000000181</c:v>
                </c:pt>
                <c:pt idx="479">
                  <c:v>0.91900000000000182</c:v>
                </c:pt>
                <c:pt idx="480">
                  <c:v>0.92000000000000182</c:v>
                </c:pt>
                <c:pt idx="481">
                  <c:v>0.92100000000000193</c:v>
                </c:pt>
                <c:pt idx="482">
                  <c:v>0.92200000000000193</c:v>
                </c:pt>
                <c:pt idx="483">
                  <c:v>0.92300000000000193</c:v>
                </c:pt>
                <c:pt idx="484">
                  <c:v>0.92400000000000193</c:v>
                </c:pt>
                <c:pt idx="485">
                  <c:v>0.92500000000000204</c:v>
                </c:pt>
                <c:pt idx="486">
                  <c:v>0.92600000000000204</c:v>
                </c:pt>
                <c:pt idx="487">
                  <c:v>0.92700000000000204</c:v>
                </c:pt>
                <c:pt idx="488">
                  <c:v>0.92800000000000205</c:v>
                </c:pt>
                <c:pt idx="489">
                  <c:v>0.92900000000000238</c:v>
                </c:pt>
                <c:pt idx="490">
                  <c:v>0.93000000000000238</c:v>
                </c:pt>
                <c:pt idx="491">
                  <c:v>0.93100000000000238</c:v>
                </c:pt>
                <c:pt idx="492">
                  <c:v>0.93200000000000238</c:v>
                </c:pt>
                <c:pt idx="493">
                  <c:v>0.93300000000000249</c:v>
                </c:pt>
                <c:pt idx="494">
                  <c:v>0.93400000000000249</c:v>
                </c:pt>
                <c:pt idx="495">
                  <c:v>0.9350000000000025</c:v>
                </c:pt>
                <c:pt idx="496">
                  <c:v>0.9360000000000025</c:v>
                </c:pt>
                <c:pt idx="497">
                  <c:v>0.93700000000000261</c:v>
                </c:pt>
                <c:pt idx="498">
                  <c:v>0.93800000000000261</c:v>
                </c:pt>
                <c:pt idx="499">
                  <c:v>0.93900000000000261</c:v>
                </c:pt>
                <c:pt idx="500">
                  <c:v>0.94000000000000261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FCIC 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Sheet1!$A$2:$A$502</c:f>
              <c:numCache>
                <c:formatCode>0.00</c:formatCode>
                <c:ptCount val="501"/>
                <c:pt idx="0">
                  <c:v>0</c:v>
                </c:pt>
                <c:pt idx="1">
                  <c:v>1.0000000000000004E-2</c:v>
                </c:pt>
                <c:pt idx="2">
                  <c:v>2.0000000000000007E-2</c:v>
                </c:pt>
                <c:pt idx="3">
                  <c:v>3.0000000000000002E-2</c:v>
                </c:pt>
                <c:pt idx="4">
                  <c:v>4.0000000000000015E-2</c:v>
                </c:pt>
                <c:pt idx="5">
                  <c:v>0.05</c:v>
                </c:pt>
                <c:pt idx="6">
                  <c:v>6.0000000000000019E-2</c:v>
                </c:pt>
                <c:pt idx="7">
                  <c:v>7.0000000000000021E-2</c:v>
                </c:pt>
                <c:pt idx="8">
                  <c:v>8.0000000000000029E-2</c:v>
                </c:pt>
                <c:pt idx="9">
                  <c:v>9.0000000000000024E-2</c:v>
                </c:pt>
                <c:pt idx="10">
                  <c:v>0.1</c:v>
                </c:pt>
                <c:pt idx="11">
                  <c:v>0.11</c:v>
                </c:pt>
                <c:pt idx="12">
                  <c:v>0.12000000000000002</c:v>
                </c:pt>
                <c:pt idx="13">
                  <c:v>0.13</c:v>
                </c:pt>
                <c:pt idx="14">
                  <c:v>0.14000000000000001</c:v>
                </c:pt>
                <c:pt idx="15">
                  <c:v>0.15000000000000005</c:v>
                </c:pt>
                <c:pt idx="16">
                  <c:v>0.16</c:v>
                </c:pt>
                <c:pt idx="17">
                  <c:v>0.17</c:v>
                </c:pt>
                <c:pt idx="18">
                  <c:v>0.18000000000000005</c:v>
                </c:pt>
                <c:pt idx="19">
                  <c:v>0.19</c:v>
                </c:pt>
                <c:pt idx="20">
                  <c:v>0.2</c:v>
                </c:pt>
                <c:pt idx="21">
                  <c:v>0.21000000000000005</c:v>
                </c:pt>
                <c:pt idx="22">
                  <c:v>0.22</c:v>
                </c:pt>
                <c:pt idx="23">
                  <c:v>0.23</c:v>
                </c:pt>
                <c:pt idx="24">
                  <c:v>0.24000000000000005</c:v>
                </c:pt>
                <c:pt idx="25">
                  <c:v>0.25</c:v>
                </c:pt>
                <c:pt idx="26">
                  <c:v>0.26</c:v>
                </c:pt>
                <c:pt idx="27">
                  <c:v>0.27</c:v>
                </c:pt>
                <c:pt idx="28">
                  <c:v>0.28000000000000008</c:v>
                </c:pt>
                <c:pt idx="29">
                  <c:v>0.29000000000000009</c:v>
                </c:pt>
                <c:pt idx="30">
                  <c:v>0.3000000000000001</c:v>
                </c:pt>
                <c:pt idx="31">
                  <c:v>0.31000000000000011</c:v>
                </c:pt>
                <c:pt idx="32">
                  <c:v>0.32000000000000012</c:v>
                </c:pt>
                <c:pt idx="33">
                  <c:v>0.33000000000000013</c:v>
                </c:pt>
                <c:pt idx="34">
                  <c:v>0.34</c:v>
                </c:pt>
                <c:pt idx="35">
                  <c:v>0.35000000000000009</c:v>
                </c:pt>
                <c:pt idx="36">
                  <c:v>0.3600000000000001</c:v>
                </c:pt>
                <c:pt idx="37">
                  <c:v>0.37000000000000011</c:v>
                </c:pt>
                <c:pt idx="38">
                  <c:v>0.38000000000000012</c:v>
                </c:pt>
                <c:pt idx="39">
                  <c:v>0.39000000000000012</c:v>
                </c:pt>
                <c:pt idx="40">
                  <c:v>0.4</c:v>
                </c:pt>
                <c:pt idx="41">
                  <c:v>0.41000000000000009</c:v>
                </c:pt>
                <c:pt idx="42">
                  <c:v>0.4200000000000001</c:v>
                </c:pt>
                <c:pt idx="43">
                  <c:v>0.4300000000000001</c:v>
                </c:pt>
                <c:pt idx="44">
                  <c:v>0.44</c:v>
                </c:pt>
                <c:pt idx="45">
                  <c:v>0.45</c:v>
                </c:pt>
                <c:pt idx="46">
                  <c:v>0.46</c:v>
                </c:pt>
                <c:pt idx="47">
                  <c:v>0.47000000000000008</c:v>
                </c:pt>
                <c:pt idx="48">
                  <c:v>0.48000000000000009</c:v>
                </c:pt>
                <c:pt idx="49">
                  <c:v>0.4900000000000001</c:v>
                </c:pt>
                <c:pt idx="50">
                  <c:v>0.5</c:v>
                </c:pt>
                <c:pt idx="51">
                  <c:v>0.51</c:v>
                </c:pt>
                <c:pt idx="52">
                  <c:v>0.52</c:v>
                </c:pt>
                <c:pt idx="53">
                  <c:v>0.53</c:v>
                </c:pt>
                <c:pt idx="54">
                  <c:v>0.54</c:v>
                </c:pt>
                <c:pt idx="55">
                  <c:v>0.55000000000000004</c:v>
                </c:pt>
                <c:pt idx="56">
                  <c:v>0.56000000000000005</c:v>
                </c:pt>
                <c:pt idx="57">
                  <c:v>0.56999999999999995</c:v>
                </c:pt>
                <c:pt idx="58">
                  <c:v>0.58000000000000007</c:v>
                </c:pt>
                <c:pt idx="59">
                  <c:v>0.59</c:v>
                </c:pt>
                <c:pt idx="60">
                  <c:v>0.6000000000000002</c:v>
                </c:pt>
                <c:pt idx="61">
                  <c:v>0.61000000000000021</c:v>
                </c:pt>
                <c:pt idx="62">
                  <c:v>0.62000000000000022</c:v>
                </c:pt>
                <c:pt idx="63">
                  <c:v>0.63000000000000023</c:v>
                </c:pt>
                <c:pt idx="64">
                  <c:v>0.64000000000000024</c:v>
                </c:pt>
                <c:pt idx="65">
                  <c:v>0.65000000000000024</c:v>
                </c:pt>
                <c:pt idx="66">
                  <c:v>0.66000000000000025</c:v>
                </c:pt>
                <c:pt idx="67">
                  <c:v>0.67000000000000026</c:v>
                </c:pt>
                <c:pt idx="68">
                  <c:v>0.68</c:v>
                </c:pt>
                <c:pt idx="69">
                  <c:v>0.69000000000000017</c:v>
                </c:pt>
                <c:pt idx="70">
                  <c:v>0.70000000000000018</c:v>
                </c:pt>
                <c:pt idx="71">
                  <c:v>0.71000000000000019</c:v>
                </c:pt>
                <c:pt idx="72">
                  <c:v>0.7200000000000002</c:v>
                </c:pt>
                <c:pt idx="73">
                  <c:v>0.7300000000000002</c:v>
                </c:pt>
                <c:pt idx="74">
                  <c:v>0.74000000000000021</c:v>
                </c:pt>
                <c:pt idx="75">
                  <c:v>0.75000000000000022</c:v>
                </c:pt>
                <c:pt idx="76">
                  <c:v>0.76000000000000023</c:v>
                </c:pt>
                <c:pt idx="77">
                  <c:v>0.77000000000000024</c:v>
                </c:pt>
                <c:pt idx="78">
                  <c:v>0.78</c:v>
                </c:pt>
                <c:pt idx="79">
                  <c:v>0.79</c:v>
                </c:pt>
                <c:pt idx="80">
                  <c:v>0.8</c:v>
                </c:pt>
                <c:pt idx="81">
                  <c:v>0.81</c:v>
                </c:pt>
                <c:pt idx="82">
                  <c:v>0.82000000000000017</c:v>
                </c:pt>
                <c:pt idx="83">
                  <c:v>0.83000000000000018</c:v>
                </c:pt>
                <c:pt idx="84">
                  <c:v>0.84000000000000019</c:v>
                </c:pt>
                <c:pt idx="85">
                  <c:v>0.8500000000000002</c:v>
                </c:pt>
                <c:pt idx="86">
                  <c:v>0.86000000000000021</c:v>
                </c:pt>
                <c:pt idx="87">
                  <c:v>0.87000000000000022</c:v>
                </c:pt>
                <c:pt idx="88">
                  <c:v>0.88</c:v>
                </c:pt>
                <c:pt idx="89">
                  <c:v>0.89</c:v>
                </c:pt>
                <c:pt idx="90">
                  <c:v>0.9</c:v>
                </c:pt>
                <c:pt idx="91">
                  <c:v>0.91</c:v>
                </c:pt>
                <c:pt idx="92">
                  <c:v>0.92</c:v>
                </c:pt>
                <c:pt idx="93">
                  <c:v>0.93</c:v>
                </c:pt>
                <c:pt idx="94">
                  <c:v>0.94000000000000017</c:v>
                </c:pt>
                <c:pt idx="95">
                  <c:v>0.95000000000000018</c:v>
                </c:pt>
                <c:pt idx="96">
                  <c:v>0.96000000000000019</c:v>
                </c:pt>
                <c:pt idx="97">
                  <c:v>0.9700000000000002</c:v>
                </c:pt>
                <c:pt idx="98">
                  <c:v>0.98</c:v>
                </c:pt>
                <c:pt idx="99">
                  <c:v>0.99</c:v>
                </c:pt>
                <c:pt idx="100">
                  <c:v>1</c:v>
                </c:pt>
                <c:pt idx="101">
                  <c:v>1.01</c:v>
                </c:pt>
                <c:pt idx="102">
                  <c:v>1.02</c:v>
                </c:pt>
                <c:pt idx="103">
                  <c:v>1.03</c:v>
                </c:pt>
                <c:pt idx="104">
                  <c:v>1.04</c:v>
                </c:pt>
                <c:pt idx="105">
                  <c:v>1.05</c:v>
                </c:pt>
                <c:pt idx="106">
                  <c:v>1.06</c:v>
                </c:pt>
                <c:pt idx="107">
                  <c:v>1.07</c:v>
                </c:pt>
                <c:pt idx="108">
                  <c:v>1.08</c:v>
                </c:pt>
                <c:pt idx="109">
                  <c:v>1.0900000000000001</c:v>
                </c:pt>
                <c:pt idx="110">
                  <c:v>1.1000000000000001</c:v>
                </c:pt>
                <c:pt idx="111">
                  <c:v>1.1100000000000001</c:v>
                </c:pt>
                <c:pt idx="112">
                  <c:v>1.1200000000000001</c:v>
                </c:pt>
                <c:pt idx="113">
                  <c:v>1.1299999999999994</c:v>
                </c:pt>
                <c:pt idx="114">
                  <c:v>1.1399999999999995</c:v>
                </c:pt>
                <c:pt idx="115">
                  <c:v>1.1499999999999995</c:v>
                </c:pt>
                <c:pt idx="116">
                  <c:v>1.1599999999999995</c:v>
                </c:pt>
                <c:pt idx="117">
                  <c:v>1.1700000000000004</c:v>
                </c:pt>
                <c:pt idx="118">
                  <c:v>1.1800000000000004</c:v>
                </c:pt>
                <c:pt idx="119">
                  <c:v>1.1900000000000004</c:v>
                </c:pt>
                <c:pt idx="120">
                  <c:v>1.2</c:v>
                </c:pt>
                <c:pt idx="121">
                  <c:v>1.21</c:v>
                </c:pt>
                <c:pt idx="122">
                  <c:v>1.22</c:v>
                </c:pt>
                <c:pt idx="123">
                  <c:v>1.23</c:v>
                </c:pt>
                <c:pt idx="124">
                  <c:v>1.24</c:v>
                </c:pt>
                <c:pt idx="125">
                  <c:v>1.25</c:v>
                </c:pt>
                <c:pt idx="126">
                  <c:v>1.26</c:v>
                </c:pt>
                <c:pt idx="127">
                  <c:v>1.27</c:v>
                </c:pt>
                <c:pt idx="128">
                  <c:v>1.28</c:v>
                </c:pt>
                <c:pt idx="129">
                  <c:v>1.29</c:v>
                </c:pt>
                <c:pt idx="130">
                  <c:v>1.3</c:v>
                </c:pt>
                <c:pt idx="131">
                  <c:v>1.31</c:v>
                </c:pt>
                <c:pt idx="132">
                  <c:v>1.32</c:v>
                </c:pt>
                <c:pt idx="133">
                  <c:v>1.33</c:v>
                </c:pt>
                <c:pt idx="134">
                  <c:v>1.34</c:v>
                </c:pt>
                <c:pt idx="135">
                  <c:v>1.35</c:v>
                </c:pt>
                <c:pt idx="136">
                  <c:v>1.36</c:v>
                </c:pt>
                <c:pt idx="137">
                  <c:v>1.37</c:v>
                </c:pt>
                <c:pt idx="138">
                  <c:v>1.3800000000000001</c:v>
                </c:pt>
                <c:pt idx="139">
                  <c:v>1.3900000000000001</c:v>
                </c:pt>
                <c:pt idx="140">
                  <c:v>1.4</c:v>
                </c:pt>
                <c:pt idx="141">
                  <c:v>1.41</c:v>
                </c:pt>
                <c:pt idx="142">
                  <c:v>1.42</c:v>
                </c:pt>
                <c:pt idx="143">
                  <c:v>1.43</c:v>
                </c:pt>
                <c:pt idx="144">
                  <c:v>1.44</c:v>
                </c:pt>
                <c:pt idx="145">
                  <c:v>1.45</c:v>
                </c:pt>
                <c:pt idx="146">
                  <c:v>1.46</c:v>
                </c:pt>
                <c:pt idx="147">
                  <c:v>1.47</c:v>
                </c:pt>
                <c:pt idx="148">
                  <c:v>1.48</c:v>
                </c:pt>
                <c:pt idx="149">
                  <c:v>1.49</c:v>
                </c:pt>
                <c:pt idx="150">
                  <c:v>1.5</c:v>
                </c:pt>
                <c:pt idx="151">
                  <c:v>1.51</c:v>
                </c:pt>
                <c:pt idx="152">
                  <c:v>1.52</c:v>
                </c:pt>
                <c:pt idx="153">
                  <c:v>1.53</c:v>
                </c:pt>
                <c:pt idx="154">
                  <c:v>1.54</c:v>
                </c:pt>
                <c:pt idx="155">
                  <c:v>1.55</c:v>
                </c:pt>
                <c:pt idx="156">
                  <c:v>1.56</c:v>
                </c:pt>
                <c:pt idx="157">
                  <c:v>1.57</c:v>
                </c:pt>
                <c:pt idx="158">
                  <c:v>1.58</c:v>
                </c:pt>
                <c:pt idx="159">
                  <c:v>1.59</c:v>
                </c:pt>
                <c:pt idx="160">
                  <c:v>1.6</c:v>
                </c:pt>
                <c:pt idx="161">
                  <c:v>1.61</c:v>
                </c:pt>
                <c:pt idx="162">
                  <c:v>1.62</c:v>
                </c:pt>
                <c:pt idx="163">
                  <c:v>1.6300000000000001</c:v>
                </c:pt>
                <c:pt idx="164">
                  <c:v>1.6400000000000001</c:v>
                </c:pt>
                <c:pt idx="165">
                  <c:v>1.6500000000000001</c:v>
                </c:pt>
                <c:pt idx="166">
                  <c:v>1.6600000000000001</c:v>
                </c:pt>
                <c:pt idx="167">
                  <c:v>1.6700000000000004</c:v>
                </c:pt>
                <c:pt idx="168">
                  <c:v>1.6800000000000004</c:v>
                </c:pt>
                <c:pt idx="169">
                  <c:v>1.6900000000000004</c:v>
                </c:pt>
                <c:pt idx="170">
                  <c:v>1.7</c:v>
                </c:pt>
                <c:pt idx="171">
                  <c:v>1.71</c:v>
                </c:pt>
                <c:pt idx="172">
                  <c:v>1.72</c:v>
                </c:pt>
                <c:pt idx="173">
                  <c:v>1.73</c:v>
                </c:pt>
                <c:pt idx="174">
                  <c:v>1.74</c:v>
                </c:pt>
                <c:pt idx="175">
                  <c:v>1.75</c:v>
                </c:pt>
                <c:pt idx="176">
                  <c:v>1.76</c:v>
                </c:pt>
                <c:pt idx="177">
                  <c:v>1.77</c:v>
                </c:pt>
                <c:pt idx="178">
                  <c:v>1.78</c:v>
                </c:pt>
                <c:pt idx="179">
                  <c:v>1.79</c:v>
                </c:pt>
                <c:pt idx="180">
                  <c:v>1.8</c:v>
                </c:pt>
                <c:pt idx="181">
                  <c:v>1.81</c:v>
                </c:pt>
                <c:pt idx="182">
                  <c:v>1.82</c:v>
                </c:pt>
                <c:pt idx="183">
                  <c:v>1.83</c:v>
                </c:pt>
                <c:pt idx="184">
                  <c:v>1.84</c:v>
                </c:pt>
                <c:pt idx="185">
                  <c:v>1.85</c:v>
                </c:pt>
                <c:pt idx="186">
                  <c:v>1.86</c:v>
                </c:pt>
                <c:pt idx="187">
                  <c:v>1.87</c:v>
                </c:pt>
                <c:pt idx="188">
                  <c:v>1.8800000000000001</c:v>
                </c:pt>
                <c:pt idx="189">
                  <c:v>1.8900000000000001</c:v>
                </c:pt>
                <c:pt idx="190">
                  <c:v>1.9000000000000001</c:v>
                </c:pt>
                <c:pt idx="191">
                  <c:v>1.9100000000000001</c:v>
                </c:pt>
                <c:pt idx="192">
                  <c:v>1.9200000000000004</c:v>
                </c:pt>
                <c:pt idx="193">
                  <c:v>1.9300000000000004</c:v>
                </c:pt>
                <c:pt idx="194">
                  <c:v>1.9400000000000004</c:v>
                </c:pt>
                <c:pt idx="195">
                  <c:v>1.9500000000000004</c:v>
                </c:pt>
                <c:pt idx="196">
                  <c:v>1.9600000000000004</c:v>
                </c:pt>
                <c:pt idx="197">
                  <c:v>1.9700000000000004</c:v>
                </c:pt>
                <c:pt idx="198">
                  <c:v>1.9800000000000004</c:v>
                </c:pt>
                <c:pt idx="199">
                  <c:v>1.9900000000000004</c:v>
                </c:pt>
                <c:pt idx="200">
                  <c:v>2</c:v>
                </c:pt>
                <c:pt idx="201">
                  <c:v>2.0099999999999998</c:v>
                </c:pt>
                <c:pt idx="202">
                  <c:v>2.02</c:v>
                </c:pt>
                <c:pt idx="203">
                  <c:v>2.0299999999999998</c:v>
                </c:pt>
                <c:pt idx="204">
                  <c:v>2.04</c:v>
                </c:pt>
                <c:pt idx="205">
                  <c:v>2.0499999999999998</c:v>
                </c:pt>
                <c:pt idx="206">
                  <c:v>2.06</c:v>
                </c:pt>
                <c:pt idx="207">
                  <c:v>2.0699999999999998</c:v>
                </c:pt>
                <c:pt idx="208">
                  <c:v>2.08</c:v>
                </c:pt>
                <c:pt idx="209">
                  <c:v>2.09</c:v>
                </c:pt>
                <c:pt idx="210">
                  <c:v>2.1</c:v>
                </c:pt>
                <c:pt idx="211">
                  <c:v>2.11</c:v>
                </c:pt>
                <c:pt idx="212">
                  <c:v>2.12</c:v>
                </c:pt>
                <c:pt idx="213">
                  <c:v>2.13</c:v>
                </c:pt>
                <c:pt idx="214">
                  <c:v>2.14</c:v>
                </c:pt>
                <c:pt idx="215">
                  <c:v>2.15</c:v>
                </c:pt>
                <c:pt idx="216">
                  <c:v>2.16</c:v>
                </c:pt>
                <c:pt idx="217">
                  <c:v>2.17</c:v>
                </c:pt>
                <c:pt idx="218">
                  <c:v>2.1800000000000002</c:v>
                </c:pt>
                <c:pt idx="219">
                  <c:v>2.19</c:v>
                </c:pt>
                <c:pt idx="220">
                  <c:v>2.2000000000000002</c:v>
                </c:pt>
                <c:pt idx="221">
                  <c:v>2.21</c:v>
                </c:pt>
                <c:pt idx="222">
                  <c:v>2.2200000000000002</c:v>
                </c:pt>
                <c:pt idx="223">
                  <c:v>2.23</c:v>
                </c:pt>
                <c:pt idx="224">
                  <c:v>2.2400000000000002</c:v>
                </c:pt>
                <c:pt idx="225">
                  <c:v>2.25</c:v>
                </c:pt>
                <c:pt idx="226">
                  <c:v>2.2599999999999998</c:v>
                </c:pt>
                <c:pt idx="227">
                  <c:v>2.27</c:v>
                </c:pt>
                <c:pt idx="228">
                  <c:v>2.2799999999999998</c:v>
                </c:pt>
                <c:pt idx="229">
                  <c:v>2.29</c:v>
                </c:pt>
                <c:pt idx="230">
                  <c:v>2.2999999999999998</c:v>
                </c:pt>
                <c:pt idx="231">
                  <c:v>2.3099999999999992</c:v>
                </c:pt>
                <c:pt idx="232">
                  <c:v>2.319999999999999</c:v>
                </c:pt>
                <c:pt idx="233">
                  <c:v>2.3299999999999992</c:v>
                </c:pt>
                <c:pt idx="234">
                  <c:v>2.34</c:v>
                </c:pt>
                <c:pt idx="235">
                  <c:v>2.3499999999999992</c:v>
                </c:pt>
                <c:pt idx="236">
                  <c:v>2.36</c:v>
                </c:pt>
                <c:pt idx="237">
                  <c:v>2.3699999999999997</c:v>
                </c:pt>
                <c:pt idx="238">
                  <c:v>2.38</c:v>
                </c:pt>
                <c:pt idx="239">
                  <c:v>2.3899999999999997</c:v>
                </c:pt>
                <c:pt idx="240">
                  <c:v>2.4</c:v>
                </c:pt>
                <c:pt idx="241">
                  <c:v>2.4099999999999997</c:v>
                </c:pt>
                <c:pt idx="242">
                  <c:v>2.42</c:v>
                </c:pt>
                <c:pt idx="243">
                  <c:v>2.4299999999999997</c:v>
                </c:pt>
                <c:pt idx="244">
                  <c:v>2.44</c:v>
                </c:pt>
                <c:pt idx="245">
                  <c:v>2.4499999999999997</c:v>
                </c:pt>
                <c:pt idx="246">
                  <c:v>2.46</c:v>
                </c:pt>
                <c:pt idx="247">
                  <c:v>2.4699999999999998</c:v>
                </c:pt>
                <c:pt idx="248">
                  <c:v>2.48</c:v>
                </c:pt>
                <c:pt idx="249">
                  <c:v>2.4899999999999998</c:v>
                </c:pt>
                <c:pt idx="250">
                  <c:v>2.5</c:v>
                </c:pt>
                <c:pt idx="251">
                  <c:v>2.5099999999999998</c:v>
                </c:pt>
                <c:pt idx="252">
                  <c:v>2.52</c:v>
                </c:pt>
                <c:pt idx="253">
                  <c:v>2.5299999999999998</c:v>
                </c:pt>
                <c:pt idx="254">
                  <c:v>2.54</c:v>
                </c:pt>
                <c:pt idx="255">
                  <c:v>2.5499999999999998</c:v>
                </c:pt>
                <c:pt idx="256">
                  <c:v>2.56</c:v>
                </c:pt>
                <c:pt idx="257">
                  <c:v>2.57</c:v>
                </c:pt>
                <c:pt idx="258">
                  <c:v>2.58</c:v>
                </c:pt>
                <c:pt idx="259">
                  <c:v>2.59</c:v>
                </c:pt>
                <c:pt idx="260">
                  <c:v>2.6</c:v>
                </c:pt>
                <c:pt idx="261">
                  <c:v>2.61</c:v>
                </c:pt>
                <c:pt idx="262">
                  <c:v>2.62</c:v>
                </c:pt>
                <c:pt idx="263">
                  <c:v>2.63</c:v>
                </c:pt>
                <c:pt idx="264">
                  <c:v>2.64</c:v>
                </c:pt>
                <c:pt idx="265">
                  <c:v>2.65</c:v>
                </c:pt>
                <c:pt idx="266">
                  <c:v>2.66</c:v>
                </c:pt>
                <c:pt idx="267">
                  <c:v>2.67</c:v>
                </c:pt>
                <c:pt idx="268">
                  <c:v>2.68</c:v>
                </c:pt>
                <c:pt idx="269">
                  <c:v>2.69</c:v>
                </c:pt>
                <c:pt idx="270">
                  <c:v>2.7</c:v>
                </c:pt>
                <c:pt idx="271">
                  <c:v>2.71</c:v>
                </c:pt>
                <c:pt idx="272">
                  <c:v>2.72</c:v>
                </c:pt>
                <c:pt idx="273">
                  <c:v>2.73</c:v>
                </c:pt>
                <c:pt idx="274">
                  <c:v>2.74</c:v>
                </c:pt>
                <c:pt idx="275">
                  <c:v>2.75</c:v>
                </c:pt>
                <c:pt idx="276">
                  <c:v>2.7600000000000002</c:v>
                </c:pt>
                <c:pt idx="277">
                  <c:v>2.77</c:v>
                </c:pt>
                <c:pt idx="278">
                  <c:v>2.7800000000000002</c:v>
                </c:pt>
                <c:pt idx="279">
                  <c:v>2.79</c:v>
                </c:pt>
                <c:pt idx="280">
                  <c:v>2.8</c:v>
                </c:pt>
                <c:pt idx="281">
                  <c:v>2.8099999999999992</c:v>
                </c:pt>
                <c:pt idx="282">
                  <c:v>2.82</c:v>
                </c:pt>
                <c:pt idx="283">
                  <c:v>2.8299999999999992</c:v>
                </c:pt>
                <c:pt idx="284">
                  <c:v>2.84</c:v>
                </c:pt>
                <c:pt idx="285">
                  <c:v>2.8499999999999992</c:v>
                </c:pt>
                <c:pt idx="286">
                  <c:v>2.86</c:v>
                </c:pt>
                <c:pt idx="287">
                  <c:v>2.8699999999999997</c:v>
                </c:pt>
                <c:pt idx="288">
                  <c:v>2.88</c:v>
                </c:pt>
                <c:pt idx="289">
                  <c:v>2.8899999999999997</c:v>
                </c:pt>
                <c:pt idx="290">
                  <c:v>2.9</c:v>
                </c:pt>
                <c:pt idx="291">
                  <c:v>2.9099999999999997</c:v>
                </c:pt>
                <c:pt idx="292">
                  <c:v>2.92</c:v>
                </c:pt>
                <c:pt idx="293">
                  <c:v>2.9299999999999997</c:v>
                </c:pt>
                <c:pt idx="294">
                  <c:v>2.94</c:v>
                </c:pt>
                <c:pt idx="295">
                  <c:v>2.9499999999999997</c:v>
                </c:pt>
                <c:pt idx="296">
                  <c:v>2.96</c:v>
                </c:pt>
                <c:pt idx="297">
                  <c:v>2.9699999999999998</c:v>
                </c:pt>
                <c:pt idx="298">
                  <c:v>2.98</c:v>
                </c:pt>
                <c:pt idx="299">
                  <c:v>2.9899999999999998</c:v>
                </c:pt>
                <c:pt idx="300">
                  <c:v>3</c:v>
                </c:pt>
                <c:pt idx="301">
                  <c:v>3.01</c:v>
                </c:pt>
                <c:pt idx="302">
                  <c:v>3.02</c:v>
                </c:pt>
                <c:pt idx="303">
                  <c:v>3.03</c:v>
                </c:pt>
                <c:pt idx="304">
                  <c:v>3.04</c:v>
                </c:pt>
                <c:pt idx="305">
                  <c:v>3.05</c:v>
                </c:pt>
                <c:pt idx="306">
                  <c:v>3.06</c:v>
                </c:pt>
                <c:pt idx="307">
                  <c:v>3.07</c:v>
                </c:pt>
                <c:pt idx="308">
                  <c:v>3.08</c:v>
                </c:pt>
                <c:pt idx="309">
                  <c:v>3.09</c:v>
                </c:pt>
                <c:pt idx="310">
                  <c:v>3.1</c:v>
                </c:pt>
                <c:pt idx="311">
                  <c:v>3.11</c:v>
                </c:pt>
                <c:pt idx="312">
                  <c:v>3.12</c:v>
                </c:pt>
                <c:pt idx="313">
                  <c:v>3.13</c:v>
                </c:pt>
                <c:pt idx="314">
                  <c:v>3.14</c:v>
                </c:pt>
                <c:pt idx="315">
                  <c:v>3.15</c:v>
                </c:pt>
                <c:pt idx="316">
                  <c:v>3.16</c:v>
                </c:pt>
                <c:pt idx="317">
                  <c:v>3.17</c:v>
                </c:pt>
                <c:pt idx="318">
                  <c:v>3.18</c:v>
                </c:pt>
                <c:pt idx="319">
                  <c:v>3.19</c:v>
                </c:pt>
                <c:pt idx="320">
                  <c:v>3.2</c:v>
                </c:pt>
                <c:pt idx="321">
                  <c:v>3.21</c:v>
                </c:pt>
                <c:pt idx="322">
                  <c:v>3.22</c:v>
                </c:pt>
                <c:pt idx="323">
                  <c:v>3.23</c:v>
                </c:pt>
                <c:pt idx="324">
                  <c:v>3.24</c:v>
                </c:pt>
                <c:pt idx="325">
                  <c:v>3.25</c:v>
                </c:pt>
                <c:pt idx="326">
                  <c:v>3.2600000000000002</c:v>
                </c:pt>
                <c:pt idx="327">
                  <c:v>3.27</c:v>
                </c:pt>
                <c:pt idx="328">
                  <c:v>3.2800000000000002</c:v>
                </c:pt>
                <c:pt idx="329">
                  <c:v>3.29</c:v>
                </c:pt>
                <c:pt idx="330">
                  <c:v>3.3</c:v>
                </c:pt>
                <c:pt idx="331">
                  <c:v>3.3099999999999992</c:v>
                </c:pt>
                <c:pt idx="332">
                  <c:v>3.32</c:v>
                </c:pt>
                <c:pt idx="333">
                  <c:v>3.3299999999999992</c:v>
                </c:pt>
                <c:pt idx="334">
                  <c:v>3.34</c:v>
                </c:pt>
                <c:pt idx="335">
                  <c:v>3.3499999999999992</c:v>
                </c:pt>
                <c:pt idx="336">
                  <c:v>3.36</c:v>
                </c:pt>
                <c:pt idx="337">
                  <c:v>3.3699999999999997</c:v>
                </c:pt>
                <c:pt idx="338">
                  <c:v>3.38</c:v>
                </c:pt>
                <c:pt idx="339">
                  <c:v>3.3899999999999997</c:v>
                </c:pt>
                <c:pt idx="340">
                  <c:v>3.4</c:v>
                </c:pt>
                <c:pt idx="341">
                  <c:v>3.4099999999999997</c:v>
                </c:pt>
                <c:pt idx="342">
                  <c:v>3.42</c:v>
                </c:pt>
                <c:pt idx="343">
                  <c:v>3.4299999999999997</c:v>
                </c:pt>
                <c:pt idx="344">
                  <c:v>3.44</c:v>
                </c:pt>
                <c:pt idx="345">
                  <c:v>3.4499999999999997</c:v>
                </c:pt>
                <c:pt idx="346">
                  <c:v>3.46</c:v>
                </c:pt>
                <c:pt idx="347">
                  <c:v>3.4699999999999998</c:v>
                </c:pt>
                <c:pt idx="348">
                  <c:v>3.48</c:v>
                </c:pt>
                <c:pt idx="349">
                  <c:v>3.4899999999999998</c:v>
                </c:pt>
                <c:pt idx="350">
                  <c:v>3.5</c:v>
                </c:pt>
                <c:pt idx="351">
                  <c:v>3.51</c:v>
                </c:pt>
                <c:pt idx="352">
                  <c:v>3.52</c:v>
                </c:pt>
                <c:pt idx="353">
                  <c:v>3.53</c:v>
                </c:pt>
                <c:pt idx="354">
                  <c:v>3.54</c:v>
                </c:pt>
                <c:pt idx="355">
                  <c:v>3.55</c:v>
                </c:pt>
                <c:pt idx="356">
                  <c:v>3.56</c:v>
                </c:pt>
                <c:pt idx="357">
                  <c:v>3.57</c:v>
                </c:pt>
                <c:pt idx="358">
                  <c:v>3.58</c:v>
                </c:pt>
                <c:pt idx="359">
                  <c:v>3.59</c:v>
                </c:pt>
                <c:pt idx="360">
                  <c:v>3.6</c:v>
                </c:pt>
                <c:pt idx="361">
                  <c:v>3.61</c:v>
                </c:pt>
                <c:pt idx="362">
                  <c:v>3.62</c:v>
                </c:pt>
                <c:pt idx="363">
                  <c:v>3.63</c:v>
                </c:pt>
                <c:pt idx="364">
                  <c:v>3.64</c:v>
                </c:pt>
                <c:pt idx="365">
                  <c:v>3.65</c:v>
                </c:pt>
                <c:pt idx="366">
                  <c:v>3.66</c:v>
                </c:pt>
                <c:pt idx="367">
                  <c:v>3.67</c:v>
                </c:pt>
                <c:pt idx="368">
                  <c:v>3.68</c:v>
                </c:pt>
                <c:pt idx="369">
                  <c:v>3.69</c:v>
                </c:pt>
                <c:pt idx="370">
                  <c:v>3.7</c:v>
                </c:pt>
                <c:pt idx="371">
                  <c:v>3.71</c:v>
                </c:pt>
                <c:pt idx="372">
                  <c:v>3.72</c:v>
                </c:pt>
                <c:pt idx="373">
                  <c:v>3.73</c:v>
                </c:pt>
                <c:pt idx="374">
                  <c:v>3.74</c:v>
                </c:pt>
                <c:pt idx="375">
                  <c:v>3.75</c:v>
                </c:pt>
                <c:pt idx="376">
                  <c:v>3.7600000000000002</c:v>
                </c:pt>
                <c:pt idx="377">
                  <c:v>3.77</c:v>
                </c:pt>
                <c:pt idx="378">
                  <c:v>3.7800000000000002</c:v>
                </c:pt>
                <c:pt idx="379">
                  <c:v>3.79</c:v>
                </c:pt>
                <c:pt idx="380">
                  <c:v>3.8</c:v>
                </c:pt>
                <c:pt idx="381">
                  <c:v>3.8099999999999992</c:v>
                </c:pt>
                <c:pt idx="382">
                  <c:v>3.82</c:v>
                </c:pt>
                <c:pt idx="383">
                  <c:v>3.8299999999999992</c:v>
                </c:pt>
                <c:pt idx="384">
                  <c:v>3.84</c:v>
                </c:pt>
                <c:pt idx="385">
                  <c:v>3.8499999999999992</c:v>
                </c:pt>
                <c:pt idx="386">
                  <c:v>3.86</c:v>
                </c:pt>
                <c:pt idx="387">
                  <c:v>3.8699999999999997</c:v>
                </c:pt>
                <c:pt idx="388">
                  <c:v>3.88</c:v>
                </c:pt>
                <c:pt idx="389">
                  <c:v>3.8899999999999997</c:v>
                </c:pt>
                <c:pt idx="390">
                  <c:v>3.9</c:v>
                </c:pt>
                <c:pt idx="391">
                  <c:v>3.9099999999999997</c:v>
                </c:pt>
                <c:pt idx="392">
                  <c:v>3.92</c:v>
                </c:pt>
                <c:pt idx="393">
                  <c:v>3.9299999999999997</c:v>
                </c:pt>
                <c:pt idx="394">
                  <c:v>3.94</c:v>
                </c:pt>
                <c:pt idx="395">
                  <c:v>3.9499999999999997</c:v>
                </c:pt>
                <c:pt idx="396">
                  <c:v>3.96</c:v>
                </c:pt>
                <c:pt idx="397">
                  <c:v>3.9699999999999998</c:v>
                </c:pt>
                <c:pt idx="398">
                  <c:v>3.98</c:v>
                </c:pt>
                <c:pt idx="399">
                  <c:v>3.9899999999999998</c:v>
                </c:pt>
                <c:pt idx="400">
                  <c:v>4</c:v>
                </c:pt>
                <c:pt idx="401">
                  <c:v>4.01</c:v>
                </c:pt>
                <c:pt idx="402">
                  <c:v>4.0199999999999996</c:v>
                </c:pt>
                <c:pt idx="403">
                  <c:v>4.03</c:v>
                </c:pt>
                <c:pt idx="404">
                  <c:v>4.04</c:v>
                </c:pt>
                <c:pt idx="405">
                  <c:v>4.05</c:v>
                </c:pt>
                <c:pt idx="406">
                  <c:v>4.0599999999999996</c:v>
                </c:pt>
                <c:pt idx="407">
                  <c:v>4.07</c:v>
                </c:pt>
                <c:pt idx="408">
                  <c:v>4.08</c:v>
                </c:pt>
                <c:pt idx="409">
                  <c:v>4.09</c:v>
                </c:pt>
                <c:pt idx="410">
                  <c:v>4.0999999999999996</c:v>
                </c:pt>
                <c:pt idx="411">
                  <c:v>4.1099999999999985</c:v>
                </c:pt>
                <c:pt idx="412">
                  <c:v>4.1199999999999983</c:v>
                </c:pt>
                <c:pt idx="413">
                  <c:v>4.13</c:v>
                </c:pt>
                <c:pt idx="414">
                  <c:v>4.1399999999999997</c:v>
                </c:pt>
                <c:pt idx="415">
                  <c:v>4.1499999999999995</c:v>
                </c:pt>
                <c:pt idx="416">
                  <c:v>4.1599999999999984</c:v>
                </c:pt>
                <c:pt idx="417">
                  <c:v>4.17</c:v>
                </c:pt>
                <c:pt idx="418">
                  <c:v>4.18</c:v>
                </c:pt>
                <c:pt idx="419">
                  <c:v>4.1899999999999995</c:v>
                </c:pt>
                <c:pt idx="420">
                  <c:v>4.2</c:v>
                </c:pt>
                <c:pt idx="421">
                  <c:v>4.21</c:v>
                </c:pt>
                <c:pt idx="422">
                  <c:v>4.22</c:v>
                </c:pt>
                <c:pt idx="423">
                  <c:v>4.2300000000000004</c:v>
                </c:pt>
                <c:pt idx="424">
                  <c:v>4.24</c:v>
                </c:pt>
                <c:pt idx="425">
                  <c:v>4.25</c:v>
                </c:pt>
                <c:pt idx="426">
                  <c:v>4.26</c:v>
                </c:pt>
                <c:pt idx="427">
                  <c:v>4.2699999999999996</c:v>
                </c:pt>
                <c:pt idx="428">
                  <c:v>4.28</c:v>
                </c:pt>
                <c:pt idx="429">
                  <c:v>4.29</c:v>
                </c:pt>
                <c:pt idx="430">
                  <c:v>4.3</c:v>
                </c:pt>
                <c:pt idx="431">
                  <c:v>4.3099999999999996</c:v>
                </c:pt>
                <c:pt idx="432">
                  <c:v>4.3199999999999985</c:v>
                </c:pt>
                <c:pt idx="433">
                  <c:v>4.33</c:v>
                </c:pt>
                <c:pt idx="434">
                  <c:v>4.34</c:v>
                </c:pt>
                <c:pt idx="435">
                  <c:v>4.3499999999999996</c:v>
                </c:pt>
                <c:pt idx="436">
                  <c:v>4.3599999999999985</c:v>
                </c:pt>
                <c:pt idx="437">
                  <c:v>4.37</c:v>
                </c:pt>
                <c:pt idx="438">
                  <c:v>4.38</c:v>
                </c:pt>
                <c:pt idx="439">
                  <c:v>4.3899999999999997</c:v>
                </c:pt>
                <c:pt idx="440">
                  <c:v>4.4000000000000004</c:v>
                </c:pt>
                <c:pt idx="441">
                  <c:v>4.41</c:v>
                </c:pt>
                <c:pt idx="442">
                  <c:v>4.42</c:v>
                </c:pt>
                <c:pt idx="443">
                  <c:v>4.4300000000000015</c:v>
                </c:pt>
                <c:pt idx="444">
                  <c:v>4.4400000000000004</c:v>
                </c:pt>
                <c:pt idx="445">
                  <c:v>4.45</c:v>
                </c:pt>
                <c:pt idx="446">
                  <c:v>4.46</c:v>
                </c:pt>
                <c:pt idx="447">
                  <c:v>4.4700000000000015</c:v>
                </c:pt>
                <c:pt idx="448">
                  <c:v>4.4800000000000004</c:v>
                </c:pt>
                <c:pt idx="449">
                  <c:v>4.49</c:v>
                </c:pt>
                <c:pt idx="450">
                  <c:v>4.5</c:v>
                </c:pt>
                <c:pt idx="451">
                  <c:v>4.51</c:v>
                </c:pt>
                <c:pt idx="452">
                  <c:v>4.5199999999999996</c:v>
                </c:pt>
                <c:pt idx="453">
                  <c:v>4.53</c:v>
                </c:pt>
                <c:pt idx="454">
                  <c:v>4.54</c:v>
                </c:pt>
                <c:pt idx="455">
                  <c:v>4.55</c:v>
                </c:pt>
                <c:pt idx="456">
                  <c:v>4.5599999999999996</c:v>
                </c:pt>
                <c:pt idx="457">
                  <c:v>4.57</c:v>
                </c:pt>
                <c:pt idx="458">
                  <c:v>4.58</c:v>
                </c:pt>
                <c:pt idx="459">
                  <c:v>4.59</c:v>
                </c:pt>
                <c:pt idx="460">
                  <c:v>4.5999999999999996</c:v>
                </c:pt>
                <c:pt idx="461">
                  <c:v>4.6099999999999985</c:v>
                </c:pt>
                <c:pt idx="462">
                  <c:v>4.6199999999999983</c:v>
                </c:pt>
                <c:pt idx="463">
                  <c:v>4.63</c:v>
                </c:pt>
                <c:pt idx="464">
                  <c:v>4.6399999999999997</c:v>
                </c:pt>
                <c:pt idx="465">
                  <c:v>4.6499999999999995</c:v>
                </c:pt>
                <c:pt idx="466">
                  <c:v>4.6599999999999984</c:v>
                </c:pt>
                <c:pt idx="467">
                  <c:v>4.67</c:v>
                </c:pt>
                <c:pt idx="468">
                  <c:v>4.68</c:v>
                </c:pt>
                <c:pt idx="469">
                  <c:v>4.6899999999999995</c:v>
                </c:pt>
                <c:pt idx="470">
                  <c:v>4.7</c:v>
                </c:pt>
                <c:pt idx="471">
                  <c:v>4.71</c:v>
                </c:pt>
                <c:pt idx="472">
                  <c:v>4.72</c:v>
                </c:pt>
                <c:pt idx="473">
                  <c:v>4.7300000000000004</c:v>
                </c:pt>
                <c:pt idx="474">
                  <c:v>4.74</c:v>
                </c:pt>
                <c:pt idx="475">
                  <c:v>4.75</c:v>
                </c:pt>
                <c:pt idx="476">
                  <c:v>4.76</c:v>
                </c:pt>
                <c:pt idx="477">
                  <c:v>4.7699999999999996</c:v>
                </c:pt>
                <c:pt idx="478">
                  <c:v>4.78</c:v>
                </c:pt>
                <c:pt idx="479">
                  <c:v>4.79</c:v>
                </c:pt>
                <c:pt idx="480">
                  <c:v>4.8</c:v>
                </c:pt>
                <c:pt idx="481">
                  <c:v>4.8099999999999996</c:v>
                </c:pt>
                <c:pt idx="482">
                  <c:v>4.8199999999999985</c:v>
                </c:pt>
                <c:pt idx="483">
                  <c:v>4.83</c:v>
                </c:pt>
                <c:pt idx="484">
                  <c:v>4.84</c:v>
                </c:pt>
                <c:pt idx="485">
                  <c:v>4.8499999999999996</c:v>
                </c:pt>
                <c:pt idx="486">
                  <c:v>4.8599999999999985</c:v>
                </c:pt>
                <c:pt idx="487">
                  <c:v>4.87</c:v>
                </c:pt>
                <c:pt idx="488">
                  <c:v>4.88</c:v>
                </c:pt>
                <c:pt idx="489">
                  <c:v>4.8899999999999997</c:v>
                </c:pt>
                <c:pt idx="490">
                  <c:v>4.9000000000000004</c:v>
                </c:pt>
                <c:pt idx="491">
                  <c:v>4.91</c:v>
                </c:pt>
                <c:pt idx="492">
                  <c:v>4.92</c:v>
                </c:pt>
                <c:pt idx="493">
                  <c:v>4.9300000000000015</c:v>
                </c:pt>
                <c:pt idx="494">
                  <c:v>4.9400000000000004</c:v>
                </c:pt>
                <c:pt idx="495">
                  <c:v>4.95</c:v>
                </c:pt>
                <c:pt idx="496">
                  <c:v>4.96</c:v>
                </c:pt>
                <c:pt idx="497">
                  <c:v>4.9700000000000015</c:v>
                </c:pt>
                <c:pt idx="498">
                  <c:v>4.9800000000000004</c:v>
                </c:pt>
                <c:pt idx="499">
                  <c:v>4.99</c:v>
                </c:pt>
                <c:pt idx="500">
                  <c:v>5</c:v>
                </c:pt>
              </c:numCache>
            </c:numRef>
          </c:cat>
          <c:val>
            <c:numRef>
              <c:f>Sheet1!$C$2:$C$502</c:f>
              <c:numCache>
                <c:formatCode>0.0000%</c:formatCode>
                <c:ptCount val="501"/>
                <c:pt idx="0">
                  <c:v>0.6525000000000003</c:v>
                </c:pt>
                <c:pt idx="1">
                  <c:v>0.64300000000000024</c:v>
                </c:pt>
                <c:pt idx="2">
                  <c:v>0.63349999999999995</c:v>
                </c:pt>
                <c:pt idx="3">
                  <c:v>0.62400000000000011</c:v>
                </c:pt>
                <c:pt idx="4">
                  <c:v>0.61449999999999994</c:v>
                </c:pt>
                <c:pt idx="5">
                  <c:v>0.6050000000000002</c:v>
                </c:pt>
                <c:pt idx="6">
                  <c:v>0.5954999999999997</c:v>
                </c:pt>
                <c:pt idx="7">
                  <c:v>0.58599999999999963</c:v>
                </c:pt>
                <c:pt idx="8">
                  <c:v>0.57650000000000001</c:v>
                </c:pt>
                <c:pt idx="9">
                  <c:v>0.56699999999999995</c:v>
                </c:pt>
                <c:pt idx="10">
                  <c:v>0.5575</c:v>
                </c:pt>
                <c:pt idx="11">
                  <c:v>0.54800000000000004</c:v>
                </c:pt>
                <c:pt idx="12">
                  <c:v>0.53849999999999998</c:v>
                </c:pt>
                <c:pt idx="13">
                  <c:v>0.52899999999999991</c:v>
                </c:pt>
                <c:pt idx="14">
                  <c:v>0.51949999999999996</c:v>
                </c:pt>
                <c:pt idx="15">
                  <c:v>0.51</c:v>
                </c:pt>
                <c:pt idx="16">
                  <c:v>0.50049999999999972</c:v>
                </c:pt>
                <c:pt idx="17">
                  <c:v>0.4910000000000001</c:v>
                </c:pt>
                <c:pt idx="18">
                  <c:v>0.48150000000000015</c:v>
                </c:pt>
                <c:pt idx="19">
                  <c:v>0.47200000000000014</c:v>
                </c:pt>
                <c:pt idx="20">
                  <c:v>0.46250000000000002</c:v>
                </c:pt>
                <c:pt idx="21">
                  <c:v>0.45300000000000001</c:v>
                </c:pt>
                <c:pt idx="22">
                  <c:v>0.44350000000000001</c:v>
                </c:pt>
                <c:pt idx="23">
                  <c:v>0.43400000000000011</c:v>
                </c:pt>
                <c:pt idx="24">
                  <c:v>0.42450000000000015</c:v>
                </c:pt>
                <c:pt idx="25">
                  <c:v>0.41500000000000009</c:v>
                </c:pt>
                <c:pt idx="26">
                  <c:v>0.40550000000000008</c:v>
                </c:pt>
                <c:pt idx="27">
                  <c:v>0.39600000000000013</c:v>
                </c:pt>
                <c:pt idx="28">
                  <c:v>0.38650000000000012</c:v>
                </c:pt>
                <c:pt idx="29">
                  <c:v>0.37700000000000011</c:v>
                </c:pt>
                <c:pt idx="30">
                  <c:v>0.3675000000000001</c:v>
                </c:pt>
                <c:pt idx="31">
                  <c:v>0.3580000000000001</c:v>
                </c:pt>
                <c:pt idx="32">
                  <c:v>0.34850000000000003</c:v>
                </c:pt>
                <c:pt idx="33">
                  <c:v>0.33900000000000008</c:v>
                </c:pt>
                <c:pt idx="34">
                  <c:v>0.32950000000000007</c:v>
                </c:pt>
                <c:pt idx="35">
                  <c:v>0.32000000000000012</c:v>
                </c:pt>
                <c:pt idx="36">
                  <c:v>0.31050000000000011</c:v>
                </c:pt>
                <c:pt idx="37">
                  <c:v>0.30100000000000016</c:v>
                </c:pt>
                <c:pt idx="38">
                  <c:v>0.29150000000000009</c:v>
                </c:pt>
                <c:pt idx="39">
                  <c:v>0.28200000000000008</c:v>
                </c:pt>
                <c:pt idx="40">
                  <c:v>0.27250000000000002</c:v>
                </c:pt>
                <c:pt idx="41">
                  <c:v>0.26300000000000007</c:v>
                </c:pt>
                <c:pt idx="42">
                  <c:v>0.25350000000000006</c:v>
                </c:pt>
                <c:pt idx="43">
                  <c:v>0.24400000000000011</c:v>
                </c:pt>
                <c:pt idx="44">
                  <c:v>0.23450000000000004</c:v>
                </c:pt>
                <c:pt idx="45">
                  <c:v>0.22500000000000003</c:v>
                </c:pt>
                <c:pt idx="46">
                  <c:v>0.21550000000000008</c:v>
                </c:pt>
                <c:pt idx="47">
                  <c:v>0.20600000000000004</c:v>
                </c:pt>
                <c:pt idx="48">
                  <c:v>0.19650000000000001</c:v>
                </c:pt>
                <c:pt idx="49">
                  <c:v>0.18700000000000006</c:v>
                </c:pt>
                <c:pt idx="50">
                  <c:v>0.17750000000000005</c:v>
                </c:pt>
                <c:pt idx="51">
                  <c:v>0.17150000000000001</c:v>
                </c:pt>
                <c:pt idx="52">
                  <c:v>0.16550000000000001</c:v>
                </c:pt>
                <c:pt idx="53">
                  <c:v>0.15950000000000006</c:v>
                </c:pt>
                <c:pt idx="54">
                  <c:v>0.15350000000000005</c:v>
                </c:pt>
                <c:pt idx="55">
                  <c:v>0.14750000000000002</c:v>
                </c:pt>
                <c:pt idx="56">
                  <c:v>0.14150000000000001</c:v>
                </c:pt>
                <c:pt idx="57">
                  <c:v>0.13550000000000001</c:v>
                </c:pt>
                <c:pt idx="58">
                  <c:v>0.1295</c:v>
                </c:pt>
                <c:pt idx="59">
                  <c:v>0.12350000000000003</c:v>
                </c:pt>
                <c:pt idx="60">
                  <c:v>0.11749999999999998</c:v>
                </c:pt>
                <c:pt idx="61">
                  <c:v>0.11149999999999996</c:v>
                </c:pt>
                <c:pt idx="62">
                  <c:v>0.10549999999999998</c:v>
                </c:pt>
                <c:pt idx="63">
                  <c:v>9.9500000000000019E-2</c:v>
                </c:pt>
                <c:pt idx="64">
                  <c:v>9.3500000000000041E-2</c:v>
                </c:pt>
                <c:pt idx="65">
                  <c:v>8.7500000000000008E-2</c:v>
                </c:pt>
                <c:pt idx="66">
                  <c:v>8.5000000000000034E-2</c:v>
                </c:pt>
                <c:pt idx="67">
                  <c:v>8.2500000000000004E-2</c:v>
                </c:pt>
                <c:pt idx="68">
                  <c:v>8.0000000000000016E-2</c:v>
                </c:pt>
                <c:pt idx="69">
                  <c:v>7.7500000000000013E-2</c:v>
                </c:pt>
                <c:pt idx="70">
                  <c:v>7.5000000000000011E-2</c:v>
                </c:pt>
                <c:pt idx="71">
                  <c:v>7.2500000000000023E-2</c:v>
                </c:pt>
                <c:pt idx="72">
                  <c:v>7.0000000000000021E-2</c:v>
                </c:pt>
                <c:pt idx="73">
                  <c:v>6.7500000000000004E-2</c:v>
                </c:pt>
                <c:pt idx="74">
                  <c:v>6.5000000000000002E-2</c:v>
                </c:pt>
                <c:pt idx="75">
                  <c:v>6.25E-2</c:v>
                </c:pt>
                <c:pt idx="76">
                  <c:v>6.0000000000000019E-2</c:v>
                </c:pt>
                <c:pt idx="77">
                  <c:v>5.7500000000000016E-2</c:v>
                </c:pt>
                <c:pt idx="78">
                  <c:v>5.5000000000000007E-2</c:v>
                </c:pt>
                <c:pt idx="79">
                  <c:v>5.2500000000000005E-2</c:v>
                </c:pt>
                <c:pt idx="80">
                  <c:v>0.05</c:v>
                </c:pt>
                <c:pt idx="81">
                  <c:v>4.7499999999999994E-2</c:v>
                </c:pt>
                <c:pt idx="82">
                  <c:v>4.5000000000000012E-2</c:v>
                </c:pt>
                <c:pt idx="83">
                  <c:v>4.2500000000000024E-2</c:v>
                </c:pt>
                <c:pt idx="84">
                  <c:v>4.0000000000000022E-2</c:v>
                </c:pt>
                <c:pt idx="85">
                  <c:v>3.7500000000000006E-2</c:v>
                </c:pt>
                <c:pt idx="86">
                  <c:v>3.500000000000001E-2</c:v>
                </c:pt>
                <c:pt idx="87">
                  <c:v>3.2500000000000001E-2</c:v>
                </c:pt>
                <c:pt idx="88">
                  <c:v>3.0000000000000002E-2</c:v>
                </c:pt>
                <c:pt idx="89">
                  <c:v>2.7500000000000007E-2</c:v>
                </c:pt>
                <c:pt idx="90">
                  <c:v>2.4999999999999994E-2</c:v>
                </c:pt>
                <c:pt idx="91">
                  <c:v>2.2499999999999992E-2</c:v>
                </c:pt>
                <c:pt idx="92">
                  <c:v>1.999999999999999E-2</c:v>
                </c:pt>
                <c:pt idx="93">
                  <c:v>1.7499999999999988E-2</c:v>
                </c:pt>
                <c:pt idx="94">
                  <c:v>1.5000000000000017E-2</c:v>
                </c:pt>
                <c:pt idx="95">
                  <c:v>1.2500000000000015E-2</c:v>
                </c:pt>
                <c:pt idx="96">
                  <c:v>1.0000000000000012E-2</c:v>
                </c:pt>
                <c:pt idx="97">
                  <c:v>7.5000000000000093E-3</c:v>
                </c:pt>
                <c:pt idx="98">
                  <c:v>5.0000000000000062E-3</c:v>
                </c:pt>
                <c:pt idx="99">
                  <c:v>2.5000000000000035E-3</c:v>
                </c:pt>
                <c:pt idx="100">
                  <c:v>0</c:v>
                </c:pt>
                <c:pt idx="101">
                  <c:v>3.500000000000004E-3</c:v>
                </c:pt>
                <c:pt idx="102">
                  <c:v>7.000000000000008E-3</c:v>
                </c:pt>
                <c:pt idx="103">
                  <c:v>1.0500000000000013E-2</c:v>
                </c:pt>
                <c:pt idx="104">
                  <c:v>1.4000000000000016E-2</c:v>
                </c:pt>
                <c:pt idx="105">
                  <c:v>1.7500000000000022E-2</c:v>
                </c:pt>
                <c:pt idx="106">
                  <c:v>2.1000000000000026E-2</c:v>
                </c:pt>
                <c:pt idx="107">
                  <c:v>2.4500000000000022E-2</c:v>
                </c:pt>
                <c:pt idx="108">
                  <c:v>2.8000000000000032E-2</c:v>
                </c:pt>
                <c:pt idx="109">
                  <c:v>3.1500000000000035E-2</c:v>
                </c:pt>
                <c:pt idx="110">
                  <c:v>3.5000000000000045E-2</c:v>
                </c:pt>
                <c:pt idx="111">
                  <c:v>3.8500000000000034E-2</c:v>
                </c:pt>
                <c:pt idx="112">
                  <c:v>4.2000000000000183E-2</c:v>
                </c:pt>
                <c:pt idx="113">
                  <c:v>4.5499999999999978E-2</c:v>
                </c:pt>
                <c:pt idx="114">
                  <c:v>4.8999999999999974E-2</c:v>
                </c:pt>
                <c:pt idx="115">
                  <c:v>5.2499999999999977E-2</c:v>
                </c:pt>
                <c:pt idx="116">
                  <c:v>5.5999999999999973E-2</c:v>
                </c:pt>
                <c:pt idx="117">
                  <c:v>5.949999999999999E-2</c:v>
                </c:pt>
                <c:pt idx="118">
                  <c:v>6.2999999999999973E-2</c:v>
                </c:pt>
                <c:pt idx="119">
                  <c:v>6.649999999999999E-2</c:v>
                </c:pt>
                <c:pt idx="120">
                  <c:v>6.9999999999999993E-2</c:v>
                </c:pt>
                <c:pt idx="121">
                  <c:v>7.3499999999999982E-2</c:v>
                </c:pt>
                <c:pt idx="122">
                  <c:v>7.6999999999999999E-2</c:v>
                </c:pt>
                <c:pt idx="123">
                  <c:v>8.050000000000003E-2</c:v>
                </c:pt>
                <c:pt idx="124">
                  <c:v>8.4000000000000047E-2</c:v>
                </c:pt>
                <c:pt idx="125">
                  <c:v>8.7500000000000008E-2</c:v>
                </c:pt>
                <c:pt idx="126">
                  <c:v>9.1000000000000025E-2</c:v>
                </c:pt>
                <c:pt idx="127">
                  <c:v>9.4500000000000042E-2</c:v>
                </c:pt>
                <c:pt idx="128">
                  <c:v>9.8000000000000032E-2</c:v>
                </c:pt>
                <c:pt idx="129">
                  <c:v>0.10150000000000002</c:v>
                </c:pt>
                <c:pt idx="130">
                  <c:v>0.10500000000000002</c:v>
                </c:pt>
                <c:pt idx="131">
                  <c:v>0.10850000000000004</c:v>
                </c:pt>
                <c:pt idx="132">
                  <c:v>0.11200000000000002</c:v>
                </c:pt>
                <c:pt idx="133">
                  <c:v>0.11550000000000002</c:v>
                </c:pt>
                <c:pt idx="134">
                  <c:v>0.11900000000000002</c:v>
                </c:pt>
                <c:pt idx="135">
                  <c:v>0.12250000000000005</c:v>
                </c:pt>
                <c:pt idx="136">
                  <c:v>0.12600000000000003</c:v>
                </c:pt>
                <c:pt idx="137">
                  <c:v>0.1295000000000002</c:v>
                </c:pt>
                <c:pt idx="138">
                  <c:v>0.13300000000000001</c:v>
                </c:pt>
                <c:pt idx="139">
                  <c:v>0.13650000000000001</c:v>
                </c:pt>
                <c:pt idx="140">
                  <c:v>0.14000000000000001</c:v>
                </c:pt>
                <c:pt idx="141">
                  <c:v>0.14350000000000002</c:v>
                </c:pt>
                <c:pt idx="142">
                  <c:v>0.14700000000000002</c:v>
                </c:pt>
                <c:pt idx="143">
                  <c:v>0.15050000000000005</c:v>
                </c:pt>
                <c:pt idx="144">
                  <c:v>0.15400000000000005</c:v>
                </c:pt>
                <c:pt idx="145">
                  <c:v>0.15750000000000006</c:v>
                </c:pt>
                <c:pt idx="146">
                  <c:v>0.161</c:v>
                </c:pt>
                <c:pt idx="147">
                  <c:v>0.16450000000000001</c:v>
                </c:pt>
                <c:pt idx="148">
                  <c:v>0.16800000000000001</c:v>
                </c:pt>
                <c:pt idx="149">
                  <c:v>0.17150000000000001</c:v>
                </c:pt>
                <c:pt idx="150">
                  <c:v>0.17500000000000004</c:v>
                </c:pt>
                <c:pt idx="151">
                  <c:v>0.17850000000000005</c:v>
                </c:pt>
                <c:pt idx="152">
                  <c:v>0.18200000000000005</c:v>
                </c:pt>
                <c:pt idx="153">
                  <c:v>0.18550000000000005</c:v>
                </c:pt>
                <c:pt idx="154">
                  <c:v>0.18900000000000006</c:v>
                </c:pt>
                <c:pt idx="155">
                  <c:v>0.1925</c:v>
                </c:pt>
                <c:pt idx="156">
                  <c:v>0.19600000000000001</c:v>
                </c:pt>
                <c:pt idx="157">
                  <c:v>0.19950000000000001</c:v>
                </c:pt>
                <c:pt idx="158">
                  <c:v>0.20300000000000001</c:v>
                </c:pt>
                <c:pt idx="159">
                  <c:v>0.20650000000000004</c:v>
                </c:pt>
                <c:pt idx="160">
                  <c:v>0.21000000000000008</c:v>
                </c:pt>
                <c:pt idx="161">
                  <c:v>0.21550000000000008</c:v>
                </c:pt>
                <c:pt idx="162">
                  <c:v>0.22100000000000014</c:v>
                </c:pt>
                <c:pt idx="163">
                  <c:v>0.22649999999999998</c:v>
                </c:pt>
                <c:pt idx="164">
                  <c:v>0.23199999999999998</c:v>
                </c:pt>
                <c:pt idx="165">
                  <c:v>0.23749999999999999</c:v>
                </c:pt>
                <c:pt idx="166">
                  <c:v>0.24300000000000002</c:v>
                </c:pt>
                <c:pt idx="167">
                  <c:v>0.24850000000000003</c:v>
                </c:pt>
                <c:pt idx="168">
                  <c:v>0.254</c:v>
                </c:pt>
                <c:pt idx="169">
                  <c:v>0.25950000000000001</c:v>
                </c:pt>
                <c:pt idx="170">
                  <c:v>0.26500000000000001</c:v>
                </c:pt>
                <c:pt idx="171">
                  <c:v>0.27050000000000002</c:v>
                </c:pt>
                <c:pt idx="172">
                  <c:v>0.27600000000000002</c:v>
                </c:pt>
                <c:pt idx="173">
                  <c:v>0.28150000000000008</c:v>
                </c:pt>
                <c:pt idx="174">
                  <c:v>0.28700000000000009</c:v>
                </c:pt>
                <c:pt idx="175">
                  <c:v>0.29250000000000009</c:v>
                </c:pt>
                <c:pt idx="176">
                  <c:v>0.29800000000000015</c:v>
                </c:pt>
                <c:pt idx="177">
                  <c:v>0.30350000000000016</c:v>
                </c:pt>
                <c:pt idx="178">
                  <c:v>0.30900000000000011</c:v>
                </c:pt>
                <c:pt idx="179">
                  <c:v>0.31450000000000011</c:v>
                </c:pt>
                <c:pt idx="180">
                  <c:v>0.32000000000000012</c:v>
                </c:pt>
                <c:pt idx="181">
                  <c:v>0.32550000000000012</c:v>
                </c:pt>
                <c:pt idx="182">
                  <c:v>0.33100000000000013</c:v>
                </c:pt>
                <c:pt idx="183">
                  <c:v>0.33650000000000013</c:v>
                </c:pt>
                <c:pt idx="184">
                  <c:v>0.34200000000000008</c:v>
                </c:pt>
                <c:pt idx="185">
                  <c:v>0.34750000000000014</c:v>
                </c:pt>
                <c:pt idx="186">
                  <c:v>0.35300000000000009</c:v>
                </c:pt>
                <c:pt idx="187">
                  <c:v>0.35850000000000015</c:v>
                </c:pt>
                <c:pt idx="188">
                  <c:v>0.36400000000000005</c:v>
                </c:pt>
                <c:pt idx="189">
                  <c:v>0.36950000000000011</c:v>
                </c:pt>
                <c:pt idx="190">
                  <c:v>0.37500000000000011</c:v>
                </c:pt>
                <c:pt idx="191">
                  <c:v>0.38050000000000017</c:v>
                </c:pt>
                <c:pt idx="192">
                  <c:v>0.38600000000000023</c:v>
                </c:pt>
                <c:pt idx="193">
                  <c:v>0.39150000000000035</c:v>
                </c:pt>
                <c:pt idx="194">
                  <c:v>0.39700000000000041</c:v>
                </c:pt>
                <c:pt idx="195">
                  <c:v>0.4025000000000003</c:v>
                </c:pt>
                <c:pt idx="196">
                  <c:v>0.40800000000000036</c:v>
                </c:pt>
                <c:pt idx="197">
                  <c:v>0.41350000000000042</c:v>
                </c:pt>
                <c:pt idx="198">
                  <c:v>0.41900000000000048</c:v>
                </c:pt>
                <c:pt idx="199">
                  <c:v>0.42450000000000065</c:v>
                </c:pt>
                <c:pt idx="200">
                  <c:v>0.43000000000000071</c:v>
                </c:pt>
                <c:pt idx="201">
                  <c:v>0.43550000000000044</c:v>
                </c:pt>
                <c:pt idx="202">
                  <c:v>0.44100000000000061</c:v>
                </c:pt>
                <c:pt idx="203">
                  <c:v>0.44650000000000034</c:v>
                </c:pt>
                <c:pt idx="204">
                  <c:v>0.45200000000000062</c:v>
                </c:pt>
                <c:pt idx="205">
                  <c:v>0.45750000000000035</c:v>
                </c:pt>
                <c:pt idx="206">
                  <c:v>0.46300000000000074</c:v>
                </c:pt>
                <c:pt idx="207">
                  <c:v>0.46850000000000036</c:v>
                </c:pt>
                <c:pt idx="208">
                  <c:v>0.47400000000000075</c:v>
                </c:pt>
                <c:pt idx="209">
                  <c:v>0.47950000000000037</c:v>
                </c:pt>
                <c:pt idx="210">
                  <c:v>0.48500000000000076</c:v>
                </c:pt>
                <c:pt idx="211">
                  <c:v>0.49050000000000038</c:v>
                </c:pt>
                <c:pt idx="212">
                  <c:v>0.49600000000000077</c:v>
                </c:pt>
                <c:pt idx="213">
                  <c:v>0.50150000000000039</c:v>
                </c:pt>
                <c:pt idx="214">
                  <c:v>0.50700000000000067</c:v>
                </c:pt>
                <c:pt idx="215">
                  <c:v>0.5125000000000004</c:v>
                </c:pt>
                <c:pt idx="216">
                  <c:v>0.51800000000000068</c:v>
                </c:pt>
                <c:pt idx="217">
                  <c:v>0.52350000000000041</c:v>
                </c:pt>
                <c:pt idx="218">
                  <c:v>0.52900000000000069</c:v>
                </c:pt>
                <c:pt idx="219">
                  <c:v>0.53450000000000042</c:v>
                </c:pt>
                <c:pt idx="220">
                  <c:v>0.5400000000000007</c:v>
                </c:pt>
                <c:pt idx="221">
                  <c:v>0.5490000000000006</c:v>
                </c:pt>
                <c:pt idx="222">
                  <c:v>0.55800000000000072</c:v>
                </c:pt>
                <c:pt idx="223">
                  <c:v>0.56700000000000061</c:v>
                </c:pt>
                <c:pt idx="224">
                  <c:v>0.57600000000000073</c:v>
                </c:pt>
                <c:pt idx="225">
                  <c:v>0.58500000000000052</c:v>
                </c:pt>
                <c:pt idx="226">
                  <c:v>0.59400000000000031</c:v>
                </c:pt>
                <c:pt idx="227">
                  <c:v>0.60300000000000065</c:v>
                </c:pt>
                <c:pt idx="228">
                  <c:v>0.61200000000000054</c:v>
                </c:pt>
                <c:pt idx="229">
                  <c:v>0.62100000000000077</c:v>
                </c:pt>
                <c:pt idx="230">
                  <c:v>0.63000000000000056</c:v>
                </c:pt>
                <c:pt idx="231">
                  <c:v>0.6390000000000009</c:v>
                </c:pt>
                <c:pt idx="232">
                  <c:v>0.64800000000000069</c:v>
                </c:pt>
                <c:pt idx="233">
                  <c:v>0.65700000000000092</c:v>
                </c:pt>
                <c:pt idx="234">
                  <c:v>0.66600000000000081</c:v>
                </c:pt>
                <c:pt idx="235">
                  <c:v>0.67500000000000082</c:v>
                </c:pt>
                <c:pt idx="236">
                  <c:v>0.68400000000000061</c:v>
                </c:pt>
                <c:pt idx="237">
                  <c:v>0.69300000000000062</c:v>
                </c:pt>
                <c:pt idx="238">
                  <c:v>0.70200000000000062</c:v>
                </c:pt>
                <c:pt idx="239">
                  <c:v>0.71100000000000063</c:v>
                </c:pt>
                <c:pt idx="240">
                  <c:v>0.72000000000000064</c:v>
                </c:pt>
                <c:pt idx="241">
                  <c:v>0.72900000000000065</c:v>
                </c:pt>
                <c:pt idx="242">
                  <c:v>0.73800000000000066</c:v>
                </c:pt>
                <c:pt idx="243">
                  <c:v>0.74700000000000089</c:v>
                </c:pt>
                <c:pt idx="244">
                  <c:v>0.75600000000000078</c:v>
                </c:pt>
                <c:pt idx="245">
                  <c:v>0.7650000000000009</c:v>
                </c:pt>
                <c:pt idx="246">
                  <c:v>0.7740000000000008</c:v>
                </c:pt>
                <c:pt idx="247">
                  <c:v>0.7830000000000007</c:v>
                </c:pt>
                <c:pt idx="248">
                  <c:v>0.7920000000000007</c:v>
                </c:pt>
                <c:pt idx="249">
                  <c:v>0.80100000000000071</c:v>
                </c:pt>
                <c:pt idx="250">
                  <c:v>0.81000000000000061</c:v>
                </c:pt>
                <c:pt idx="251">
                  <c:v>0.81900000000000051</c:v>
                </c:pt>
                <c:pt idx="252">
                  <c:v>0.82800000000000062</c:v>
                </c:pt>
                <c:pt idx="253">
                  <c:v>0.83700000000000052</c:v>
                </c:pt>
                <c:pt idx="254">
                  <c:v>0.84600000000000064</c:v>
                </c:pt>
                <c:pt idx="255">
                  <c:v>0.85500000000000054</c:v>
                </c:pt>
                <c:pt idx="256">
                  <c:v>0.86400000000000077</c:v>
                </c:pt>
                <c:pt idx="257">
                  <c:v>0.87300000000000055</c:v>
                </c:pt>
                <c:pt idx="258">
                  <c:v>0.88200000000000067</c:v>
                </c:pt>
                <c:pt idx="259">
                  <c:v>0.89100000000000035</c:v>
                </c:pt>
                <c:pt idx="260">
                  <c:v>0.90000000000000069</c:v>
                </c:pt>
                <c:pt idx="261">
                  <c:v>0.90900000000000059</c:v>
                </c:pt>
                <c:pt idx="262">
                  <c:v>0.9180000000000007</c:v>
                </c:pt>
                <c:pt idx="263">
                  <c:v>0.9270000000000006</c:v>
                </c:pt>
                <c:pt idx="264">
                  <c:v>0.93600000000000061</c:v>
                </c:pt>
                <c:pt idx="265">
                  <c:v>0.94500000000000062</c:v>
                </c:pt>
                <c:pt idx="266">
                  <c:v>0.95400000000000063</c:v>
                </c:pt>
                <c:pt idx="267">
                  <c:v>0.96300000000000063</c:v>
                </c:pt>
                <c:pt idx="268">
                  <c:v>0.97200000000000064</c:v>
                </c:pt>
                <c:pt idx="269">
                  <c:v>0.98100000000000043</c:v>
                </c:pt>
                <c:pt idx="270">
                  <c:v>0.99000000000000066</c:v>
                </c:pt>
                <c:pt idx="271">
                  <c:v>0.99900000000000044</c:v>
                </c:pt>
                <c:pt idx="272">
                  <c:v>1.0080000000000007</c:v>
                </c:pt>
                <c:pt idx="273">
                  <c:v>1.0169999999999999</c:v>
                </c:pt>
                <c:pt idx="274">
                  <c:v>1.0260000000000007</c:v>
                </c:pt>
                <c:pt idx="275">
                  <c:v>1.0350000000000006</c:v>
                </c:pt>
                <c:pt idx="276">
                  <c:v>1.0440000000000003</c:v>
                </c:pt>
                <c:pt idx="277">
                  <c:v>1.0530000000000004</c:v>
                </c:pt>
                <c:pt idx="278">
                  <c:v>1.0620000000000003</c:v>
                </c:pt>
                <c:pt idx="279">
                  <c:v>1.0710000000000006</c:v>
                </c:pt>
                <c:pt idx="280">
                  <c:v>1.0800000000000003</c:v>
                </c:pt>
                <c:pt idx="281">
                  <c:v>1.0890000000000004</c:v>
                </c:pt>
                <c:pt idx="282">
                  <c:v>1.0980000000000003</c:v>
                </c:pt>
                <c:pt idx="283">
                  <c:v>1.1070000000000007</c:v>
                </c:pt>
                <c:pt idx="284">
                  <c:v>1.1160000000000003</c:v>
                </c:pt>
                <c:pt idx="285">
                  <c:v>1.1250000000000004</c:v>
                </c:pt>
                <c:pt idx="286">
                  <c:v>1.1340000000000003</c:v>
                </c:pt>
                <c:pt idx="287">
                  <c:v>1.1430000000000007</c:v>
                </c:pt>
                <c:pt idx="288">
                  <c:v>1.1520000000000008</c:v>
                </c:pt>
                <c:pt idx="289">
                  <c:v>1.1610000000000005</c:v>
                </c:pt>
                <c:pt idx="290">
                  <c:v>1.1700000000000008</c:v>
                </c:pt>
                <c:pt idx="291">
                  <c:v>1.1790000000000007</c:v>
                </c:pt>
                <c:pt idx="292">
                  <c:v>1.1880000000000008</c:v>
                </c:pt>
                <c:pt idx="293">
                  <c:v>1.1970000000000005</c:v>
                </c:pt>
                <c:pt idx="294">
                  <c:v>1.2060000000000004</c:v>
                </c:pt>
                <c:pt idx="295">
                  <c:v>1.2150000000000003</c:v>
                </c:pt>
                <c:pt idx="296">
                  <c:v>1.2240000000000004</c:v>
                </c:pt>
                <c:pt idx="297">
                  <c:v>1.2330000000000001</c:v>
                </c:pt>
                <c:pt idx="298">
                  <c:v>1.2420000000000004</c:v>
                </c:pt>
                <c:pt idx="299">
                  <c:v>1.2510000000000008</c:v>
                </c:pt>
                <c:pt idx="300">
                  <c:v>1.2600000000000005</c:v>
                </c:pt>
                <c:pt idx="301">
                  <c:v>1.2689999999999997</c:v>
                </c:pt>
                <c:pt idx="302">
                  <c:v>1.2780000000000005</c:v>
                </c:pt>
                <c:pt idx="303">
                  <c:v>1.2870000000000004</c:v>
                </c:pt>
                <c:pt idx="304">
                  <c:v>1.2960000000000005</c:v>
                </c:pt>
                <c:pt idx="305">
                  <c:v>1.3050000000000002</c:v>
                </c:pt>
                <c:pt idx="306">
                  <c:v>1.3140000000000005</c:v>
                </c:pt>
                <c:pt idx="307">
                  <c:v>1.3230000000000004</c:v>
                </c:pt>
                <c:pt idx="308">
                  <c:v>1.3320000000000005</c:v>
                </c:pt>
                <c:pt idx="309">
                  <c:v>1.3410000000000002</c:v>
                </c:pt>
                <c:pt idx="310">
                  <c:v>1.3500000000000005</c:v>
                </c:pt>
                <c:pt idx="311">
                  <c:v>1.3590000000000004</c:v>
                </c:pt>
                <c:pt idx="312">
                  <c:v>1.3680000000000005</c:v>
                </c:pt>
                <c:pt idx="313">
                  <c:v>1.3770000000000002</c:v>
                </c:pt>
                <c:pt idx="314">
                  <c:v>1.386000000000001</c:v>
                </c:pt>
                <c:pt idx="315">
                  <c:v>1.3950000000000005</c:v>
                </c:pt>
                <c:pt idx="316">
                  <c:v>1.4040000000000006</c:v>
                </c:pt>
                <c:pt idx="317">
                  <c:v>1.4129999999999998</c:v>
                </c:pt>
                <c:pt idx="318">
                  <c:v>1.4220000000000006</c:v>
                </c:pt>
                <c:pt idx="319">
                  <c:v>1.431</c:v>
                </c:pt>
                <c:pt idx="320">
                  <c:v>1.4400000000000006</c:v>
                </c:pt>
                <c:pt idx="321">
                  <c:v>1.4489999999999998</c:v>
                </c:pt>
                <c:pt idx="322">
                  <c:v>1.4580000000000006</c:v>
                </c:pt>
                <c:pt idx="323">
                  <c:v>1.4670000000000001</c:v>
                </c:pt>
                <c:pt idx="324">
                  <c:v>1.4760000000000006</c:v>
                </c:pt>
                <c:pt idx="325">
                  <c:v>1.4849999999999999</c:v>
                </c:pt>
                <c:pt idx="326">
                  <c:v>1.4940000000000002</c:v>
                </c:pt>
                <c:pt idx="327">
                  <c:v>1.5030000000000006</c:v>
                </c:pt>
                <c:pt idx="328">
                  <c:v>1.5120000000000002</c:v>
                </c:pt>
                <c:pt idx="329">
                  <c:v>1.5210000000000004</c:v>
                </c:pt>
                <c:pt idx="330">
                  <c:v>1.5300000000000002</c:v>
                </c:pt>
                <c:pt idx="331">
                  <c:v>1.5390000000000006</c:v>
                </c:pt>
                <c:pt idx="332">
                  <c:v>1.5480000000000003</c:v>
                </c:pt>
                <c:pt idx="333">
                  <c:v>1.5570000000000004</c:v>
                </c:pt>
                <c:pt idx="334">
                  <c:v>1.5660000000000003</c:v>
                </c:pt>
                <c:pt idx="335">
                  <c:v>1.5750000000000006</c:v>
                </c:pt>
                <c:pt idx="336">
                  <c:v>1.5840000000000003</c:v>
                </c:pt>
                <c:pt idx="337">
                  <c:v>1.5930000000000004</c:v>
                </c:pt>
                <c:pt idx="338">
                  <c:v>1.6020000000000003</c:v>
                </c:pt>
                <c:pt idx="339">
                  <c:v>1.6110000000000007</c:v>
                </c:pt>
                <c:pt idx="340">
                  <c:v>1.6200000000000003</c:v>
                </c:pt>
                <c:pt idx="341">
                  <c:v>1.6290000000000004</c:v>
                </c:pt>
                <c:pt idx="342">
                  <c:v>1.6380000000000003</c:v>
                </c:pt>
                <c:pt idx="343">
                  <c:v>1.6470000000000007</c:v>
                </c:pt>
                <c:pt idx="344">
                  <c:v>1.6560000000000008</c:v>
                </c:pt>
                <c:pt idx="345">
                  <c:v>1.6650000000000005</c:v>
                </c:pt>
                <c:pt idx="346">
                  <c:v>1.6740000000000008</c:v>
                </c:pt>
                <c:pt idx="347">
                  <c:v>1.6830000000000007</c:v>
                </c:pt>
                <c:pt idx="348">
                  <c:v>1.6920000000000008</c:v>
                </c:pt>
                <c:pt idx="349">
                  <c:v>1.7010000000000001</c:v>
                </c:pt>
                <c:pt idx="350">
                  <c:v>1.7100000000000004</c:v>
                </c:pt>
                <c:pt idx="351">
                  <c:v>1.7189999999999999</c:v>
                </c:pt>
                <c:pt idx="352">
                  <c:v>1.7280000000000004</c:v>
                </c:pt>
                <c:pt idx="353">
                  <c:v>1.7369999999999997</c:v>
                </c:pt>
                <c:pt idx="354">
                  <c:v>1.7460000000000004</c:v>
                </c:pt>
                <c:pt idx="355">
                  <c:v>1.7549999999999999</c:v>
                </c:pt>
                <c:pt idx="356">
                  <c:v>1.7640000000000005</c:v>
                </c:pt>
                <c:pt idx="357">
                  <c:v>1.7729999999999997</c:v>
                </c:pt>
                <c:pt idx="358">
                  <c:v>1.7820000000000005</c:v>
                </c:pt>
                <c:pt idx="359">
                  <c:v>1.7910000000000004</c:v>
                </c:pt>
                <c:pt idx="360">
                  <c:v>1.8000000000000005</c:v>
                </c:pt>
                <c:pt idx="361">
                  <c:v>1.8090000000000002</c:v>
                </c:pt>
                <c:pt idx="362">
                  <c:v>1.8180000000000005</c:v>
                </c:pt>
                <c:pt idx="363">
                  <c:v>1.8270000000000004</c:v>
                </c:pt>
                <c:pt idx="364">
                  <c:v>1.8360000000000005</c:v>
                </c:pt>
                <c:pt idx="365">
                  <c:v>1.8450000000000002</c:v>
                </c:pt>
                <c:pt idx="366">
                  <c:v>1.8540000000000005</c:v>
                </c:pt>
                <c:pt idx="367">
                  <c:v>1.8630000000000004</c:v>
                </c:pt>
                <c:pt idx="368">
                  <c:v>1.872000000000001</c:v>
                </c:pt>
                <c:pt idx="369">
                  <c:v>1.8810000000000002</c:v>
                </c:pt>
                <c:pt idx="370">
                  <c:v>1.890000000000001</c:v>
                </c:pt>
                <c:pt idx="371">
                  <c:v>1.8990000000000005</c:v>
                </c:pt>
                <c:pt idx="372">
                  <c:v>1.908000000000001</c:v>
                </c:pt>
                <c:pt idx="373">
                  <c:v>1.9170000000000003</c:v>
                </c:pt>
                <c:pt idx="374">
                  <c:v>1.926000000000001</c:v>
                </c:pt>
                <c:pt idx="375">
                  <c:v>1.9350000000000005</c:v>
                </c:pt>
                <c:pt idx="376">
                  <c:v>1.9440000000000006</c:v>
                </c:pt>
                <c:pt idx="377">
                  <c:v>1.9530000000000003</c:v>
                </c:pt>
                <c:pt idx="378">
                  <c:v>1.9620000000000006</c:v>
                </c:pt>
                <c:pt idx="379">
                  <c:v>1.9710000000000005</c:v>
                </c:pt>
                <c:pt idx="380">
                  <c:v>1.9800000000000006</c:v>
                </c:pt>
                <c:pt idx="381">
                  <c:v>1.9890000000000003</c:v>
                </c:pt>
                <c:pt idx="382">
                  <c:v>1.9980000000000007</c:v>
                </c:pt>
                <c:pt idx="383">
                  <c:v>2.0070000000000006</c:v>
                </c:pt>
                <c:pt idx="384">
                  <c:v>2.0159999999999991</c:v>
                </c:pt>
                <c:pt idx="385">
                  <c:v>2.0250000000000004</c:v>
                </c:pt>
                <c:pt idx="386">
                  <c:v>2.0340000000000003</c:v>
                </c:pt>
                <c:pt idx="387">
                  <c:v>2.0430000000000006</c:v>
                </c:pt>
                <c:pt idx="388">
                  <c:v>2.0519999999999996</c:v>
                </c:pt>
                <c:pt idx="389">
                  <c:v>2.0610000000000004</c:v>
                </c:pt>
                <c:pt idx="390">
                  <c:v>2.0700000000000003</c:v>
                </c:pt>
                <c:pt idx="391">
                  <c:v>2.0789999999999997</c:v>
                </c:pt>
                <c:pt idx="392">
                  <c:v>2.0880000000000001</c:v>
                </c:pt>
                <c:pt idx="393">
                  <c:v>2.0970000000000004</c:v>
                </c:pt>
                <c:pt idx="394">
                  <c:v>2.1060000000000003</c:v>
                </c:pt>
                <c:pt idx="395">
                  <c:v>2.1150000000000007</c:v>
                </c:pt>
                <c:pt idx="396">
                  <c:v>2.1240000000000006</c:v>
                </c:pt>
                <c:pt idx="397">
                  <c:v>2.1330000000000005</c:v>
                </c:pt>
                <c:pt idx="398">
                  <c:v>2.1420000000000003</c:v>
                </c:pt>
                <c:pt idx="399">
                  <c:v>2.1510000000000007</c:v>
                </c:pt>
                <c:pt idx="400">
                  <c:v>2.16</c:v>
                </c:pt>
                <c:pt idx="401">
                  <c:v>2.169</c:v>
                </c:pt>
                <c:pt idx="402">
                  <c:v>2.1779999999999999</c:v>
                </c:pt>
                <c:pt idx="403">
                  <c:v>2.1870000000000012</c:v>
                </c:pt>
                <c:pt idx="404">
                  <c:v>2.1959999999999997</c:v>
                </c:pt>
                <c:pt idx="405">
                  <c:v>2.2050000000000001</c:v>
                </c:pt>
                <c:pt idx="406">
                  <c:v>2.2139999999999995</c:v>
                </c:pt>
                <c:pt idx="407">
                  <c:v>2.2230000000000012</c:v>
                </c:pt>
                <c:pt idx="408">
                  <c:v>2.2319999999999998</c:v>
                </c:pt>
                <c:pt idx="409">
                  <c:v>2.2410000000000001</c:v>
                </c:pt>
                <c:pt idx="410">
                  <c:v>2.2499999999999996</c:v>
                </c:pt>
                <c:pt idx="411">
                  <c:v>2.2590000000000003</c:v>
                </c:pt>
                <c:pt idx="412">
                  <c:v>2.2680000000000002</c:v>
                </c:pt>
                <c:pt idx="413">
                  <c:v>2.2770000000000001</c:v>
                </c:pt>
                <c:pt idx="414">
                  <c:v>2.2859999999999996</c:v>
                </c:pt>
                <c:pt idx="415">
                  <c:v>2.2950000000000004</c:v>
                </c:pt>
                <c:pt idx="416">
                  <c:v>2.3040000000000003</c:v>
                </c:pt>
                <c:pt idx="417">
                  <c:v>2.3129999999999988</c:v>
                </c:pt>
                <c:pt idx="418">
                  <c:v>2.3219999999999987</c:v>
                </c:pt>
                <c:pt idx="419">
                  <c:v>2.3309999999999995</c:v>
                </c:pt>
                <c:pt idx="420">
                  <c:v>2.34</c:v>
                </c:pt>
                <c:pt idx="421">
                  <c:v>2.3489999999999998</c:v>
                </c:pt>
                <c:pt idx="422">
                  <c:v>2.3579999999999997</c:v>
                </c:pt>
                <c:pt idx="423">
                  <c:v>2.367</c:v>
                </c:pt>
                <c:pt idx="424">
                  <c:v>2.375999999999999</c:v>
                </c:pt>
                <c:pt idx="425">
                  <c:v>2.3849999999999998</c:v>
                </c:pt>
                <c:pt idx="426">
                  <c:v>2.3939999999999988</c:v>
                </c:pt>
                <c:pt idx="427">
                  <c:v>2.4029999999999987</c:v>
                </c:pt>
                <c:pt idx="428">
                  <c:v>2.411999999999999</c:v>
                </c:pt>
                <c:pt idx="429">
                  <c:v>2.4209999999999994</c:v>
                </c:pt>
                <c:pt idx="430">
                  <c:v>2.4299999999999993</c:v>
                </c:pt>
                <c:pt idx="431">
                  <c:v>2.4389999999999987</c:v>
                </c:pt>
                <c:pt idx="432">
                  <c:v>2.4479999999999995</c:v>
                </c:pt>
                <c:pt idx="433">
                  <c:v>2.4569999999999985</c:v>
                </c:pt>
                <c:pt idx="434">
                  <c:v>2.4659999999999993</c:v>
                </c:pt>
                <c:pt idx="435">
                  <c:v>2.4749999999999988</c:v>
                </c:pt>
                <c:pt idx="436">
                  <c:v>2.4839999999999995</c:v>
                </c:pt>
                <c:pt idx="437">
                  <c:v>2.4929999999999986</c:v>
                </c:pt>
                <c:pt idx="438">
                  <c:v>2.5019999999999993</c:v>
                </c:pt>
                <c:pt idx="439">
                  <c:v>2.5109999999999988</c:v>
                </c:pt>
                <c:pt idx="440">
                  <c:v>2.5199999999999987</c:v>
                </c:pt>
                <c:pt idx="441">
                  <c:v>2.5289999999999995</c:v>
                </c:pt>
                <c:pt idx="442">
                  <c:v>2.5379999999999994</c:v>
                </c:pt>
                <c:pt idx="443">
                  <c:v>2.5469999999999988</c:v>
                </c:pt>
                <c:pt idx="444">
                  <c:v>2.5559999999999987</c:v>
                </c:pt>
                <c:pt idx="445">
                  <c:v>2.5649999999999995</c:v>
                </c:pt>
                <c:pt idx="446">
                  <c:v>2.573999999999999</c:v>
                </c:pt>
                <c:pt idx="447">
                  <c:v>2.5829999999999989</c:v>
                </c:pt>
                <c:pt idx="448">
                  <c:v>2.5919999999999987</c:v>
                </c:pt>
                <c:pt idx="449">
                  <c:v>2.6009999999999991</c:v>
                </c:pt>
                <c:pt idx="450">
                  <c:v>2.609999999999999</c:v>
                </c:pt>
                <c:pt idx="451">
                  <c:v>2.6189999999999989</c:v>
                </c:pt>
                <c:pt idx="452">
                  <c:v>2.6279999999999992</c:v>
                </c:pt>
                <c:pt idx="453">
                  <c:v>2.6369999999999987</c:v>
                </c:pt>
                <c:pt idx="454">
                  <c:v>2.645999999999999</c:v>
                </c:pt>
                <c:pt idx="455">
                  <c:v>2.6549999999999985</c:v>
                </c:pt>
                <c:pt idx="456">
                  <c:v>2.6639999999999993</c:v>
                </c:pt>
                <c:pt idx="457">
                  <c:v>2.6729999999999987</c:v>
                </c:pt>
                <c:pt idx="458">
                  <c:v>2.6819999999999986</c:v>
                </c:pt>
                <c:pt idx="459">
                  <c:v>2.6909999999999985</c:v>
                </c:pt>
                <c:pt idx="460">
                  <c:v>2.6999999999999984</c:v>
                </c:pt>
                <c:pt idx="461">
                  <c:v>2.7089999999999992</c:v>
                </c:pt>
                <c:pt idx="462">
                  <c:v>2.7179999999999986</c:v>
                </c:pt>
                <c:pt idx="463">
                  <c:v>2.7269999999999985</c:v>
                </c:pt>
                <c:pt idx="464">
                  <c:v>2.735999999999998</c:v>
                </c:pt>
                <c:pt idx="465">
                  <c:v>2.7449999999999992</c:v>
                </c:pt>
                <c:pt idx="466">
                  <c:v>2.7539999999999991</c:v>
                </c:pt>
                <c:pt idx="467">
                  <c:v>2.7629999999999986</c:v>
                </c:pt>
                <c:pt idx="468">
                  <c:v>2.771999999999998</c:v>
                </c:pt>
                <c:pt idx="469">
                  <c:v>2.7809999999999997</c:v>
                </c:pt>
                <c:pt idx="470">
                  <c:v>2.7899999999999991</c:v>
                </c:pt>
                <c:pt idx="471">
                  <c:v>2.7989999999999986</c:v>
                </c:pt>
                <c:pt idx="472">
                  <c:v>2.8079999999999981</c:v>
                </c:pt>
                <c:pt idx="473">
                  <c:v>2.816999999999998</c:v>
                </c:pt>
                <c:pt idx="474">
                  <c:v>2.8259999999999987</c:v>
                </c:pt>
                <c:pt idx="475">
                  <c:v>2.8349999999999977</c:v>
                </c:pt>
                <c:pt idx="476">
                  <c:v>2.8439999999999981</c:v>
                </c:pt>
                <c:pt idx="477">
                  <c:v>2.8529999999999971</c:v>
                </c:pt>
                <c:pt idx="478">
                  <c:v>2.8619999999999983</c:v>
                </c:pt>
                <c:pt idx="479">
                  <c:v>2.8709999999999978</c:v>
                </c:pt>
                <c:pt idx="480">
                  <c:v>2.8799999999999977</c:v>
                </c:pt>
                <c:pt idx="481">
                  <c:v>2.8889999999999976</c:v>
                </c:pt>
                <c:pt idx="482">
                  <c:v>2.8979999999999984</c:v>
                </c:pt>
                <c:pt idx="483">
                  <c:v>2.9069999999999983</c:v>
                </c:pt>
                <c:pt idx="484">
                  <c:v>2.9159999999999977</c:v>
                </c:pt>
                <c:pt idx="485">
                  <c:v>2.9249999999999976</c:v>
                </c:pt>
                <c:pt idx="486">
                  <c:v>2.9339999999999984</c:v>
                </c:pt>
                <c:pt idx="487">
                  <c:v>2.9429999999999978</c:v>
                </c:pt>
                <c:pt idx="488">
                  <c:v>2.9519999999999977</c:v>
                </c:pt>
                <c:pt idx="489">
                  <c:v>2.9609999999999976</c:v>
                </c:pt>
                <c:pt idx="490">
                  <c:v>2.969999999999998</c:v>
                </c:pt>
                <c:pt idx="491">
                  <c:v>2.9789999999999979</c:v>
                </c:pt>
                <c:pt idx="492">
                  <c:v>2.9879999999999982</c:v>
                </c:pt>
                <c:pt idx="493">
                  <c:v>2.9969999999999968</c:v>
                </c:pt>
                <c:pt idx="494">
                  <c:v>3.005999999999998</c:v>
                </c:pt>
                <c:pt idx="495">
                  <c:v>3.0149999999999979</c:v>
                </c:pt>
                <c:pt idx="496">
                  <c:v>3.0239999999999982</c:v>
                </c:pt>
                <c:pt idx="497">
                  <c:v>3.0329999999999973</c:v>
                </c:pt>
                <c:pt idx="498">
                  <c:v>3.041999999999998</c:v>
                </c:pt>
                <c:pt idx="499">
                  <c:v>3.0509999999999979</c:v>
                </c:pt>
                <c:pt idx="500">
                  <c:v>3.0599999999999978</c:v>
                </c:pt>
              </c:numCache>
            </c:numRef>
          </c:val>
        </c:ser>
        <c:marker val="1"/>
        <c:axId val="28781568"/>
        <c:axId val="28799744"/>
      </c:lineChart>
      <c:catAx>
        <c:axId val="28781568"/>
        <c:scaling>
          <c:orientation val="minMax"/>
        </c:scaling>
        <c:axPos val="b"/>
        <c:numFmt formatCode="0.0" sourceLinked="0"/>
        <c:tickLblPos val="nextTo"/>
        <c:txPr>
          <a:bodyPr rot="-4680000"/>
          <a:lstStyle/>
          <a:p>
            <a:pPr>
              <a:defRPr sz="2000" b="1"/>
            </a:pPr>
            <a:endParaRPr lang="en-US"/>
          </a:p>
        </c:txPr>
        <c:crossAx val="28799744"/>
        <c:crosses val="autoZero"/>
        <c:auto val="1"/>
        <c:lblAlgn val="ctr"/>
        <c:lblOffset val="100"/>
        <c:tickLblSkip val="20"/>
        <c:tickMarkSkip val="10"/>
      </c:catAx>
      <c:valAx>
        <c:axId val="28799744"/>
        <c:scaling>
          <c:orientation val="minMax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sz="2000" b="1"/>
            </a:pPr>
            <a:endParaRPr lang="en-US"/>
          </a:p>
        </c:txPr>
        <c:crossAx val="2878156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4581142200974901"/>
          <c:y val="0.25435499667019235"/>
          <c:w val="0.13578892482189731"/>
          <c:h val="0.32836839424922659"/>
        </c:manualLayout>
      </c:layout>
      <c:spPr>
        <a:ln>
          <a:solidFill>
            <a:schemeClr val="tx1"/>
          </a:solidFill>
        </a:ln>
      </c:spPr>
      <c:txPr>
        <a:bodyPr/>
        <a:lstStyle/>
        <a:p>
          <a:pPr>
            <a:defRPr sz="2400" b="1"/>
          </a:pPr>
          <a:endParaRPr lang="en-US"/>
        </a:p>
      </c:txPr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0.05263</cdr:y>
    </cdr:from>
    <cdr:to>
      <cdr:x>0.98261</cdr:x>
      <cdr:y>0.94737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010400" y="304800"/>
          <a:ext cx="1600211" cy="518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2800" b="1" dirty="0" smtClean="0"/>
        </a:p>
        <a:p xmlns:a="http://schemas.openxmlformats.org/drawingml/2006/main">
          <a:endParaRPr lang="en-US" sz="2800" b="1" dirty="0" smtClean="0"/>
        </a:p>
        <a:p xmlns:a="http://schemas.openxmlformats.org/drawingml/2006/main">
          <a:r>
            <a:rPr lang="en-US" sz="2800" b="1" dirty="0" smtClean="0"/>
            <a:t>2008 FB</a:t>
          </a:r>
        </a:p>
        <a:p xmlns:a="http://schemas.openxmlformats.org/drawingml/2006/main">
          <a:r>
            <a:rPr lang="en-US" sz="2800" b="1" dirty="0"/>
            <a:t> </a:t>
          </a:r>
          <a:r>
            <a:rPr lang="en-US" sz="2800" b="1" dirty="0" smtClean="0"/>
            <a:t>   (EUs)</a:t>
          </a:r>
        </a:p>
        <a:p xmlns:a="http://schemas.openxmlformats.org/drawingml/2006/main">
          <a:endParaRPr lang="en-US" sz="2800" b="1" dirty="0"/>
        </a:p>
        <a:p xmlns:a="http://schemas.openxmlformats.org/drawingml/2006/main">
          <a:r>
            <a:rPr lang="en-US" sz="2800" b="1" dirty="0" smtClean="0"/>
            <a:t>2000 ARPA</a:t>
          </a:r>
        </a:p>
        <a:p xmlns:a="http://schemas.openxmlformats.org/drawingml/2006/main">
          <a:endParaRPr lang="en-US" sz="2800" b="1" dirty="0"/>
        </a:p>
        <a:p xmlns:a="http://schemas.openxmlformats.org/drawingml/2006/main">
          <a:endParaRPr lang="en-US" sz="2800" b="1" dirty="0" smtClean="0"/>
        </a:p>
        <a:p xmlns:a="http://schemas.openxmlformats.org/drawingml/2006/main">
          <a:r>
            <a:rPr lang="en-US" sz="2800" b="1" dirty="0" smtClean="0"/>
            <a:t>1994 Act</a:t>
          </a:r>
        </a:p>
        <a:p xmlns:a="http://schemas.openxmlformats.org/drawingml/2006/main">
          <a:endParaRPr lang="en-US" sz="2800" b="1" dirty="0" smtClean="0"/>
        </a:p>
        <a:p xmlns:a="http://schemas.openxmlformats.org/drawingml/2006/main">
          <a:r>
            <a:rPr lang="en-US" sz="2800" b="1" dirty="0" smtClean="0"/>
            <a:t>1980 Act</a:t>
          </a:r>
          <a:endParaRPr lang="en-US" sz="2800" b="1" dirty="0"/>
        </a:p>
      </cdr:txBody>
    </cdr:sp>
  </cdr:relSizeAnchor>
  <cdr:relSizeAnchor xmlns:cdr="http://schemas.openxmlformats.org/drawingml/2006/chartDrawing">
    <cdr:from>
      <cdr:x>0.72174</cdr:x>
      <cdr:y>0.77632</cdr:y>
    </cdr:from>
    <cdr:to>
      <cdr:x>0.8</cdr:x>
      <cdr:y>0.80876</cdr:y>
    </cdr:to>
    <cdr:cxnSp macro="">
      <cdr:nvCxnSpPr>
        <cdr:cNvPr id="4" name="Straight Arrow Connector 3"/>
        <cdr:cNvCxnSpPr/>
      </cdr:nvCxnSpPr>
      <cdr:spPr>
        <a:xfrm xmlns:a="http://schemas.openxmlformats.org/drawingml/2006/main" flipH="1" flipV="1">
          <a:off x="6324600" y="4495800"/>
          <a:ext cx="685800" cy="187892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0.73913</cdr:x>
      <cdr:y>0.68493</cdr:y>
    </cdr:from>
    <cdr:to>
      <cdr:x>0.8</cdr:x>
      <cdr:y>0.69737</cdr:y>
    </cdr:to>
    <cdr:cxnSp macro="">
      <cdr:nvCxnSpPr>
        <cdr:cNvPr id="6" name="Straight Arrow Connector 5"/>
        <cdr:cNvCxnSpPr/>
      </cdr:nvCxnSpPr>
      <cdr:spPr>
        <a:xfrm xmlns:a="http://schemas.openxmlformats.org/drawingml/2006/main" flipH="1">
          <a:off x="6477000" y="3966567"/>
          <a:ext cx="533400" cy="72033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0.73043</cdr:x>
      <cdr:y>0.30137</cdr:y>
    </cdr:from>
    <cdr:to>
      <cdr:x>0.8087</cdr:x>
      <cdr:y>0.32895</cdr:y>
    </cdr:to>
    <cdr:cxnSp macro="">
      <cdr:nvCxnSpPr>
        <cdr:cNvPr id="8" name="Straight Arrow Connector 7"/>
        <cdr:cNvCxnSpPr/>
      </cdr:nvCxnSpPr>
      <cdr:spPr>
        <a:xfrm xmlns:a="http://schemas.openxmlformats.org/drawingml/2006/main" flipH="1">
          <a:off x="6400800" y="1745293"/>
          <a:ext cx="685800" cy="159707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0.73913</cdr:x>
      <cdr:y>0.46575</cdr:y>
    </cdr:from>
    <cdr:to>
      <cdr:x>0.8</cdr:x>
      <cdr:y>0.47368</cdr:y>
    </cdr:to>
    <cdr:cxnSp macro="">
      <cdr:nvCxnSpPr>
        <cdr:cNvPr id="10" name="Straight Arrow Connector 9"/>
        <cdr:cNvCxnSpPr/>
      </cdr:nvCxnSpPr>
      <cdr:spPr>
        <a:xfrm xmlns:a="http://schemas.openxmlformats.org/drawingml/2006/main" flipH="1">
          <a:off x="6477000" y="2697251"/>
          <a:ext cx="533400" cy="45949"/>
        </a:xfrm>
        <a:prstGeom xmlns:a="http://schemas.openxmlformats.org/drawingml/2006/main" prst="straightConnector1">
          <a:avLst/>
        </a:prstGeom>
        <a:ln xmlns:a="http://schemas.openxmlformats.org/drawingml/2006/main" w="254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0.11607</cdr:x>
      <cdr:y>0.14925</cdr:y>
    </cdr:from>
    <cdr:to>
      <cdr:x>0.1875</cdr:x>
      <cdr:y>0.22388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90600" y="762000"/>
          <a:ext cx="609613" cy="381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b="1" dirty="0" smtClean="0"/>
            <a:t>MN 0.3</a:t>
          </a:r>
          <a:endParaRPr lang="en-US" sz="2400" b="1" dirty="0"/>
        </a:p>
      </cdr:txBody>
    </cdr:sp>
  </cdr:relSizeAnchor>
  <cdr:relSizeAnchor xmlns:cdr="http://schemas.openxmlformats.org/drawingml/2006/chartDrawing">
    <cdr:from>
      <cdr:x>0.14286</cdr:x>
      <cdr:y>0.23881</cdr:y>
    </cdr:from>
    <cdr:to>
      <cdr:x>0.14286</cdr:x>
      <cdr:y>0.85075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1219200" y="1219200"/>
          <a:ext cx="0" cy="3124200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chemeClr val="tx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FF19604-00EC-49D8-A842-EAC0FDC73DD0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F9143B-69E2-49BF-8469-6939960B9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90BFD82-7291-4DF0-A341-A29D983850C4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19" tIns="47060" rIns="94119" bIns="4706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49763"/>
            <a:ext cx="5683250" cy="4216400"/>
          </a:xfrm>
          <a:prstGeom prst="rect">
            <a:avLst/>
          </a:prstGeom>
        </p:spPr>
        <p:txBody>
          <a:bodyPr vert="horz" lIns="94119" tIns="47060" rIns="94119" bIns="4706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525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899525"/>
            <a:ext cx="3078163" cy="468313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68FE16E-A39D-4234-AE7F-08CF80FD7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7ED4B22-86AA-41F7-9020-B7F1D45CF76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4970A-563B-4D83-9845-897DB76FAA74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440C2-6EC1-481A-AF5D-9A21EA15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1BF26-99F6-48CB-9ACE-C639C29F5FBD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89F51-18C0-4748-84C5-DC1510AAC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75E8-EA23-46F3-9DE8-3BBCE8ADA7E3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53FEF-EF24-4C7E-B60A-6DE6C108F0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5F078-4B18-4CD3-86EC-2F1C9B5D3D09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38568-E73A-4797-88D5-2876E2939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2BB96-C46A-4B9E-A1B5-B73C111107ED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CDADE-AD46-4FAB-B95F-83EBB8AFE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D7E41-9885-4EE9-8FED-36836DF62588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A86AA-BC10-47DB-A67C-5A26B7EAD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20AE3-9C7C-463A-A850-A780359041F9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64349-45D8-4E7A-A5F7-5ECC055CC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C593E-A1FF-46F4-9388-D6691A18C185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6768-12C1-43AF-AFD2-8DA0204B5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E6576-B9DC-495F-8C28-5547202C95F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618AD-0428-4664-B1BB-F60E88D89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7A8D4-FAED-44C9-96B3-990F836F7802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7FAD4-082F-4CDC-80A5-1827F93EB7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D5FA-5506-4742-B5E1-F367567BE5C7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0FBCA-E747-4905-8AFA-07FA6DC4B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6E5">
                <a:alpha val="76000"/>
                <a:lumMod val="100000"/>
              </a:srgbClr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DD852D-0130-496D-B763-33E3FE8799FD}" type="datetimeFigureOut">
              <a:rPr lang="en-US"/>
              <a:pPr>
                <a:defRPr/>
              </a:pPr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72C69E-D3F7-4B0A-A43E-274FF76722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6098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4900" b="1" dirty="0" smtClean="0">
                <a:solidFill>
                  <a:srgbClr val="0000FF"/>
                </a:solidFill>
              </a:rPr>
              <a:t>The </a:t>
            </a:r>
            <a:r>
              <a:rPr lang="en-US" sz="4900" b="1" dirty="0">
                <a:solidFill>
                  <a:srgbClr val="0000FF"/>
                </a:solidFill>
              </a:rPr>
              <a:t>Evolving Role of Crop Insurance in Farm Risk Management </a:t>
            </a:r>
            <a:r>
              <a:rPr lang="en-US" sz="4900" dirty="0">
                <a:solidFill>
                  <a:srgbClr val="0000FF"/>
                </a:solidFill>
              </a:rPr>
              <a:t/>
            </a:r>
            <a:br>
              <a:rPr lang="en-US" sz="4900" dirty="0">
                <a:solidFill>
                  <a:srgbClr val="0000FF"/>
                </a:solidFill>
              </a:rPr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Keith Collins, </a:t>
            </a:r>
            <a:r>
              <a:rPr lang="en-US" b="1" dirty="0" smtClean="0">
                <a:solidFill>
                  <a:schemeClr val="tx1"/>
                </a:solidFill>
              </a:rPr>
              <a:t>NCIS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AAEA Crop Insurance Symposium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October 8, 2013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tx1"/>
                </a:solidFill>
              </a:rPr>
              <a:t>Louisville, KY 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3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The Rest of the Story . . 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u="sng" dirty="0" smtClean="0"/>
              <a:t>1998-2000</a:t>
            </a:r>
            <a:r>
              <a:rPr lang="en-US" sz="3500" b="1" dirty="0" smtClean="0"/>
              <a:t>: Large ad hoc disaster assistance, includes 1999 &amp; 2000 premium discounts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500" b="1" dirty="0" smtClean="0"/>
              <a:t>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u="sng" dirty="0" smtClean="0"/>
              <a:t>2000 ARPA</a:t>
            </a:r>
            <a:r>
              <a:rPr lang="en-US" sz="3500" b="1" dirty="0" smtClean="0"/>
              <a:t>:   raises premium subsidies, esp. at higher coverage; creates 508(h) process for new </a:t>
            </a:r>
            <a:r>
              <a:rPr lang="en-US" sz="3500" b="1" dirty="0"/>
              <a:t>products; authorizes livestock</a:t>
            </a:r>
            <a:endParaRPr lang="en-US" sz="35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5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500" b="1" u="sng" dirty="0" smtClean="0"/>
              <a:t>2008 Farm Bill</a:t>
            </a:r>
            <a:r>
              <a:rPr lang="en-US" sz="3500" b="1" dirty="0" smtClean="0"/>
              <a:t>:  program cost becomes an issue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b="1" dirty="0" smtClean="0"/>
              <a:t>Small prem. sub. &amp; A&amp;O cuts; timing shifts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b="1" dirty="0" smtClean="0"/>
              <a:t>Prem. subsidy raised for EU/whole farm units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100" b="1" dirty="0" smtClean="0"/>
              <a:t>SURE/ACRE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685800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Premium Subsidy Rates by Coverage Level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914400"/>
          <a:ext cx="8763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Average Premium Subsidy Across all Policies</a:t>
            </a:r>
            <a:endParaRPr lang="en-US" sz="4000" b="1" dirty="0">
              <a:solidFill>
                <a:srgbClr val="0000FF"/>
              </a:solidFill>
            </a:endParaRPr>
          </a:p>
        </p:txBody>
      </p:sp>
      <p:graphicFrame>
        <p:nvGraphicFramePr>
          <p:cNvPr id="27650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600" y="1463675"/>
          <a:ext cx="8636000" cy="5140325"/>
        </p:xfrm>
        <a:graphic>
          <a:graphicData uri="http://schemas.openxmlformats.org/presentationml/2006/ole">
            <p:oleObj spid="_x0000_s27650" r:id="rId3" imgW="8632684" imgH="5139373" progId="Excel.Chart.8">
              <p:embed/>
            </p:oleObj>
          </a:graphicData>
        </a:graphic>
      </p:graphicFrame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52400" y="990600"/>
            <a:ext cx="1800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Calibri" pitchFamily="34" charset="0"/>
              </a:rPr>
              <a:t>% of Prem.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52463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Growth in Enrolled Area and Plan Premium</a:t>
            </a:r>
          </a:p>
        </p:txBody>
      </p:sp>
      <p:graphicFrame>
        <p:nvGraphicFramePr>
          <p:cNvPr id="2867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25400" y="635000"/>
          <a:ext cx="4597400" cy="6273800"/>
        </p:xfrm>
        <a:graphic>
          <a:graphicData uri="http://schemas.openxmlformats.org/presentationml/2006/ole">
            <p:oleObj spid="_x0000_s28674" r:id="rId3" imgW="4596782" imgH="6273328" progId="Excel.Chart.8">
              <p:embed/>
            </p:oleObj>
          </a:graphicData>
        </a:graphic>
      </p:graphicFrame>
      <p:graphicFrame>
        <p:nvGraphicFramePr>
          <p:cNvPr id="2867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521200" y="482600"/>
          <a:ext cx="4597400" cy="6426200"/>
        </p:xfrm>
        <a:graphic>
          <a:graphicData uri="http://schemas.openxmlformats.org/presentationml/2006/ole">
            <p:oleObj spid="_x0000_s28675" r:id="rId4" imgW="4596782" imgH="6425741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5"/>
          <p:cNvSpPr>
            <a:spLocks noChangeArrowheads="1"/>
          </p:cNvSpPr>
          <p:nvPr/>
        </p:nvSpPr>
        <p:spPr bwMode="auto">
          <a:xfrm>
            <a:off x="5029200" y="990600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Liability Share:</a:t>
            </a:r>
          </a:p>
          <a:p>
            <a:r>
              <a:rPr lang="en-US" sz="2800" b="1">
                <a:latin typeface="Calibri" pitchFamily="34" charset="0"/>
              </a:rPr>
              <a:t>2012—$117 bil.</a:t>
            </a:r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1219200" y="987425"/>
            <a:ext cx="304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Acreage Share: </a:t>
            </a:r>
          </a:p>
          <a:p>
            <a:r>
              <a:rPr lang="en-US" sz="2800" b="1">
                <a:latin typeface="Calibri" pitchFamily="34" charset="0"/>
              </a:rPr>
              <a:t>2012—283 mil.</a:t>
            </a:r>
          </a:p>
        </p:txBody>
      </p:sp>
      <p:sp>
        <p:nvSpPr>
          <p:cNvPr id="29699" name="TextBox 7"/>
          <p:cNvSpPr txBox="1">
            <a:spLocks noChangeArrowheads="1"/>
          </p:cNvSpPr>
          <p:nvPr/>
        </p:nvSpPr>
        <p:spPr bwMode="auto">
          <a:xfrm>
            <a:off x="762000" y="187325"/>
            <a:ext cx="769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Calibri" pitchFamily="34" charset="0"/>
              </a:rPr>
              <a:t>Distribution of Business by Crop</a:t>
            </a:r>
          </a:p>
        </p:txBody>
      </p:sp>
      <p:graphicFrame>
        <p:nvGraphicFramePr>
          <p:cNvPr id="29700" name="Content Placeholder 6"/>
          <p:cNvGraphicFramePr>
            <a:graphicFrameLocks/>
          </p:cNvGraphicFramePr>
          <p:nvPr/>
        </p:nvGraphicFramePr>
        <p:xfrm>
          <a:off x="4491038" y="1625600"/>
          <a:ext cx="3805237" cy="4978400"/>
        </p:xfrm>
        <a:graphic>
          <a:graphicData uri="http://schemas.openxmlformats.org/presentationml/2006/ole">
            <p:oleObj spid="_x0000_s29700" r:id="rId3" imgW="3804234" imgH="4974767" progId="Excel.Chart.8">
              <p:embed/>
            </p:oleObj>
          </a:graphicData>
        </a:graphic>
      </p:graphicFrame>
      <p:graphicFrame>
        <p:nvGraphicFramePr>
          <p:cNvPr id="29701" name="Content Placeholder 6"/>
          <p:cNvGraphicFramePr>
            <a:graphicFrameLocks/>
          </p:cNvGraphicFramePr>
          <p:nvPr/>
        </p:nvGraphicFramePr>
        <p:xfrm>
          <a:off x="409575" y="1625600"/>
          <a:ext cx="3805238" cy="4978400"/>
        </p:xfrm>
        <a:graphic>
          <a:graphicData uri="http://schemas.openxmlformats.org/presentationml/2006/ole">
            <p:oleObj spid="_x0000_s29701" r:id="rId4" imgW="3804234" imgH="4974767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Insured Share of Planted or Bearing Acres</a:t>
            </a:r>
          </a:p>
        </p:txBody>
      </p:sp>
      <p:graphicFrame>
        <p:nvGraphicFramePr>
          <p:cNvPr id="30722" name="Content Placeholder 3"/>
          <p:cNvGraphicFramePr>
            <a:graphicFrameLocks noGrp="1"/>
          </p:cNvGraphicFramePr>
          <p:nvPr>
            <p:ph idx="1"/>
          </p:nvPr>
        </p:nvGraphicFramePr>
        <p:xfrm>
          <a:off x="-23813" y="754063"/>
          <a:ext cx="8990013" cy="5969000"/>
        </p:xfrm>
        <a:graphic>
          <a:graphicData uri="http://schemas.openxmlformats.org/presentationml/2006/ole">
            <p:oleObj spid="_x0000_s30722" r:id="rId3" imgW="8992379" imgH="5968501" progId="Excel.Chart.8">
              <p:embed/>
            </p:oleObj>
          </a:graphicData>
        </a:graphic>
      </p:graphicFrame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2667000" y="6332538"/>
            <a:ext cx="3897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Data:  major field crops, 2012; others, 2011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Changes in Coverage Levels</a:t>
            </a:r>
          </a:p>
        </p:txBody>
      </p:sp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76200" y="685800"/>
            <a:ext cx="4421188" cy="838200"/>
          </a:xfrm>
        </p:spPr>
        <p:txBody>
          <a:bodyPr/>
          <a:lstStyle/>
          <a:p>
            <a:pPr algn="ctr"/>
            <a:r>
              <a:rPr lang="en-US" sz="2600" smtClean="0"/>
              <a:t>Share of Insured Acres by Coverage Level</a:t>
            </a:r>
          </a:p>
        </p:txBody>
      </p:sp>
      <p:sp>
        <p:nvSpPr>
          <p:cNvPr id="3174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762000"/>
          </a:xfrm>
        </p:spPr>
        <p:txBody>
          <a:bodyPr/>
          <a:lstStyle/>
          <a:p>
            <a:pPr algn="ctr"/>
            <a:r>
              <a:rPr lang="en-US" sz="2600" smtClean="0"/>
              <a:t>Share of Insured Acres Covered at 70% or Higher</a:t>
            </a:r>
          </a:p>
        </p:txBody>
      </p:sp>
      <p:graphicFrame>
        <p:nvGraphicFramePr>
          <p:cNvPr id="31748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25400" y="1397000"/>
          <a:ext cx="4522788" cy="5511800"/>
        </p:xfrm>
        <a:graphic>
          <a:graphicData uri="http://schemas.openxmlformats.org/presentationml/2006/ole">
            <p:oleObj spid="_x0000_s31748" r:id="rId3" imgW="4523624" imgH="5511262" progId="Excel.Chart.8">
              <p:embed/>
            </p:oleObj>
          </a:graphicData>
        </a:graphic>
      </p:graphicFrame>
      <p:graphicFrame>
        <p:nvGraphicFramePr>
          <p:cNvPr id="31749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594225" y="1320800"/>
          <a:ext cx="4448175" cy="5588000"/>
        </p:xfrm>
        <a:graphic>
          <a:graphicData uri="http://schemas.openxmlformats.org/presentationml/2006/ole">
            <p:oleObj spid="_x0000_s31749" r:id="rId4" imgW="4444369" imgH="5584420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Liability as a Share of Production Value </a:t>
            </a:r>
            <a:r>
              <a:rPr lang="en-US" sz="3600" b="1" i="1" dirty="0" smtClean="0">
                <a:solidFill>
                  <a:srgbClr val="0000FF"/>
                </a:solidFill>
              </a:rPr>
              <a:t>2011-12 avg.</a:t>
            </a:r>
            <a:endParaRPr lang="en-US" sz="36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60475"/>
          <a:ext cx="8458200" cy="482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6628"/>
                <a:gridCol w="1977242"/>
                <a:gridCol w="1854530"/>
                <a:gridCol w="2209800"/>
              </a:tblGrid>
              <a:tr h="1191513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Production Value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(</a:t>
                      </a:r>
                      <a:r>
                        <a:rPr lang="en-US" sz="2800" b="1" dirty="0" err="1" smtClean="0">
                          <a:latin typeface="+mn-lt"/>
                        </a:rPr>
                        <a:t>bil</a:t>
                      </a:r>
                      <a:r>
                        <a:rPr lang="en-US" sz="2800" b="1" dirty="0" smtClean="0">
                          <a:latin typeface="+mn-lt"/>
                        </a:rPr>
                        <a:t> $)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Insured</a:t>
                      </a:r>
                    </a:p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Liability (</a:t>
                      </a:r>
                      <a:r>
                        <a:rPr lang="en-US" sz="2800" b="1" dirty="0" err="1" smtClean="0">
                          <a:latin typeface="+mn-lt"/>
                        </a:rPr>
                        <a:t>bil</a:t>
                      </a:r>
                      <a:r>
                        <a:rPr lang="en-US" sz="2800" b="1" dirty="0" smtClean="0">
                          <a:latin typeface="+mn-lt"/>
                        </a:rPr>
                        <a:t> $)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Liability</a:t>
                      </a:r>
                      <a:r>
                        <a:rPr lang="en-US" sz="2800" b="1" baseline="0" dirty="0" smtClean="0">
                          <a:latin typeface="+mn-lt"/>
                        </a:rPr>
                        <a:t> as a % of Prod. Value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</a:tr>
              <a:tr h="45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effectLst/>
                          <a:latin typeface="+mn-lt"/>
                        </a:rPr>
                        <a:t>Grains</a:t>
                      </a:r>
                      <a:endParaRPr lang="en-US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84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66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79%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</a:tr>
              <a:tr h="45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 smtClean="0">
                          <a:effectLst/>
                          <a:latin typeface="+mn-lt"/>
                        </a:rPr>
                        <a:t>Oil crops</a:t>
                      </a:r>
                      <a:endParaRPr lang="en-US" sz="2800" b="1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41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27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66%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</a:tr>
              <a:tr h="45827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Fruits &amp; nuts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25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7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28%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2786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FF"/>
                          </a:solidFill>
                          <a:effectLst/>
                          <a:latin typeface="+mn-lt"/>
                        </a:rPr>
                        <a:t>Vegetables &amp; melons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21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3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14%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582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effectLst/>
                          <a:latin typeface="+mn-lt"/>
                        </a:rPr>
                        <a:t>All other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41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14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34%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</a:tr>
              <a:tr h="45827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dirty="0" smtClean="0">
                          <a:effectLst/>
                          <a:latin typeface="+mn-lt"/>
                        </a:rPr>
                        <a:t>Total crops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212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116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+mn-lt"/>
                        </a:rPr>
                        <a:t>55%</a:t>
                      </a:r>
                      <a:endParaRPr lang="en-US" sz="2800" b="1" dirty="0">
                        <a:latin typeface="+mn-lt"/>
                      </a:endParaRPr>
                    </a:p>
                  </a:txBody>
                  <a:tcPr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sz="4000" b="1" smtClean="0">
                <a:solidFill>
                  <a:srgbClr val="0000FF"/>
                </a:solidFill>
              </a:rPr>
              <a:t>Growth in Specialty Crop Coverage</a:t>
            </a:r>
          </a:p>
        </p:txBody>
      </p:sp>
      <p:graphicFrame>
        <p:nvGraphicFramePr>
          <p:cNvPr id="3379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800" y="863600"/>
          <a:ext cx="8559800" cy="5664200"/>
        </p:xfrm>
        <a:graphic>
          <a:graphicData uri="http://schemas.openxmlformats.org/presentationml/2006/ole">
            <p:oleObj spid="_x0000_s33794" r:id="rId3" imgW="8559526" imgH="5663675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228600" y="-1588"/>
            <a:ext cx="8763000" cy="838201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Cumulative Product Introductions Since 2000 </a:t>
            </a:r>
          </a:p>
        </p:txBody>
      </p:sp>
      <p:graphicFrame>
        <p:nvGraphicFramePr>
          <p:cNvPr id="34818" name="Content Placeholder 3"/>
          <p:cNvGraphicFramePr>
            <a:graphicFrameLocks noGrp="1"/>
          </p:cNvGraphicFramePr>
          <p:nvPr>
            <p:ph idx="1"/>
          </p:nvPr>
        </p:nvGraphicFramePr>
        <p:xfrm>
          <a:off x="101600" y="1011238"/>
          <a:ext cx="8940800" cy="5816600"/>
        </p:xfrm>
        <a:graphic>
          <a:graphicData uri="http://schemas.openxmlformats.org/presentationml/2006/ole">
            <p:oleObj spid="_x0000_s34818" r:id="rId3" imgW="8937511" imgH="5816088" progId="Excel.Chart.8">
              <p:embed/>
            </p:oleObj>
          </a:graphicData>
        </a:graphic>
      </p:graphicFrame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917575" y="1062038"/>
            <a:ext cx="2924175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--Of 58 introductions:</a:t>
            </a:r>
          </a:p>
          <a:p>
            <a:r>
              <a:rPr lang="en-US" sz="2400" b="1">
                <a:latin typeface="Calibri" pitchFamily="34" charset="0"/>
              </a:rPr>
              <a:t>    43 still marketed</a:t>
            </a:r>
          </a:p>
          <a:p>
            <a:r>
              <a:rPr lang="en-US" sz="2400" b="1">
                <a:latin typeface="Calibri" pitchFamily="34" charset="0"/>
              </a:rPr>
              <a:t>    12 replaced</a:t>
            </a:r>
          </a:p>
          <a:p>
            <a:r>
              <a:rPr lang="en-US" sz="2400" b="1">
                <a:latin typeface="Calibri" pitchFamily="34" charset="0"/>
              </a:rPr>
              <a:t>      3 terminated</a:t>
            </a:r>
          </a:p>
        </p:txBody>
      </p:sp>
      <p:sp>
        <p:nvSpPr>
          <p:cNvPr id="34820" name="TextBox 2"/>
          <p:cNvSpPr txBox="1">
            <a:spLocks noChangeArrowheads="1"/>
          </p:cNvSpPr>
          <p:nvPr/>
        </p:nvSpPr>
        <p:spPr bwMode="auto">
          <a:xfrm>
            <a:off x="0" y="708025"/>
            <a:ext cx="1306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# Products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Agenda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828800" y="1371600"/>
            <a:ext cx="5105400" cy="5181600"/>
          </a:xfrm>
        </p:spPr>
        <p:txBody>
          <a:bodyPr/>
          <a:lstStyle/>
          <a:p>
            <a:r>
              <a:rPr lang="en-US" sz="3600" b="1" smtClean="0"/>
              <a:t>Evolution</a:t>
            </a:r>
          </a:p>
          <a:p>
            <a:endParaRPr lang="en-US" sz="3600" b="1" smtClean="0"/>
          </a:p>
          <a:p>
            <a:r>
              <a:rPr lang="en-US" sz="3600" b="1" smtClean="0"/>
              <a:t>Participation metrics:</a:t>
            </a:r>
          </a:p>
          <a:p>
            <a:pPr lvl="1"/>
            <a:r>
              <a:rPr lang="en-US" b="1" smtClean="0"/>
              <a:t>Farm </a:t>
            </a:r>
          </a:p>
          <a:p>
            <a:pPr lvl="1"/>
            <a:r>
              <a:rPr lang="en-US" b="1" smtClean="0"/>
              <a:t>Company</a:t>
            </a:r>
          </a:p>
          <a:p>
            <a:pPr lvl="1"/>
            <a:r>
              <a:rPr lang="en-US" b="1" smtClean="0"/>
              <a:t>Taxpayer/government</a:t>
            </a:r>
          </a:p>
          <a:p>
            <a:pPr lvl="1"/>
            <a:endParaRPr lang="en-US" b="1" smtClean="0"/>
          </a:p>
          <a:p>
            <a:r>
              <a:rPr lang="en-US" sz="3600" b="1" smtClean="0"/>
              <a:t>Issues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338" y="1147763"/>
            <a:ext cx="7620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85800" y="15875"/>
            <a:ext cx="7848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Effect of Crop Insurance on a Simulated Illinois Corn Farm’s Revenue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00FF"/>
                </a:solidFill>
              </a:rPr>
              <a:t>Crop Ins. v. Commodity Program Benefits</a:t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3600" b="1" i="1" dirty="0" smtClean="0"/>
              <a:t>Under 2008 Farm Bill, 2008-2012 avg.</a:t>
            </a:r>
            <a:endParaRPr lang="en-US" sz="3600" b="1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1295400"/>
          <a:ext cx="8477250" cy="45370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9600"/>
                <a:gridCol w="1957917"/>
                <a:gridCol w="1439740"/>
                <a:gridCol w="1869017"/>
                <a:gridCol w="1331381"/>
              </a:tblGrid>
              <a:tr h="13716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Net Indemnities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smtClean="0"/>
                        <a:t>% of </a:t>
                      </a:r>
                      <a:r>
                        <a:rPr lang="en-US" sz="2800" b="1" i="1" baseline="0" dirty="0" smtClean="0"/>
                        <a:t> Prod. Value</a:t>
                      </a:r>
                      <a:endParaRPr lang="en-US" sz="2800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CommodityProgram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Outlays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1" dirty="0" smtClean="0"/>
                        <a:t>% of </a:t>
                      </a:r>
                      <a:r>
                        <a:rPr lang="en-US" sz="2800" b="1" i="1" baseline="0" dirty="0" smtClean="0"/>
                        <a:t>Prod. Value</a:t>
                      </a:r>
                      <a:endParaRPr lang="en-US" sz="2800" b="1" i="1" dirty="0" smtClean="0"/>
                    </a:p>
                  </a:txBody>
                  <a:tcPr marL="9525" marR="9525" marT="9525" marB="0" anchor="ctr"/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$/planted ac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$/planted ac</a:t>
                      </a:r>
                      <a:r>
                        <a:rPr lang="en-US" sz="1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</a:tr>
              <a:tr h="4468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Corn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20.97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8458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Soybeans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8.81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6.65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68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Wheat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10.49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19.77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5293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Up. </a:t>
                      </a:r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Cotton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63.22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119.63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68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132.44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46894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Peanuts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15.02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73.40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8%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6922" name="TextBox 4"/>
          <p:cNvSpPr txBox="1">
            <a:spLocks noChangeArrowheads="1"/>
          </p:cNvSpPr>
          <p:nvPr/>
        </p:nvSpPr>
        <p:spPr bwMode="auto">
          <a:xfrm>
            <a:off x="381000" y="6216650"/>
            <a:ext cx="8670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Calibri" pitchFamily="34" charset="0"/>
              </a:rPr>
              <a:t>Prod. value from  ERS http://www.ers.usda.gov/data-products/commodity-costs-and-returns.aspx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AIPs</a:t>
            </a:r>
          </a:p>
        </p:txBody>
      </p:sp>
      <p:sp>
        <p:nvSpPr>
          <p:cNvPr id="37890" name="Text Placeholder 2"/>
          <p:cNvSpPr>
            <a:spLocks noGrp="1"/>
          </p:cNvSpPr>
          <p:nvPr>
            <p:ph type="body" idx="1"/>
          </p:nvPr>
        </p:nvSpPr>
        <p:spPr>
          <a:xfrm>
            <a:off x="0" y="609600"/>
            <a:ext cx="4497388" cy="457200"/>
          </a:xfrm>
        </p:spPr>
        <p:txBody>
          <a:bodyPr/>
          <a:lstStyle/>
          <a:p>
            <a:pPr algn="ctr"/>
            <a:r>
              <a:rPr lang="en-US" sz="2600" smtClean="0">
                <a:solidFill>
                  <a:srgbClr val="0000FF"/>
                </a:solidFill>
              </a:rPr>
              <a:t>Number of AIPs operating</a:t>
            </a:r>
          </a:p>
        </p:txBody>
      </p:sp>
      <p:sp>
        <p:nvSpPr>
          <p:cNvPr id="3789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09600"/>
            <a:ext cx="4422775" cy="838200"/>
          </a:xfrm>
        </p:spPr>
        <p:txBody>
          <a:bodyPr/>
          <a:lstStyle/>
          <a:p>
            <a:pPr algn="ctr"/>
            <a:r>
              <a:rPr lang="en-US" sz="2600" smtClean="0">
                <a:solidFill>
                  <a:srgbClr val="0000FF"/>
                </a:solidFill>
              </a:rPr>
              <a:t>Number per State, by State Premium, 2012 </a:t>
            </a:r>
            <a:endParaRPr lang="en-US" sz="2600" smtClean="0"/>
          </a:p>
        </p:txBody>
      </p:sp>
      <p:graphicFrame>
        <p:nvGraphicFramePr>
          <p:cNvPr id="37892" name="Content Placeholder 3"/>
          <p:cNvGraphicFramePr>
            <a:graphicFrameLocks noGrp="1"/>
          </p:cNvGraphicFramePr>
          <p:nvPr>
            <p:ph sz="half" idx="2"/>
          </p:nvPr>
        </p:nvGraphicFramePr>
        <p:xfrm>
          <a:off x="25400" y="1168400"/>
          <a:ext cx="4522788" cy="5664200"/>
        </p:xfrm>
        <a:graphic>
          <a:graphicData uri="http://schemas.openxmlformats.org/presentationml/2006/ole">
            <p:oleObj spid="_x0000_s37892" r:id="rId3" imgW="4523624" imgH="5663675" progId="Excel.Chart.8">
              <p:embed/>
            </p:oleObj>
          </a:graphicData>
        </a:graphic>
      </p:graphicFrame>
      <p:graphicFrame>
        <p:nvGraphicFramePr>
          <p:cNvPr id="37893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4445000" y="1320800"/>
          <a:ext cx="4673600" cy="5435600"/>
        </p:xfrm>
        <a:graphic>
          <a:graphicData uri="http://schemas.openxmlformats.org/presentationml/2006/ole">
            <p:oleObj spid="_x0000_s37893" r:id="rId4" imgW="4676037" imgH="5432007" progId="Excel.Chart.8">
              <p:embed/>
            </p:oleObj>
          </a:graphicData>
        </a:graphic>
      </p:graphicFrame>
      <p:sp>
        <p:nvSpPr>
          <p:cNvPr id="37894" name="TextBox 8"/>
          <p:cNvSpPr txBox="1">
            <a:spLocks noChangeArrowheads="1"/>
          </p:cNvSpPr>
          <p:nvPr/>
        </p:nvSpPr>
        <p:spPr bwMode="auto">
          <a:xfrm>
            <a:off x="6553200" y="6216650"/>
            <a:ext cx="6683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Mil $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AIP A&amp;O Payments and UGs as a Share of Gross Premium Sold by the AIPs</a:t>
            </a:r>
          </a:p>
        </p:txBody>
      </p:sp>
      <p:graphicFrame>
        <p:nvGraphicFramePr>
          <p:cNvPr id="38914" name="Content Placeholder 3"/>
          <p:cNvGraphicFramePr>
            <a:graphicFrameLocks noGrp="1"/>
          </p:cNvGraphicFramePr>
          <p:nvPr>
            <p:ph idx="1"/>
          </p:nvPr>
        </p:nvGraphicFramePr>
        <p:xfrm>
          <a:off x="-50800" y="1244600"/>
          <a:ext cx="9245600" cy="5588000"/>
        </p:xfrm>
        <a:graphic>
          <a:graphicData uri="http://schemas.openxmlformats.org/presentationml/2006/ole">
            <p:oleObj spid="_x0000_s38914" r:id="rId3" imgW="9242337" imgH="5590517" progId="Excel.Chart.8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752600"/>
          </a:xfrm>
        </p:spPr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</a:rPr>
              <a:t>How a Company and FCIC Share Gains/Losses  </a:t>
            </a:r>
            <a:r>
              <a:rPr lang="en-US" sz="2800" b="1" i="1" smtClean="0"/>
              <a:t>Share of Premium, Commercial Fund, GP 1 States </a:t>
            </a:r>
          </a:p>
        </p:txBody>
      </p:sp>
      <p:graphicFrame>
        <p:nvGraphicFramePr>
          <p:cNvPr id="39938" name="Content Placeholder 3"/>
          <p:cNvGraphicFramePr>
            <a:graphicFrameLocks noGrp="1"/>
          </p:cNvGraphicFramePr>
          <p:nvPr>
            <p:ph idx="1"/>
          </p:nvPr>
        </p:nvGraphicFramePr>
        <p:xfrm>
          <a:off x="330200" y="1168400"/>
          <a:ext cx="8636000" cy="5207000"/>
        </p:xfrm>
        <a:graphic>
          <a:graphicData uri="http://schemas.openxmlformats.org/presentationml/2006/ole">
            <p:oleObj spid="_x0000_s39938" r:id="rId3" imgW="8638781" imgH="5206435" progId="Excel.Chart.8">
              <p:embed/>
            </p:oleObj>
          </a:graphicData>
        </a:graphic>
      </p:graphicFrame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2971800" y="6286500"/>
            <a:ext cx="296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Company Gross Loss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752600"/>
          </a:xfrm>
        </p:spPr>
        <p:txBody>
          <a:bodyPr/>
          <a:lstStyle/>
          <a:p>
            <a:r>
              <a:rPr lang="en-US" sz="3200" b="1" smtClean="0">
                <a:solidFill>
                  <a:srgbClr val="0000FF"/>
                </a:solidFill>
              </a:rPr>
              <a:t>How a Company and FCIC Share Gains/Losses  </a:t>
            </a:r>
            <a:r>
              <a:rPr lang="en-US" sz="2800" b="1" i="1" smtClean="0"/>
              <a:t>Share of Premium, Commercial Fund, GP 1 States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219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2971800" y="6275388"/>
            <a:ext cx="2963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Calibri" pitchFamily="34" charset="0"/>
              </a:rPr>
              <a:t>Company Gross Loss Ratio</a:t>
            </a:r>
          </a:p>
        </p:txBody>
      </p:sp>
      <p:sp>
        <p:nvSpPr>
          <p:cNvPr id="40964" name="TextBox 1"/>
          <p:cNvSpPr txBox="1">
            <a:spLocks noChangeArrowheads="1"/>
          </p:cNvSpPr>
          <p:nvPr/>
        </p:nvSpPr>
        <p:spPr bwMode="auto">
          <a:xfrm>
            <a:off x="3048000" y="19812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400" b="1">
                <a:latin typeface="Calibri" pitchFamily="34" charset="0"/>
              </a:rPr>
              <a:t>IA &amp; NE 2.2</a:t>
            </a:r>
          </a:p>
        </p:txBody>
      </p:sp>
      <p:sp>
        <p:nvSpPr>
          <p:cNvPr id="40965" name="TextBox 1"/>
          <p:cNvSpPr txBox="1">
            <a:spLocks noChangeArrowheads="1"/>
          </p:cNvSpPr>
          <p:nvPr/>
        </p:nvSpPr>
        <p:spPr bwMode="auto">
          <a:xfrm>
            <a:off x="4889500" y="1981200"/>
            <a:ext cx="901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400" b="1">
                <a:latin typeface="Calibri" pitchFamily="34" charset="0"/>
              </a:rPr>
              <a:t>IN 3.4</a:t>
            </a:r>
          </a:p>
        </p:txBody>
      </p:sp>
      <p:sp>
        <p:nvSpPr>
          <p:cNvPr id="40966" name="TextBox 1"/>
          <p:cNvSpPr txBox="1">
            <a:spLocks noChangeArrowheads="1"/>
          </p:cNvSpPr>
          <p:nvPr/>
        </p:nvSpPr>
        <p:spPr bwMode="auto">
          <a:xfrm>
            <a:off x="6248400" y="1790700"/>
            <a:ext cx="762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2400" b="1">
                <a:latin typeface="Calibri" pitchFamily="34" charset="0"/>
              </a:rPr>
              <a:t>IL 4.5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886200" y="2438400"/>
            <a:ext cx="0" cy="312420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345113" y="2438400"/>
            <a:ext cx="0" cy="312420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05600" y="2438400"/>
            <a:ext cx="0" cy="3124200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>Actuarial Performance of Crop Insurance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i="1" dirty="0" smtClean="0"/>
              <a:t>Loss Ratio = indemnities/premiums</a:t>
            </a:r>
            <a:endParaRPr lang="en-US" sz="3600" i="1" dirty="0"/>
          </a:p>
        </p:txBody>
      </p:sp>
      <p:graphicFrame>
        <p:nvGraphicFramePr>
          <p:cNvPr id="41986" name="Content Placeholder 3"/>
          <p:cNvGraphicFramePr>
            <a:graphicFrameLocks noGrp="1"/>
          </p:cNvGraphicFramePr>
          <p:nvPr>
            <p:ph idx="1"/>
          </p:nvPr>
        </p:nvGraphicFramePr>
        <p:xfrm>
          <a:off x="177800" y="1549400"/>
          <a:ext cx="8559800" cy="4978400"/>
        </p:xfrm>
        <a:graphic>
          <a:graphicData uri="http://schemas.openxmlformats.org/presentationml/2006/ole">
            <p:oleObj spid="_x0000_s41986" r:id="rId3" imgW="8559526" imgH="4980864" progId="Excel.Chart.8">
              <p:embed/>
            </p:oleObj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990600" y="4267200"/>
            <a:ext cx="7467600" cy="0"/>
          </a:xfrm>
          <a:prstGeom prst="line">
            <a:avLst/>
          </a:prstGeom>
          <a:ln w="412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8" name="TextBox 6"/>
          <p:cNvSpPr txBox="1">
            <a:spLocks noChangeArrowheads="1"/>
          </p:cNvSpPr>
          <p:nvPr/>
        </p:nvSpPr>
        <p:spPr bwMode="auto">
          <a:xfrm>
            <a:off x="3505200" y="22860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1993</a:t>
            </a:r>
          </a:p>
        </p:txBody>
      </p:sp>
      <p:sp>
        <p:nvSpPr>
          <p:cNvPr id="41989" name="TextBox 7"/>
          <p:cNvSpPr txBox="1">
            <a:spLocks noChangeArrowheads="1"/>
          </p:cNvSpPr>
          <p:nvPr/>
        </p:nvSpPr>
        <p:spPr bwMode="auto">
          <a:xfrm>
            <a:off x="7832725" y="30480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2012</a:t>
            </a:r>
          </a:p>
        </p:txBody>
      </p:sp>
      <p:sp>
        <p:nvSpPr>
          <p:cNvPr id="41990" name="TextBox 8"/>
          <p:cNvSpPr txBox="1">
            <a:spLocks noChangeArrowheads="1"/>
          </p:cNvSpPr>
          <p:nvPr/>
        </p:nvSpPr>
        <p:spPr bwMode="auto">
          <a:xfrm>
            <a:off x="2438400" y="1900238"/>
            <a:ext cx="806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1988</a:t>
            </a:r>
          </a:p>
        </p:txBody>
      </p:sp>
      <p:sp>
        <p:nvSpPr>
          <p:cNvPr id="41991" name="TextBox 9"/>
          <p:cNvSpPr txBox="1">
            <a:spLocks noChangeArrowheads="1"/>
          </p:cNvSpPr>
          <p:nvPr/>
        </p:nvSpPr>
        <p:spPr bwMode="auto">
          <a:xfrm>
            <a:off x="5638800" y="3132138"/>
            <a:ext cx="806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2002</a:t>
            </a:r>
          </a:p>
        </p:txBody>
      </p:sp>
      <p:sp>
        <p:nvSpPr>
          <p:cNvPr id="41992" name="TextBox 10"/>
          <p:cNvSpPr txBox="1">
            <a:spLocks noChangeArrowheads="1"/>
          </p:cNvSpPr>
          <p:nvPr/>
        </p:nvSpPr>
        <p:spPr bwMode="auto">
          <a:xfrm>
            <a:off x="1219200" y="2362200"/>
            <a:ext cx="80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Calibri" pitchFamily="34" charset="0"/>
              </a:rPr>
              <a:t>1983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0000FF"/>
                </a:solidFill>
              </a:rPr>
              <a:t>Components of Crop Year Taxpayer Costs (</a:t>
            </a:r>
            <a:r>
              <a:rPr lang="en-US" sz="3600" b="1" dirty="0" err="1" smtClean="0">
                <a:solidFill>
                  <a:srgbClr val="0000FF"/>
                </a:solidFill>
              </a:rPr>
              <a:t>Bil</a:t>
            </a:r>
            <a:r>
              <a:rPr lang="en-US" sz="3600" b="1" dirty="0" smtClean="0">
                <a:solidFill>
                  <a:srgbClr val="0000FF"/>
                </a:solidFill>
              </a:rPr>
              <a:t> $)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344988" cy="8382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i="1" u="sng" dirty="0"/>
              <a:t>Outlay </a:t>
            </a:r>
            <a:r>
              <a:rPr lang="en-US" i="1" u="sng" dirty="0" smtClean="0"/>
              <a:t>Method</a:t>
            </a:r>
            <a:r>
              <a:rPr lang="en-US" i="1" dirty="0" smtClean="0"/>
              <a:t> =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Net </a:t>
            </a:r>
            <a:r>
              <a:rPr lang="en-US" dirty="0" err="1"/>
              <a:t>Indm</a:t>
            </a:r>
            <a:r>
              <a:rPr lang="en-US" dirty="0"/>
              <a:t>. + AIP UGs + A&amp;O</a:t>
            </a:r>
          </a:p>
        </p:txBody>
      </p:sp>
      <p:sp>
        <p:nvSpPr>
          <p:cNvPr id="430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250" y="685800"/>
            <a:ext cx="4572000" cy="838200"/>
          </a:xfrm>
        </p:spPr>
        <p:txBody>
          <a:bodyPr/>
          <a:lstStyle/>
          <a:p>
            <a:r>
              <a:rPr lang="en-US" i="1" u="sng" smtClean="0"/>
              <a:t>Subsidy Method</a:t>
            </a:r>
            <a:r>
              <a:rPr lang="en-US" i="1" smtClean="0"/>
              <a:t> = </a:t>
            </a:r>
          </a:p>
          <a:p>
            <a:r>
              <a:rPr lang="en-US" smtClean="0"/>
              <a:t>Prem. Sub. + FCIC Un. Loss + A&amp;O</a:t>
            </a:r>
          </a:p>
        </p:txBody>
      </p:sp>
      <p:graphicFrame>
        <p:nvGraphicFramePr>
          <p:cNvPr id="43012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25400" y="1476375"/>
          <a:ext cx="4521200" cy="5356225"/>
        </p:xfrm>
        <a:graphic>
          <a:graphicData uri="http://schemas.openxmlformats.org/presentationml/2006/ole">
            <p:oleObj spid="_x0000_s43012" r:id="rId3" imgW="4523624" imgH="5358848" progId="Excel.Chart.8">
              <p:embed/>
            </p:oleObj>
          </a:graphicData>
        </a:graphic>
      </p:graphicFrame>
      <p:graphicFrame>
        <p:nvGraphicFramePr>
          <p:cNvPr id="43013" name="Object 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45000" y="1473200"/>
          <a:ext cx="4597400" cy="5359400"/>
        </p:xfrm>
        <a:graphic>
          <a:graphicData uri="http://schemas.openxmlformats.org/presentationml/2006/ole">
            <p:oleObj spid="_x0000_s43013" r:id="rId4" imgW="4596782" imgH="5358848" progId="Excel.Chart.8">
              <p:embed/>
            </p:oleObj>
          </a:graphicData>
        </a:graphic>
      </p:graphicFrame>
      <p:sp>
        <p:nvSpPr>
          <p:cNvPr id="43014" name="TextBox 8"/>
          <p:cNvSpPr txBox="1">
            <a:spLocks noChangeArrowheads="1"/>
          </p:cNvSpPr>
          <p:nvPr/>
        </p:nvSpPr>
        <p:spPr bwMode="auto">
          <a:xfrm>
            <a:off x="2895600" y="1798638"/>
            <a:ext cx="11668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Calibri" pitchFamily="34" charset="0"/>
              </a:rPr>
              <a:t>Net=$13.3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15925" y="0"/>
            <a:ext cx="82296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0000FF"/>
                </a:solidFill>
              </a:rPr>
              <a:t>Real Expenditures on CCC Commodity Programs, Disaster &amp; NAP, Crop Insurance</a:t>
            </a:r>
          </a:p>
        </p:txBody>
      </p:sp>
      <p:graphicFrame>
        <p:nvGraphicFramePr>
          <p:cNvPr id="4403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3675" y="1436688"/>
          <a:ext cx="8867775" cy="5130800"/>
        </p:xfrm>
        <a:graphic>
          <a:graphicData uri="http://schemas.openxmlformats.org/presentationml/2006/ole">
            <p:oleObj spid="_x0000_s44034" r:id="rId3" imgW="8864352" imgH="5127180" progId="Excel.Chart.8">
              <p:embed/>
            </p:oleObj>
          </a:graphicData>
        </a:graphic>
      </p:graphicFrame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209550" y="1128713"/>
            <a:ext cx="1179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Bil. 2013 $</a:t>
            </a:r>
          </a:p>
        </p:txBody>
      </p:sp>
      <p:sp>
        <p:nvSpPr>
          <p:cNvPr id="44036" name="TextBox 5"/>
          <p:cNvSpPr txBox="1">
            <a:spLocks noChangeArrowheads="1"/>
          </p:cNvSpPr>
          <p:nvPr/>
        </p:nvSpPr>
        <p:spPr bwMode="auto">
          <a:xfrm>
            <a:off x="3322638" y="6038850"/>
            <a:ext cx="1173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Fiscal year</a:t>
            </a:r>
          </a:p>
        </p:txBody>
      </p:sp>
      <p:sp>
        <p:nvSpPr>
          <p:cNvPr id="44037" name="TextBox 2"/>
          <p:cNvSpPr txBox="1">
            <a:spLocks noChangeArrowheads="1"/>
          </p:cNvSpPr>
          <p:nvPr/>
        </p:nvSpPr>
        <p:spPr bwMode="auto">
          <a:xfrm>
            <a:off x="1219200" y="6273800"/>
            <a:ext cx="5784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Source: USDA and Congressional Budget Office May 2013 Baseline; </a:t>
            </a:r>
          </a:p>
          <a:p>
            <a:r>
              <a:rPr lang="en-US" sz="1600">
                <a:latin typeface="Calibri" pitchFamily="34" charset="0"/>
              </a:rPr>
              <a:t>deflated using index of prices received for crops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smtClean="0">
                <a:solidFill>
                  <a:srgbClr val="0000FF"/>
                </a:solidFill>
              </a:rPr>
              <a:t>Policy &amp; Program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686800" cy="50292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Interaction of crop insurance and farm programs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Interaction &amp; Implementation issues: ARC, RLC, SCO, STAX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Private delivery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Concern over delivery cost (different regulatory model, less costly products, alternative approach?)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Premium subsidies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Level and structure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Distribution of A&amp;O across states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Underwriting gains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Degree of public/private risk sharing and returns</a:t>
            </a:r>
            <a:endParaRPr lang="en-US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u="sng" dirty="0" smtClean="0"/>
              <a:t>Level of market competition and privatization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Rate making, universal coverage, level of oversight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Early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Concept of “Spreading risk” goes far back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First crop insurance, hail in 1880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First MPCI policy in 1899, Minneapolis fire insurance company for wheat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/>
              <a:t>Varied approaches tried, e.g., cost of production, Hartford Fire Insurance Company in </a:t>
            </a:r>
            <a:r>
              <a:rPr lang="en-US" b="1" dirty="0"/>
              <a:t>1920 &amp; 1921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Senate Interest, 1922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5029200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U.S. Senate, </a:t>
            </a:r>
            <a:r>
              <a:rPr lang="en-US" b="1" dirty="0" err="1" smtClean="0"/>
              <a:t>McNary</a:t>
            </a:r>
            <a:r>
              <a:rPr lang="en-US" b="1" dirty="0" smtClean="0"/>
              <a:t> Resolution created a </a:t>
            </a:r>
            <a:r>
              <a:rPr lang="en-US" b="1" u="sng" dirty="0" smtClean="0"/>
              <a:t>Select Committee</a:t>
            </a:r>
            <a:r>
              <a:rPr lang="en-US" b="1" dirty="0" smtClean="0"/>
              <a:t> to study crop insurance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NY Times’ editorial, 9/22/22: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 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100" b="1" i="1" dirty="0" smtClean="0">
                <a:solidFill>
                  <a:srgbClr val="0000FF"/>
                </a:solidFill>
              </a:rPr>
              <a:t>“There </a:t>
            </a:r>
            <a:r>
              <a:rPr lang="en-US" sz="3100" b="1" i="1" dirty="0">
                <a:solidFill>
                  <a:srgbClr val="0000FF"/>
                </a:solidFill>
              </a:rPr>
              <a:t>was a good deal of crop insurance during the war, and its results were not encouraging. … Private crop insurance is a matter of business which is best left to those concerned with buying or selling.  Government crop insurance is usually a disguised subsidy.  As the Treasury is now running a deficit, and the country will not put up with more taxes, the idea … is not to be entertained</a:t>
            </a:r>
            <a:r>
              <a:rPr lang="en-US" sz="3100" b="1" i="1" dirty="0" smtClean="0">
                <a:solidFill>
                  <a:srgbClr val="0000FF"/>
                </a:solidFill>
              </a:rPr>
              <a:t>”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 smtClean="0"/>
              <a:t>Committee met, </a:t>
            </a:r>
            <a:r>
              <a:rPr lang="en-US" b="1" dirty="0"/>
              <a:t>heard from experts, no action </a:t>
            </a:r>
            <a:r>
              <a:rPr lang="en-US" b="1" dirty="0" smtClean="0"/>
              <a:t>resulted 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3276600"/>
            <a:ext cx="8382000" cy="25908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44563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Roosevelt Interest, 1936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56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1934-36 drought &amp; wheat grower interest spur Roosevelt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600" b="1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Wallace chairs </a:t>
            </a:r>
            <a:r>
              <a:rPr lang="en-US" sz="2600" b="1" u="sng" dirty="0" smtClean="0"/>
              <a:t>President’s Commission on Crop Insurance</a:t>
            </a:r>
            <a:r>
              <a:rPr lang="en-US" sz="2600" b="1" dirty="0" smtClean="0"/>
              <a:t> to develop “all risk crop insurance”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smtClean="0"/>
              <a:t>Wallace says:</a:t>
            </a:r>
          </a:p>
          <a:p>
            <a:pPr marL="457200" lvl="1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dirty="0" smtClean="0"/>
              <a:t> </a:t>
            </a:r>
            <a:r>
              <a:rPr lang="en-US" sz="2600" b="1" i="1" dirty="0" smtClean="0">
                <a:solidFill>
                  <a:srgbClr val="0000FF"/>
                </a:solidFill>
              </a:rPr>
              <a:t>“crop insurance is too </a:t>
            </a:r>
            <a:r>
              <a:rPr lang="en-US" sz="2600" b="1" i="1" dirty="0">
                <a:solidFill>
                  <a:srgbClr val="0000FF"/>
                </a:solidFill>
              </a:rPr>
              <a:t>big a thing for private companies to handle</a:t>
            </a:r>
            <a:r>
              <a:rPr lang="en-US" sz="2600" b="1" i="1" dirty="0" smtClean="0">
                <a:solidFill>
                  <a:srgbClr val="0000FF"/>
                </a:solidFill>
              </a:rPr>
              <a:t>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smtClean="0"/>
              <a:t>Commission report: </a:t>
            </a:r>
            <a:r>
              <a:rPr lang="en-US" sz="2600" b="1" u="sng" dirty="0" smtClean="0"/>
              <a:t>past failures due to</a:t>
            </a:r>
            <a:r>
              <a:rPr lang="en-US" sz="2600" b="1" dirty="0" smtClean="0"/>
              <a:t> limited areas covered, insuring income not yield, inadequate data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sz="2600" b="1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dirty="0" smtClean="0"/>
              <a:t>Report proposals formed basis for </a:t>
            </a:r>
            <a:r>
              <a:rPr lang="en-US" sz="2600" b="1" u="sng" dirty="0" smtClean="0"/>
              <a:t>Fed. Crop Ins. Act of 1938</a:t>
            </a:r>
            <a:r>
              <a:rPr lang="en-US" sz="2600" b="1" dirty="0" smtClean="0"/>
              <a:t> (Title V of the AAA of 1938)</a:t>
            </a:r>
            <a:endParaRPr lang="en-US" sz="2600" b="1" dirty="0"/>
          </a:p>
        </p:txBody>
      </p:sp>
      <p:sp>
        <p:nvSpPr>
          <p:cNvPr id="4" name="Rectangle 3"/>
          <p:cNvSpPr/>
          <p:nvPr/>
        </p:nvSpPr>
        <p:spPr>
          <a:xfrm>
            <a:off x="609600" y="3276600"/>
            <a:ext cx="8229600" cy="9144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8575"/>
            <a:ext cx="8229600" cy="1038225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Government Program Begins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58225" cy="5486400"/>
          </a:xfrm>
        </p:spPr>
        <p:txBody>
          <a:bodyPr rtlCol="0">
            <a:normAutofit fontScale="925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Government ran program &amp; paid delivery costs: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/>
              <a:t>High losses led to termination; made experimental” in 1947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/>
              <a:t>Loss ratio, 0.98 over 1948-1976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/>
              <a:t>But, low participation in 1960s &amp; 70s: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/>
              <a:t>Competition </a:t>
            </a:r>
            <a:r>
              <a:rPr lang="en-US" sz="3000" b="1" dirty="0"/>
              <a:t>with </a:t>
            </a:r>
            <a:r>
              <a:rPr lang="en-US" sz="3000" b="1" dirty="0" smtClean="0"/>
              <a:t>other farm &amp; disaster programs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/>
              <a:t>Premiums too high, available coverage too low 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3000" b="1" dirty="0" smtClean="0"/>
              <a:t>Use of county-wide data, adverse selection, moral hazard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i="1" dirty="0" smtClean="0"/>
              <a:t>By </a:t>
            </a:r>
            <a:r>
              <a:rPr lang="en-US" b="1" i="1" dirty="0"/>
              <a:t>1977 GAO says:  </a:t>
            </a:r>
            <a:r>
              <a:rPr lang="en-US" b="1" i="1" dirty="0">
                <a:solidFill>
                  <a:srgbClr val="0000FF"/>
                </a:solidFill>
              </a:rPr>
              <a:t>“not a vibrant economic force”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429000" y="5562600"/>
            <a:ext cx="5029200" cy="67468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00FF"/>
                </a:solidFill>
              </a:rPr>
              <a:t>Summarizing the Dissatisfaction . . .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US" smtClean="0"/>
          </a:p>
          <a:p>
            <a:pPr marL="0" indent="0">
              <a:buFont typeface="Arial" charset="0"/>
              <a:buNone/>
            </a:pPr>
            <a:r>
              <a:rPr lang="en-US" b="1" smtClean="0"/>
              <a:t>Sec. Bob Bergland tells Congress in 1977:</a:t>
            </a:r>
          </a:p>
          <a:p>
            <a:pPr marL="0" indent="0">
              <a:buFont typeface="Arial" charset="0"/>
              <a:buNone/>
            </a:pPr>
            <a:endParaRPr lang="en-US" b="1" i="1" smtClean="0">
              <a:solidFill>
                <a:srgbClr val="0000FF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b="1" i="1" smtClean="0">
                <a:solidFill>
                  <a:srgbClr val="0000FF"/>
                </a:solidFill>
              </a:rPr>
              <a:t>"the disaster programs of the Department of Agriculture are for the most part, . . . in and of themselves, a disaster"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276600"/>
            <a:ext cx="8229600" cy="175260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Modern Program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b="1" smtClean="0"/>
              <a:t>FCA of 1980</a:t>
            </a:r>
          </a:p>
          <a:p>
            <a:pPr lvl="1"/>
            <a:r>
              <a:rPr lang="en-US" b="1" smtClean="0"/>
              <a:t>Private companies sell &amp; service</a:t>
            </a:r>
          </a:p>
          <a:p>
            <a:pPr lvl="1"/>
            <a:r>
              <a:rPr lang="en-US" b="1" smtClean="0"/>
              <a:t>Coverage improved</a:t>
            </a:r>
          </a:p>
          <a:p>
            <a:pPr lvl="1"/>
            <a:r>
              <a:rPr lang="en-US" b="1" smtClean="0"/>
              <a:t>Premiums subsidized, 30% up to 65% coverage</a:t>
            </a:r>
          </a:p>
          <a:p>
            <a:pPr lvl="1"/>
            <a:r>
              <a:rPr lang="en-US" b="1" smtClean="0"/>
              <a:t>A&amp;O paid </a:t>
            </a:r>
          </a:p>
          <a:p>
            <a:pPr lvl="2"/>
            <a:r>
              <a:rPr lang="en-US" b="1" smtClean="0"/>
              <a:t>27%/22% of premium for new /renewal policies </a:t>
            </a:r>
          </a:p>
          <a:p>
            <a:pPr lvl="2"/>
            <a:r>
              <a:rPr lang="en-US" b="1" smtClean="0"/>
              <a:t>LAE payment 4%/3% of premium/net losses</a:t>
            </a:r>
          </a:p>
          <a:p>
            <a:pPr lvl="1"/>
            <a:r>
              <a:rPr lang="en-US" b="1" smtClean="0"/>
              <a:t>Reinsurance authorized</a:t>
            </a:r>
          </a:p>
          <a:p>
            <a:pPr lvl="1"/>
            <a:r>
              <a:rPr lang="en-US" b="1" smtClean="0"/>
              <a:t>FCIC begins phase out of delivery in 1982</a:t>
            </a:r>
          </a:p>
          <a:p>
            <a:pPr lvl="2"/>
            <a:r>
              <a:rPr lang="en-US" b="1" smtClean="0">
                <a:solidFill>
                  <a:srgbClr val="FF0000"/>
                </a:solidFill>
              </a:rPr>
              <a:t>1981, 17 AIPs  sell 3.4% of premium</a:t>
            </a:r>
          </a:p>
          <a:p>
            <a:pPr lvl="2"/>
            <a:r>
              <a:rPr lang="en-US" b="1" smtClean="0">
                <a:solidFill>
                  <a:srgbClr val="FF0000"/>
                </a:solidFill>
              </a:rPr>
              <a:t>1982, 35 AIPs sell 27% of premium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62000"/>
          </a:xfrm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Problems &amp; Responses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8763000" cy="6019800"/>
          </a:xfrm>
        </p:spPr>
        <p:txBody>
          <a:bodyPr rtlCol="0">
            <a:noAutofit/>
          </a:bodyPr>
          <a:lstStyle/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u="sng" dirty="0" smtClean="0"/>
              <a:t>Problems:</a:t>
            </a:r>
            <a:r>
              <a:rPr lang="en-US" sz="2600" b="1" dirty="0" smtClean="0"/>
              <a:t> low participation; large disaster payments continue ($10.9 </a:t>
            </a:r>
            <a:r>
              <a:rPr lang="en-US" sz="2600" b="1" dirty="0" err="1" smtClean="0"/>
              <a:t>bil</a:t>
            </a:r>
            <a:r>
              <a:rPr lang="en-US" sz="2600" b="1" dirty="0" smtClean="0"/>
              <a:t> 1988-93); poor actuarial performance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b="1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u="sng" dirty="0" smtClean="0"/>
              <a:t>Responses: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smtClean="0"/>
              <a:t>Disaster payments linked to crop insurance (1988-89 bills)</a:t>
            </a:r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smtClean="0"/>
              <a:t>Premiums raised; area plans started (1990 Farm Bill)</a:t>
            </a:r>
            <a:endParaRPr lang="en-US" sz="2600" b="1" dirty="0"/>
          </a:p>
          <a:p>
            <a:pPr marL="400050"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z="2600" b="1" dirty="0" smtClean="0"/>
              <a:t>1994 reforms (1994 Act and regulation): </a:t>
            </a:r>
          </a:p>
          <a:p>
            <a:pPr marL="914400" lvl="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sz="2400" b="1" dirty="0" smtClean="0"/>
              <a:t>Premium subsidies raised</a:t>
            </a:r>
          </a:p>
          <a:p>
            <a:pPr marL="914400" lvl="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sz="2400" b="1" dirty="0" smtClean="0"/>
              <a:t>CAT created &amp; farm </a:t>
            </a:r>
            <a:r>
              <a:rPr lang="en-US" sz="2400" b="1" dirty="0" err="1" smtClean="0"/>
              <a:t>prog</a:t>
            </a:r>
            <a:r>
              <a:rPr lang="en-US" sz="2400" b="1" dirty="0" smtClean="0"/>
              <a:t>. </a:t>
            </a:r>
            <a:r>
              <a:rPr lang="en-US" sz="2400" b="1" dirty="0"/>
              <a:t>benefits linked to crop </a:t>
            </a:r>
            <a:r>
              <a:rPr lang="en-US" sz="2400" b="1" dirty="0" smtClean="0"/>
              <a:t>insurance </a:t>
            </a:r>
          </a:p>
          <a:p>
            <a:pPr marL="914400" lvl="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sz="2400" b="1" dirty="0" smtClean="0"/>
              <a:t>Revenue </a:t>
            </a:r>
            <a:r>
              <a:rPr lang="en-US" sz="2400" b="1" dirty="0"/>
              <a:t>plans allowed</a:t>
            </a:r>
          </a:p>
          <a:p>
            <a:pPr marL="914400" lvl="4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»"/>
              <a:defRPr/>
            </a:pPr>
            <a:r>
              <a:rPr lang="en-US" sz="2400" b="1" dirty="0" smtClean="0"/>
              <a:t>65% T-yields introduced—estimated 19% reduction in losses</a:t>
            </a:r>
          </a:p>
          <a:p>
            <a:pPr marL="228600" lvl="3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marL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b="1" u="sng" dirty="0" smtClean="0">
                <a:solidFill>
                  <a:srgbClr val="FF0000"/>
                </a:solidFill>
              </a:rPr>
              <a:t>Participation impacts: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marL="0" lvl="1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1981:    45 mil. ac.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 1993:    84 mil. ac.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           1995:  220 mil. ac.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76418</TotalTime>
  <Words>932</Words>
  <Application>Microsoft Office PowerPoint</Application>
  <PresentationFormat>On-screen Show (4:3)</PresentationFormat>
  <Paragraphs>224</Paragraphs>
  <Slides>29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Calibri</vt:lpstr>
      <vt:lpstr>Arial</vt:lpstr>
      <vt:lpstr>Office Theme</vt:lpstr>
      <vt:lpstr>Microsoft Excel Chart</vt:lpstr>
      <vt:lpstr>  The Evolving Role of Crop Insurance in Farm Risk Management     </vt:lpstr>
      <vt:lpstr>Agenda</vt:lpstr>
      <vt:lpstr>Early Years</vt:lpstr>
      <vt:lpstr>Senate Interest, 1922</vt:lpstr>
      <vt:lpstr>Roosevelt Interest, 1936</vt:lpstr>
      <vt:lpstr>Government Program Begins</vt:lpstr>
      <vt:lpstr>Summarizing the Dissatisfaction . . . </vt:lpstr>
      <vt:lpstr>Modern Program</vt:lpstr>
      <vt:lpstr>Problems &amp; Responses</vt:lpstr>
      <vt:lpstr>The Rest of the Story . . .</vt:lpstr>
      <vt:lpstr>Premium Subsidy Rates by Coverage Level</vt:lpstr>
      <vt:lpstr>Average Premium Subsidy Across all Policies</vt:lpstr>
      <vt:lpstr>Growth in Enrolled Area and Plan Premium</vt:lpstr>
      <vt:lpstr>Slide 14</vt:lpstr>
      <vt:lpstr>Insured Share of Planted or Bearing Acres</vt:lpstr>
      <vt:lpstr>Changes in Coverage Levels</vt:lpstr>
      <vt:lpstr>Liability as a Share of Production Value 2011-12 avg.</vt:lpstr>
      <vt:lpstr>Growth in Specialty Crop Coverage</vt:lpstr>
      <vt:lpstr>Cumulative Product Introductions Since 2000 </vt:lpstr>
      <vt:lpstr>Slide 20</vt:lpstr>
      <vt:lpstr>Crop Ins. v. Commodity Program Benefits Under 2008 Farm Bill, 2008-2012 avg.</vt:lpstr>
      <vt:lpstr>AIPs</vt:lpstr>
      <vt:lpstr>AIP A&amp;O Payments and UGs as a Share of Gross Premium Sold by the AIPs</vt:lpstr>
      <vt:lpstr>How a Company and FCIC Share Gains/Losses  Share of Premium, Commercial Fund, GP 1 States </vt:lpstr>
      <vt:lpstr>How a Company and FCIC Share Gains/Losses  Share of Premium, Commercial Fund, GP 1 States </vt:lpstr>
      <vt:lpstr>Actuarial Performance of Crop Insurance Loss Ratio = indemnities/premiums</vt:lpstr>
      <vt:lpstr>Components of Crop Year Taxpayer Costs (Bil $)</vt:lpstr>
      <vt:lpstr>Real Expenditures on CCC Commodity Programs, Disaster &amp; NAP, Crop Insurance</vt:lpstr>
      <vt:lpstr>Policy &amp; Program Issues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aludwig</cp:lastModifiedBy>
  <cp:revision>193</cp:revision>
  <cp:lastPrinted>2013-10-04T18:34:08Z</cp:lastPrinted>
  <dcterms:created xsi:type="dcterms:W3CDTF">2010-07-19T13:45:28Z</dcterms:created>
  <dcterms:modified xsi:type="dcterms:W3CDTF">2013-12-10T17:03:24Z</dcterms:modified>
</cp:coreProperties>
</file>