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1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55"/>
    <p:restoredTop sz="94727"/>
  </p:normalViewPr>
  <p:slideViewPr>
    <p:cSldViewPr snapToGrid="0" snapToObjects="1">
      <p:cViewPr varScale="1">
        <p:scale>
          <a:sx n="142" d="100"/>
          <a:sy n="142" d="100"/>
        </p:scale>
        <p:origin x="89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E01B92-1C81-A14B-A4CE-72BAFD61CFB6}" type="datetimeFigureOut">
              <a:rPr lang="en-US" smtClean="0"/>
              <a:t>4/10/20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A5A442-4129-B346-BC44-3A9DF822933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78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5A442-4129-B346-BC44-3A9DF822933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934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5A442-4129-B346-BC44-3A9DF822933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196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6A63-8309-784A-A925-6159648F7A23}" type="datetimeFigureOut">
              <a:rPr lang="en-US" smtClean="0"/>
              <a:t>4/10/20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B306-39AB-4648-9563-D882A5BBC7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744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6A63-8309-784A-A925-6159648F7A23}" type="datetimeFigureOut">
              <a:rPr lang="en-US" smtClean="0"/>
              <a:t>4/10/20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B306-39AB-4648-9563-D882A5BBC7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445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6A63-8309-784A-A925-6159648F7A23}" type="datetimeFigureOut">
              <a:rPr lang="en-US" smtClean="0"/>
              <a:t>4/10/20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B306-39AB-4648-9563-D882A5BBC7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55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6A63-8309-784A-A925-6159648F7A23}" type="datetimeFigureOut">
              <a:rPr lang="en-US" smtClean="0"/>
              <a:t>4/10/20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B306-39AB-4648-9563-D882A5BBC7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359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6A63-8309-784A-A925-6159648F7A23}" type="datetimeFigureOut">
              <a:rPr lang="en-US" smtClean="0"/>
              <a:t>4/10/20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B306-39AB-4648-9563-D882A5BBC7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102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6A63-8309-784A-A925-6159648F7A23}" type="datetimeFigureOut">
              <a:rPr lang="en-US" smtClean="0"/>
              <a:t>4/10/20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B306-39AB-4648-9563-D882A5BBC7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032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6A63-8309-784A-A925-6159648F7A23}" type="datetimeFigureOut">
              <a:rPr lang="en-US" smtClean="0"/>
              <a:t>4/10/20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B306-39AB-4648-9563-D882A5BBC7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631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6A63-8309-784A-A925-6159648F7A23}" type="datetimeFigureOut">
              <a:rPr lang="en-US" smtClean="0"/>
              <a:t>4/10/20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B306-39AB-4648-9563-D882A5BBC7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096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6A63-8309-784A-A925-6159648F7A23}" type="datetimeFigureOut">
              <a:rPr lang="en-US" smtClean="0"/>
              <a:t>4/10/20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B306-39AB-4648-9563-D882A5BBC7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28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6A63-8309-784A-A925-6159648F7A23}" type="datetimeFigureOut">
              <a:rPr lang="en-US" smtClean="0"/>
              <a:t>4/10/20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B306-39AB-4648-9563-D882A5BBC7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303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6A63-8309-784A-A925-6159648F7A23}" type="datetimeFigureOut">
              <a:rPr lang="en-US" smtClean="0"/>
              <a:t>4/10/20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6B306-39AB-4648-9563-D882A5BBC7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336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D6A63-8309-784A-A925-6159648F7A23}" type="datetimeFigureOut">
              <a:rPr lang="en-US" smtClean="0"/>
              <a:t>4/10/20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6B306-39AB-4648-9563-D882A5BBC7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06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 105">
            <a:extLst>
              <a:ext uri="{FF2B5EF4-FFF2-40B4-BE49-F238E27FC236}">
                <a16:creationId xmlns:a16="http://schemas.microsoft.com/office/drawing/2014/main" id="{537C6696-0016-F64A-A06B-31BF0AFCED48}"/>
              </a:ext>
            </a:extLst>
          </p:cNvPr>
          <p:cNvSpPr/>
          <p:nvPr/>
        </p:nvSpPr>
        <p:spPr>
          <a:xfrm>
            <a:off x="1393481" y="1853029"/>
            <a:ext cx="1656074" cy="40177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disutility of effort</a:t>
            </a:r>
          </a:p>
          <a:p>
            <a:pPr algn="ctr"/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when employed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46EF63-6D97-9F44-9832-F0C4A081901D}"/>
              </a:ext>
            </a:extLst>
          </p:cNvPr>
          <p:cNvSpPr/>
          <p:nvPr/>
        </p:nvSpPr>
        <p:spPr>
          <a:xfrm>
            <a:off x="1390168" y="1219774"/>
            <a:ext cx="1656074" cy="588234"/>
          </a:xfrm>
          <a:prstGeom prst="rect">
            <a:avLst/>
          </a:prstGeom>
          <a:solidFill>
            <a:schemeClr val="accent1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2"/>
                </a:solidFill>
              </a:rPr>
              <a:t>rent when employed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7A274C-265C-9C48-BC3E-322A8104085A}"/>
              </a:ext>
            </a:extLst>
          </p:cNvPr>
          <p:cNvSpPr txBox="1"/>
          <p:nvPr/>
        </p:nvSpPr>
        <p:spPr>
          <a:xfrm>
            <a:off x="181498" y="60960"/>
            <a:ext cx="86925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AAE 215 Spring 2020: graphs for take-home exam (midterm 2), Instructor: Eduardo Cenci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2C6C665-C54A-7F41-A89F-DCA0902DAD5B}"/>
              </a:ext>
            </a:extLst>
          </p:cNvPr>
          <p:cNvSpPr/>
          <p:nvPr/>
        </p:nvSpPr>
        <p:spPr>
          <a:xfrm>
            <a:off x="1393482" y="2310230"/>
            <a:ext cx="1656074" cy="401772"/>
          </a:xfrm>
          <a:prstGeom prst="rect">
            <a:avLst/>
          </a:prstGeom>
          <a:solidFill>
            <a:schemeClr val="accent2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accent6">
                    <a:lumMod val="50000"/>
                  </a:schemeClr>
                </a:solidFill>
              </a:rPr>
              <a:t>unemployment benefits received while unemployed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09F88A-9183-524D-804C-7EDEE2CF53D6}"/>
              </a:ext>
            </a:extLst>
          </p:cNvPr>
          <p:cNvSpPr txBox="1"/>
          <p:nvPr/>
        </p:nvSpPr>
        <p:spPr>
          <a:xfrm>
            <a:off x="1148367" y="797846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$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2260ABA-47C3-D440-93C3-B6BD609FA4C4}"/>
              </a:ext>
            </a:extLst>
          </p:cNvPr>
          <p:cNvCxnSpPr>
            <a:cxnSpLocks/>
          </p:cNvCxnSpPr>
          <p:nvPr/>
        </p:nvCxnSpPr>
        <p:spPr>
          <a:xfrm>
            <a:off x="1124182" y="2719538"/>
            <a:ext cx="2860368" cy="3823"/>
          </a:xfrm>
          <a:prstGeom prst="straightConnector1">
            <a:avLst/>
          </a:prstGeom>
          <a:ln w="9525" cmpd="sng">
            <a:solidFill>
              <a:schemeClr val="tx1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1AD1087-7FEF-9942-9AF0-C4F942C2F345}"/>
              </a:ext>
            </a:extLst>
          </p:cNvPr>
          <p:cNvCxnSpPr>
            <a:cxnSpLocks/>
          </p:cNvCxnSpPr>
          <p:nvPr/>
        </p:nvCxnSpPr>
        <p:spPr>
          <a:xfrm flipH="1" flipV="1">
            <a:off x="1375668" y="967637"/>
            <a:ext cx="8644" cy="1961711"/>
          </a:xfrm>
          <a:prstGeom prst="straightConnector1">
            <a:avLst/>
          </a:prstGeom>
          <a:ln w="9525" cmpd="sng">
            <a:solidFill>
              <a:schemeClr val="tx1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63D95E1-D8E3-9C4F-BFAD-9A092FAE1309}"/>
              </a:ext>
            </a:extLst>
          </p:cNvPr>
          <p:cNvSpPr txBox="1"/>
          <p:nvPr/>
        </p:nvSpPr>
        <p:spPr>
          <a:xfrm>
            <a:off x="3737547" y="2738282"/>
            <a:ext cx="4235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time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9F6AA61-3544-E040-B285-A5D5DF51ADFE}"/>
              </a:ext>
            </a:extLst>
          </p:cNvPr>
          <p:cNvCxnSpPr>
            <a:cxnSpLocks/>
          </p:cNvCxnSpPr>
          <p:nvPr/>
        </p:nvCxnSpPr>
        <p:spPr>
          <a:xfrm flipV="1">
            <a:off x="1370474" y="1198638"/>
            <a:ext cx="876931" cy="1870"/>
          </a:xfrm>
          <a:prstGeom prst="straightConnector1">
            <a:avLst/>
          </a:prstGeom>
          <a:ln w="12700" cmpd="sng">
            <a:solidFill>
              <a:schemeClr val="tx2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6242C21-045B-134B-B939-84CF97EC580D}"/>
              </a:ext>
            </a:extLst>
          </p:cNvPr>
          <p:cNvCxnSpPr>
            <a:cxnSpLocks/>
          </p:cNvCxnSpPr>
          <p:nvPr/>
        </p:nvCxnSpPr>
        <p:spPr>
          <a:xfrm flipV="1">
            <a:off x="1373149" y="1820072"/>
            <a:ext cx="1681191" cy="1042"/>
          </a:xfrm>
          <a:prstGeom prst="straightConnector1">
            <a:avLst/>
          </a:prstGeom>
          <a:ln w="12700" cmpd="sng">
            <a:solidFill>
              <a:schemeClr val="tx1"/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274908CC-92AC-C04C-BCCB-8970E1555533}"/>
              </a:ext>
            </a:extLst>
          </p:cNvPr>
          <p:cNvSpPr txBox="1"/>
          <p:nvPr/>
        </p:nvSpPr>
        <p:spPr>
          <a:xfrm>
            <a:off x="637086" y="1090408"/>
            <a:ext cx="429539" cy="252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wage</a:t>
            </a:r>
            <a:endParaRPr lang="en-US" sz="900" baseline="-25000" dirty="0"/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A04A0586-F77C-0A4B-9F1B-63BCF8D3825F}"/>
              </a:ext>
            </a:extLst>
          </p:cNvPr>
          <p:cNvCxnSpPr>
            <a:cxnSpLocks/>
          </p:cNvCxnSpPr>
          <p:nvPr/>
        </p:nvCxnSpPr>
        <p:spPr>
          <a:xfrm flipV="1">
            <a:off x="2168916" y="1201953"/>
            <a:ext cx="876931" cy="1870"/>
          </a:xfrm>
          <a:prstGeom prst="straightConnector1">
            <a:avLst/>
          </a:prstGeom>
          <a:ln w="12700" cmpd="sng">
            <a:solidFill>
              <a:schemeClr val="tx2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247E799D-9125-6B4B-8FB4-4565614D38C4}"/>
              </a:ext>
            </a:extLst>
          </p:cNvPr>
          <p:cNvSpPr txBox="1"/>
          <p:nvPr/>
        </p:nvSpPr>
        <p:spPr>
          <a:xfrm>
            <a:off x="356999" y="1583583"/>
            <a:ext cx="1014607" cy="46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unemployment benefits + disutility of effort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B40A2FBE-BE59-704E-841E-DE830BC74D15}"/>
              </a:ext>
            </a:extLst>
          </p:cNvPr>
          <p:cNvCxnSpPr>
            <a:cxnSpLocks/>
          </p:cNvCxnSpPr>
          <p:nvPr/>
        </p:nvCxnSpPr>
        <p:spPr>
          <a:xfrm flipV="1">
            <a:off x="1373788" y="2285316"/>
            <a:ext cx="876931" cy="1870"/>
          </a:xfrm>
          <a:prstGeom prst="straightConnector1">
            <a:avLst/>
          </a:prstGeom>
          <a:ln w="12700" cmpd="sng">
            <a:solidFill>
              <a:srgbClr val="C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B0F3F701-8369-844C-BB49-04A3E5374026}"/>
              </a:ext>
            </a:extLst>
          </p:cNvPr>
          <p:cNvCxnSpPr>
            <a:cxnSpLocks/>
          </p:cNvCxnSpPr>
          <p:nvPr/>
        </p:nvCxnSpPr>
        <p:spPr>
          <a:xfrm flipV="1">
            <a:off x="2161061" y="2279922"/>
            <a:ext cx="876931" cy="1870"/>
          </a:xfrm>
          <a:prstGeom prst="straightConnector1">
            <a:avLst/>
          </a:prstGeom>
          <a:ln w="12700" cmpd="sng">
            <a:solidFill>
              <a:srgbClr val="C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24843D43-AFBA-5941-AC93-35DB15FC769B}"/>
              </a:ext>
            </a:extLst>
          </p:cNvPr>
          <p:cNvCxnSpPr>
            <a:cxnSpLocks/>
          </p:cNvCxnSpPr>
          <p:nvPr/>
        </p:nvCxnSpPr>
        <p:spPr>
          <a:xfrm flipH="1" flipV="1">
            <a:off x="3040943" y="1948492"/>
            <a:ext cx="2543" cy="336824"/>
          </a:xfrm>
          <a:prstGeom prst="straightConnector1">
            <a:avLst/>
          </a:prstGeom>
          <a:ln w="12700" cmpd="sng">
            <a:solidFill>
              <a:srgbClr val="C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2710EC57-34FC-9148-9EB9-6DDBF709EB26}"/>
              </a:ext>
            </a:extLst>
          </p:cNvPr>
          <p:cNvCxnSpPr>
            <a:cxnSpLocks/>
          </p:cNvCxnSpPr>
          <p:nvPr/>
        </p:nvCxnSpPr>
        <p:spPr>
          <a:xfrm flipV="1">
            <a:off x="3033928" y="1205707"/>
            <a:ext cx="450005" cy="1870"/>
          </a:xfrm>
          <a:prstGeom prst="straightConnector1">
            <a:avLst/>
          </a:prstGeom>
          <a:ln w="12700" cmpd="sng">
            <a:solidFill>
              <a:srgbClr val="C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4C7980E0-3F92-6A43-9E42-6E4114B91A7A}"/>
              </a:ext>
            </a:extLst>
          </p:cNvPr>
          <p:cNvCxnSpPr>
            <a:cxnSpLocks/>
          </p:cNvCxnSpPr>
          <p:nvPr/>
        </p:nvCxnSpPr>
        <p:spPr>
          <a:xfrm flipH="1" flipV="1">
            <a:off x="3035548" y="1553613"/>
            <a:ext cx="2543" cy="407557"/>
          </a:xfrm>
          <a:prstGeom prst="straightConnector1">
            <a:avLst/>
          </a:prstGeom>
          <a:ln w="12700" cmpd="sng">
            <a:solidFill>
              <a:srgbClr val="C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8CF99A68-C428-304E-A26A-8EDB626721AB}"/>
              </a:ext>
            </a:extLst>
          </p:cNvPr>
          <p:cNvCxnSpPr>
            <a:cxnSpLocks/>
          </p:cNvCxnSpPr>
          <p:nvPr/>
        </p:nvCxnSpPr>
        <p:spPr>
          <a:xfrm flipH="1" flipV="1">
            <a:off x="3035647" y="1213196"/>
            <a:ext cx="2543" cy="370506"/>
          </a:xfrm>
          <a:prstGeom prst="straightConnector1">
            <a:avLst/>
          </a:prstGeom>
          <a:ln w="12700" cmpd="sng">
            <a:solidFill>
              <a:srgbClr val="C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D6E30EF3-ADD6-4C46-8847-39F332BD43DC}"/>
              </a:ext>
            </a:extLst>
          </p:cNvPr>
          <p:cNvSpPr txBox="1"/>
          <p:nvPr/>
        </p:nvSpPr>
        <p:spPr>
          <a:xfrm>
            <a:off x="360312" y="2113671"/>
            <a:ext cx="1014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unemployment benefits</a:t>
            </a:r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3EBC698E-D685-FC42-B115-979A05C8A10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151809" y="3188098"/>
            <a:ext cx="5384800" cy="3044190"/>
          </a:xfrm>
          <a:prstGeom prst="rect">
            <a:avLst/>
          </a:prstGeom>
        </p:spPr>
      </p:pic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738542C-729C-3F40-A7B0-956C668BA22F}"/>
              </a:ext>
            </a:extLst>
          </p:cNvPr>
          <p:cNvCxnSpPr/>
          <p:nvPr/>
        </p:nvCxnSpPr>
        <p:spPr>
          <a:xfrm flipV="1">
            <a:off x="4434446" y="3491016"/>
            <a:ext cx="1291590" cy="208915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78">
            <a:extLst>
              <a:ext uri="{FF2B5EF4-FFF2-40B4-BE49-F238E27FC236}">
                <a16:creationId xmlns:a16="http://schemas.microsoft.com/office/drawing/2014/main" id="{DB493600-2ADA-6446-B4F3-3613BECB5770}"/>
              </a:ext>
            </a:extLst>
          </p:cNvPr>
          <p:cNvSpPr txBox="1"/>
          <p:nvPr/>
        </p:nvSpPr>
        <p:spPr>
          <a:xfrm>
            <a:off x="4814811" y="4458121"/>
            <a:ext cx="266065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000" kern="1200">
                <a:solidFill>
                  <a:srgbClr val="000000"/>
                </a:solidFill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A</a:t>
            </a:r>
            <a:endParaRPr lang="en-US" sz="120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37795EAB-D891-7A43-A0EC-112E06320C2B}"/>
              </a:ext>
            </a:extLst>
          </p:cNvPr>
          <p:cNvSpPr/>
          <p:nvPr/>
        </p:nvSpPr>
        <p:spPr>
          <a:xfrm>
            <a:off x="5032616" y="4568611"/>
            <a:ext cx="45085" cy="4508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24" name="Arc 123">
            <a:extLst>
              <a:ext uri="{FF2B5EF4-FFF2-40B4-BE49-F238E27FC236}">
                <a16:creationId xmlns:a16="http://schemas.microsoft.com/office/drawing/2014/main" id="{35F47DA2-385A-1547-9324-145A259FC10E}"/>
              </a:ext>
            </a:extLst>
          </p:cNvPr>
          <p:cNvSpPr/>
          <p:nvPr/>
        </p:nvSpPr>
        <p:spPr>
          <a:xfrm rot="16200000">
            <a:off x="5079923" y="3686914"/>
            <a:ext cx="4022725" cy="3914140"/>
          </a:xfrm>
          <a:prstGeom prst="arc">
            <a:avLst>
              <a:gd name="adj1" fmla="val 16200000"/>
              <a:gd name="adj2" fmla="val 20645934"/>
            </a:avLst>
          </a:prstGeom>
          <a:ln w="15875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25" name="TextBox 78">
            <a:extLst>
              <a:ext uri="{FF2B5EF4-FFF2-40B4-BE49-F238E27FC236}">
                <a16:creationId xmlns:a16="http://schemas.microsoft.com/office/drawing/2014/main" id="{05C3E914-55E9-204F-A072-EE07DA6266A4}"/>
              </a:ext>
            </a:extLst>
          </p:cNvPr>
          <p:cNvSpPr txBox="1"/>
          <p:nvPr/>
        </p:nvSpPr>
        <p:spPr>
          <a:xfrm>
            <a:off x="5413616" y="4151416"/>
            <a:ext cx="266065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000" kern="1200">
                <a:solidFill>
                  <a:srgbClr val="000000"/>
                </a:solidFill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B</a:t>
            </a:r>
            <a:endParaRPr lang="en-US" sz="120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798498F-1254-6642-B0AF-17199AC8D9A3}"/>
              </a:ext>
            </a:extLst>
          </p:cNvPr>
          <p:cNvCxnSpPr/>
          <p:nvPr/>
        </p:nvCxnSpPr>
        <p:spPr>
          <a:xfrm flipV="1">
            <a:off x="4448416" y="3541816"/>
            <a:ext cx="1886585" cy="202311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Oval 126">
            <a:extLst>
              <a:ext uri="{FF2B5EF4-FFF2-40B4-BE49-F238E27FC236}">
                <a16:creationId xmlns:a16="http://schemas.microsoft.com/office/drawing/2014/main" id="{5A25FC1D-1F28-E244-8E9B-0694A3DD0A00}"/>
              </a:ext>
            </a:extLst>
          </p:cNvPr>
          <p:cNvSpPr/>
          <p:nvPr/>
        </p:nvSpPr>
        <p:spPr>
          <a:xfrm>
            <a:off x="5626341" y="4265716"/>
            <a:ext cx="45085" cy="4508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28" name="TextBox 78">
            <a:extLst>
              <a:ext uri="{FF2B5EF4-FFF2-40B4-BE49-F238E27FC236}">
                <a16:creationId xmlns:a16="http://schemas.microsoft.com/office/drawing/2014/main" id="{3D96965B-76AD-E44D-AEFB-4B49ABFCA46A}"/>
              </a:ext>
            </a:extLst>
          </p:cNvPr>
          <p:cNvSpPr txBox="1"/>
          <p:nvPr/>
        </p:nvSpPr>
        <p:spPr>
          <a:xfrm>
            <a:off x="4556366" y="5605566"/>
            <a:ext cx="322580" cy="21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800" kern="1200">
                <a:solidFill>
                  <a:srgbClr val="000000"/>
                </a:solidFill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$5</a:t>
            </a:r>
            <a:endParaRPr lang="en-US" sz="120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129" name="TextBox 78">
            <a:extLst>
              <a:ext uri="{FF2B5EF4-FFF2-40B4-BE49-F238E27FC236}">
                <a16:creationId xmlns:a16="http://schemas.microsoft.com/office/drawing/2014/main" id="{707473CF-40DC-8B40-AB5C-AF6A963B5F4D}"/>
              </a:ext>
            </a:extLst>
          </p:cNvPr>
          <p:cNvSpPr txBox="1"/>
          <p:nvPr/>
        </p:nvSpPr>
        <p:spPr>
          <a:xfrm>
            <a:off x="4957051" y="5599851"/>
            <a:ext cx="354330" cy="21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800" kern="1200">
                <a:solidFill>
                  <a:srgbClr val="000000"/>
                </a:solidFill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$10</a:t>
            </a:r>
            <a:endParaRPr lang="en-US" sz="120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1F6651B-883F-2943-A804-BCAF02475C5B}"/>
              </a:ext>
            </a:extLst>
          </p:cNvPr>
          <p:cNvSpPr txBox="1"/>
          <p:nvPr/>
        </p:nvSpPr>
        <p:spPr>
          <a:xfrm>
            <a:off x="2529618" y="2737744"/>
            <a:ext cx="1049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expected duration of unemployment</a:t>
            </a:r>
          </a:p>
        </p:txBody>
      </p:sp>
    </p:spTree>
    <p:extLst>
      <p:ext uri="{BB962C8B-B14F-4D97-AF65-F5344CB8AC3E}">
        <p14:creationId xmlns:p14="http://schemas.microsoft.com/office/powerpoint/2010/main" val="2027724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7A274C-265C-9C48-BC3E-322A8104085A}"/>
              </a:ext>
            </a:extLst>
          </p:cNvPr>
          <p:cNvSpPr txBox="1"/>
          <p:nvPr/>
        </p:nvSpPr>
        <p:spPr>
          <a:xfrm>
            <a:off x="181498" y="60960"/>
            <a:ext cx="86925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AAE 215 Spring 2020: graphs for take-home exam (midterm 2), Instructor: Eduardo Cenci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DA4785-4ECB-6146-AE02-6DAA72860969}"/>
              </a:ext>
            </a:extLst>
          </p:cNvPr>
          <p:cNvSpPr txBox="1"/>
          <p:nvPr/>
        </p:nvSpPr>
        <p:spPr>
          <a:xfrm>
            <a:off x="310073" y="890308"/>
            <a:ext cx="2535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/>
              <a:t>P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6D2AF78-327C-374A-B28F-366B9674CD3F}"/>
              </a:ext>
            </a:extLst>
          </p:cNvPr>
          <p:cNvCxnSpPr>
            <a:cxnSpLocks/>
          </p:cNvCxnSpPr>
          <p:nvPr/>
        </p:nvCxnSpPr>
        <p:spPr>
          <a:xfrm>
            <a:off x="384726" y="2719538"/>
            <a:ext cx="2363941" cy="3823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C718F09-1A64-BB47-BA72-0E2319C143AA}"/>
              </a:ext>
            </a:extLst>
          </p:cNvPr>
          <p:cNvCxnSpPr>
            <a:cxnSpLocks/>
          </p:cNvCxnSpPr>
          <p:nvPr/>
        </p:nvCxnSpPr>
        <p:spPr>
          <a:xfrm flipH="1" flipV="1">
            <a:off x="537294" y="967637"/>
            <a:ext cx="8644" cy="196171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1222316-B3B8-794C-B15B-D4C7D1DE1F7F}"/>
              </a:ext>
            </a:extLst>
          </p:cNvPr>
          <p:cNvCxnSpPr>
            <a:cxnSpLocks/>
          </p:cNvCxnSpPr>
          <p:nvPr/>
        </p:nvCxnSpPr>
        <p:spPr>
          <a:xfrm>
            <a:off x="545724" y="1278048"/>
            <a:ext cx="1255084" cy="1449831"/>
          </a:xfrm>
          <a:prstGeom prst="straightConnector1">
            <a:avLst/>
          </a:prstGeom>
          <a:ln w="12700" cmpd="sng">
            <a:solidFill>
              <a:schemeClr val="tx2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42691A8-8C8D-DB43-B5A5-9066C496EA8C}"/>
              </a:ext>
            </a:extLst>
          </p:cNvPr>
          <p:cNvCxnSpPr>
            <a:cxnSpLocks/>
          </p:cNvCxnSpPr>
          <p:nvPr/>
        </p:nvCxnSpPr>
        <p:spPr>
          <a:xfrm flipV="1">
            <a:off x="543184" y="1436852"/>
            <a:ext cx="1677502" cy="1113784"/>
          </a:xfrm>
          <a:prstGeom prst="straightConnector1">
            <a:avLst/>
          </a:prstGeom>
          <a:ln w="12700" cmpd="sng">
            <a:solidFill>
              <a:srgbClr val="C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D7D40C8-8D3C-2141-AAC6-226B16436939}"/>
              </a:ext>
            </a:extLst>
          </p:cNvPr>
          <p:cNvSpPr txBox="1"/>
          <p:nvPr/>
        </p:nvSpPr>
        <p:spPr>
          <a:xfrm>
            <a:off x="1684590" y="2509129"/>
            <a:ext cx="3227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</a:t>
            </a:r>
            <a:endParaRPr lang="en-US" sz="900" baseline="-250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D704DEC-5BB3-AF41-AC84-90694F9B8A37}"/>
              </a:ext>
            </a:extLst>
          </p:cNvPr>
          <p:cNvSpPr txBox="1"/>
          <p:nvPr/>
        </p:nvSpPr>
        <p:spPr>
          <a:xfrm>
            <a:off x="2146441" y="1382864"/>
            <a:ext cx="3549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MC</a:t>
            </a:r>
            <a:endParaRPr lang="en-US" sz="900" baseline="-250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4B1F531-976B-0141-A059-BA32FFFFDEA7}"/>
              </a:ext>
            </a:extLst>
          </p:cNvPr>
          <p:cNvSpPr txBox="1"/>
          <p:nvPr/>
        </p:nvSpPr>
        <p:spPr>
          <a:xfrm>
            <a:off x="1641563" y="2733682"/>
            <a:ext cx="3227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50</a:t>
            </a:r>
            <a:endParaRPr lang="en-US" sz="900" baseline="30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EA40ADB-387E-B14D-AA06-7B0D5939782A}"/>
              </a:ext>
            </a:extLst>
          </p:cNvPr>
          <p:cNvSpPr txBox="1"/>
          <p:nvPr/>
        </p:nvSpPr>
        <p:spPr>
          <a:xfrm>
            <a:off x="241625" y="1197107"/>
            <a:ext cx="3904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100</a:t>
            </a:r>
            <a:endParaRPr lang="en-US" sz="900" baseline="-25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D88851E-D71A-BE4F-BB07-1202701F90B6}"/>
              </a:ext>
            </a:extLst>
          </p:cNvPr>
          <p:cNvSpPr txBox="1"/>
          <p:nvPr/>
        </p:nvSpPr>
        <p:spPr>
          <a:xfrm>
            <a:off x="224736" y="2416349"/>
            <a:ext cx="3904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10</a:t>
            </a:r>
            <a:endParaRPr lang="en-US" sz="900" baseline="300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B7BC667-E8CD-5449-81DC-E0F6D1EF0316}"/>
              </a:ext>
            </a:extLst>
          </p:cNvPr>
          <p:cNvSpPr txBox="1"/>
          <p:nvPr/>
        </p:nvSpPr>
        <p:spPr>
          <a:xfrm>
            <a:off x="2612251" y="2736792"/>
            <a:ext cx="2728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/>
              <a:t>Q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32192F9-73F0-FC40-95F4-E3045950C74D}"/>
              </a:ext>
            </a:extLst>
          </p:cNvPr>
          <p:cNvCxnSpPr>
            <a:cxnSpLocks/>
          </p:cNvCxnSpPr>
          <p:nvPr/>
        </p:nvCxnSpPr>
        <p:spPr>
          <a:xfrm>
            <a:off x="536992" y="1277730"/>
            <a:ext cx="636274" cy="1440818"/>
          </a:xfrm>
          <a:prstGeom prst="straightConnector1">
            <a:avLst/>
          </a:prstGeom>
          <a:ln w="12700" cmpd="sng">
            <a:solidFill>
              <a:schemeClr val="accent3">
                <a:lumMod val="75000"/>
              </a:schemeClr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CDFB14A-250D-714D-A147-2A4EEDA5A2CB}"/>
              </a:ext>
            </a:extLst>
          </p:cNvPr>
          <p:cNvSpPr txBox="1"/>
          <p:nvPr/>
        </p:nvSpPr>
        <p:spPr>
          <a:xfrm>
            <a:off x="1019526" y="2736792"/>
            <a:ext cx="3227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25</a:t>
            </a:r>
            <a:endParaRPr lang="en-US" sz="900" baseline="300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968CFA0-5E79-BB42-901A-B4CBA3352FEE}"/>
              </a:ext>
            </a:extLst>
          </p:cNvPr>
          <p:cNvSpPr txBox="1"/>
          <p:nvPr/>
        </p:nvSpPr>
        <p:spPr>
          <a:xfrm>
            <a:off x="1110928" y="2509129"/>
            <a:ext cx="3549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MR</a:t>
            </a:r>
            <a:endParaRPr lang="en-US" sz="900" baseline="-250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5623CCB-BC63-3947-825C-F29A8766F7C8}"/>
              </a:ext>
            </a:extLst>
          </p:cNvPr>
          <p:cNvSpPr txBox="1"/>
          <p:nvPr/>
        </p:nvSpPr>
        <p:spPr>
          <a:xfrm>
            <a:off x="312613" y="3206479"/>
            <a:ext cx="2535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/>
              <a:t>P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46A6A0A3-A736-8D4D-84B5-8CB67A16D368}"/>
              </a:ext>
            </a:extLst>
          </p:cNvPr>
          <p:cNvCxnSpPr>
            <a:cxnSpLocks/>
          </p:cNvCxnSpPr>
          <p:nvPr/>
        </p:nvCxnSpPr>
        <p:spPr>
          <a:xfrm>
            <a:off x="387266" y="5035709"/>
            <a:ext cx="2363941" cy="3823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449F35B-3AA2-734D-AA7D-67EF59C2F02D}"/>
              </a:ext>
            </a:extLst>
          </p:cNvPr>
          <p:cNvCxnSpPr>
            <a:cxnSpLocks/>
          </p:cNvCxnSpPr>
          <p:nvPr/>
        </p:nvCxnSpPr>
        <p:spPr>
          <a:xfrm flipH="1" flipV="1">
            <a:off x="539834" y="3283808"/>
            <a:ext cx="8644" cy="196171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F51D934-C081-1A46-A69A-B8DCD7C36EBC}"/>
              </a:ext>
            </a:extLst>
          </p:cNvPr>
          <p:cNvCxnSpPr>
            <a:cxnSpLocks/>
          </p:cNvCxnSpPr>
          <p:nvPr/>
        </p:nvCxnSpPr>
        <p:spPr>
          <a:xfrm>
            <a:off x="548264" y="3594219"/>
            <a:ext cx="1255084" cy="1449831"/>
          </a:xfrm>
          <a:prstGeom prst="straightConnector1">
            <a:avLst/>
          </a:prstGeom>
          <a:ln w="12700" cmpd="sng">
            <a:solidFill>
              <a:schemeClr val="tx2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EE24220B-0BCA-4C4A-89F9-8B2F637D725C}"/>
              </a:ext>
            </a:extLst>
          </p:cNvPr>
          <p:cNvCxnSpPr>
            <a:cxnSpLocks/>
          </p:cNvCxnSpPr>
          <p:nvPr/>
        </p:nvCxnSpPr>
        <p:spPr>
          <a:xfrm flipV="1">
            <a:off x="545724" y="3753023"/>
            <a:ext cx="1677502" cy="1113784"/>
          </a:xfrm>
          <a:prstGeom prst="straightConnector1">
            <a:avLst/>
          </a:prstGeom>
          <a:ln w="12700" cmpd="sng">
            <a:solidFill>
              <a:srgbClr val="C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B75AB50E-FBFA-2349-B91E-01CA4693AAB4}"/>
              </a:ext>
            </a:extLst>
          </p:cNvPr>
          <p:cNvSpPr txBox="1"/>
          <p:nvPr/>
        </p:nvSpPr>
        <p:spPr>
          <a:xfrm>
            <a:off x="1687130" y="4825300"/>
            <a:ext cx="3227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</a:t>
            </a:r>
            <a:endParaRPr lang="en-US" sz="900" baseline="-250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B05D78D-8726-C541-88EA-0BFD799D1FAF}"/>
              </a:ext>
            </a:extLst>
          </p:cNvPr>
          <p:cNvSpPr txBox="1"/>
          <p:nvPr/>
        </p:nvSpPr>
        <p:spPr>
          <a:xfrm>
            <a:off x="2148981" y="3699035"/>
            <a:ext cx="3549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MC</a:t>
            </a:r>
            <a:endParaRPr lang="en-US" sz="900" baseline="-250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9D77E43-414C-F549-8881-4884A41535E3}"/>
              </a:ext>
            </a:extLst>
          </p:cNvPr>
          <p:cNvSpPr txBox="1"/>
          <p:nvPr/>
        </p:nvSpPr>
        <p:spPr>
          <a:xfrm>
            <a:off x="1644103" y="5049853"/>
            <a:ext cx="3227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50</a:t>
            </a:r>
            <a:endParaRPr lang="en-US" sz="900" baseline="300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D9BBC8F-4D6F-B046-82FD-08C2851A11A0}"/>
              </a:ext>
            </a:extLst>
          </p:cNvPr>
          <p:cNvSpPr txBox="1"/>
          <p:nvPr/>
        </p:nvSpPr>
        <p:spPr>
          <a:xfrm>
            <a:off x="244165" y="3513278"/>
            <a:ext cx="3904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100</a:t>
            </a:r>
            <a:endParaRPr lang="en-US" sz="900" baseline="-250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32EEC66-BCD7-5949-A8E5-DE6444B9C304}"/>
              </a:ext>
            </a:extLst>
          </p:cNvPr>
          <p:cNvSpPr txBox="1"/>
          <p:nvPr/>
        </p:nvSpPr>
        <p:spPr>
          <a:xfrm>
            <a:off x="227276" y="4732520"/>
            <a:ext cx="3904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10</a:t>
            </a:r>
            <a:endParaRPr lang="en-US" sz="900" baseline="300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9317872-36FA-B74D-AD1C-746492DB31A5}"/>
              </a:ext>
            </a:extLst>
          </p:cNvPr>
          <p:cNvSpPr txBox="1"/>
          <p:nvPr/>
        </p:nvSpPr>
        <p:spPr>
          <a:xfrm>
            <a:off x="2614791" y="5052963"/>
            <a:ext cx="2728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/>
              <a:t>Q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C379CD0D-36CD-1447-ADA6-6CD3429F2DC0}"/>
              </a:ext>
            </a:extLst>
          </p:cNvPr>
          <p:cNvCxnSpPr>
            <a:cxnSpLocks/>
          </p:cNvCxnSpPr>
          <p:nvPr/>
        </p:nvCxnSpPr>
        <p:spPr>
          <a:xfrm>
            <a:off x="539532" y="3593901"/>
            <a:ext cx="636274" cy="1440818"/>
          </a:xfrm>
          <a:prstGeom prst="straightConnector1">
            <a:avLst/>
          </a:prstGeom>
          <a:ln w="12700" cmpd="sng">
            <a:solidFill>
              <a:schemeClr val="accent3">
                <a:lumMod val="75000"/>
              </a:schemeClr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85C78AD2-4C85-F34E-96F9-C8CF53C64DC8}"/>
              </a:ext>
            </a:extLst>
          </p:cNvPr>
          <p:cNvSpPr txBox="1"/>
          <p:nvPr/>
        </p:nvSpPr>
        <p:spPr>
          <a:xfrm>
            <a:off x="986206" y="5008139"/>
            <a:ext cx="3227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25</a:t>
            </a:r>
            <a:endParaRPr lang="en-US" sz="900" baseline="30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42E7D3C-255F-CA46-B70A-717CC2479910}"/>
              </a:ext>
            </a:extLst>
          </p:cNvPr>
          <p:cNvSpPr txBox="1"/>
          <p:nvPr/>
        </p:nvSpPr>
        <p:spPr>
          <a:xfrm>
            <a:off x="996926" y="4717723"/>
            <a:ext cx="3549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MR</a:t>
            </a:r>
            <a:endParaRPr lang="en-US" sz="900" baseline="-25000" dirty="0"/>
          </a:p>
        </p:txBody>
      </p:sp>
      <p:sp>
        <p:nvSpPr>
          <p:cNvPr id="72" name="Triangle 71">
            <a:extLst>
              <a:ext uri="{FF2B5EF4-FFF2-40B4-BE49-F238E27FC236}">
                <a16:creationId xmlns:a16="http://schemas.microsoft.com/office/drawing/2014/main" id="{88EBF980-C7F2-7943-A0E6-C92BAA306A2F}"/>
              </a:ext>
            </a:extLst>
          </p:cNvPr>
          <p:cNvSpPr/>
          <p:nvPr/>
        </p:nvSpPr>
        <p:spPr>
          <a:xfrm>
            <a:off x="569023" y="3639049"/>
            <a:ext cx="377888" cy="442720"/>
          </a:xfrm>
          <a:prstGeom prst="triangle">
            <a:avLst>
              <a:gd name="adj" fmla="val 0"/>
            </a:avLst>
          </a:prstGeom>
          <a:solidFill>
            <a:schemeClr val="accent1">
              <a:lumMod val="20000"/>
              <a:lumOff val="80000"/>
              <a:alpha val="80000"/>
            </a:schemeClr>
          </a:solidFill>
          <a:ln w="158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73" name="Triangle 72">
            <a:extLst>
              <a:ext uri="{FF2B5EF4-FFF2-40B4-BE49-F238E27FC236}">
                <a16:creationId xmlns:a16="http://schemas.microsoft.com/office/drawing/2014/main" id="{680CCEE3-26BB-7D44-BAD4-1F7522C45775}"/>
              </a:ext>
            </a:extLst>
          </p:cNvPr>
          <p:cNvSpPr/>
          <p:nvPr/>
        </p:nvSpPr>
        <p:spPr>
          <a:xfrm flipV="1">
            <a:off x="561908" y="4586440"/>
            <a:ext cx="375916" cy="256281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  <a:alpha val="80000"/>
            </a:schemeClr>
          </a:solidFill>
          <a:ln w="158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/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7430A27B-15C6-E545-8469-AA93E1EA9EC1}"/>
              </a:ext>
            </a:extLst>
          </p:cNvPr>
          <p:cNvCxnSpPr>
            <a:cxnSpLocks/>
          </p:cNvCxnSpPr>
          <p:nvPr/>
        </p:nvCxnSpPr>
        <p:spPr>
          <a:xfrm flipV="1">
            <a:off x="532490" y="4091100"/>
            <a:ext cx="442709" cy="1042"/>
          </a:xfrm>
          <a:prstGeom prst="straightConnector1">
            <a:avLst/>
          </a:prstGeom>
          <a:ln w="6350" cmpd="sng">
            <a:solidFill>
              <a:schemeClr val="tx1"/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E2384C98-C05D-3E4B-95CD-8668B6965C94}"/>
              </a:ext>
            </a:extLst>
          </p:cNvPr>
          <p:cNvCxnSpPr>
            <a:cxnSpLocks/>
          </p:cNvCxnSpPr>
          <p:nvPr/>
        </p:nvCxnSpPr>
        <p:spPr>
          <a:xfrm>
            <a:off x="968665" y="4093154"/>
            <a:ext cx="0" cy="979946"/>
          </a:xfrm>
          <a:prstGeom prst="straightConnector1">
            <a:avLst/>
          </a:prstGeom>
          <a:ln w="6350" cmpd="sng">
            <a:solidFill>
              <a:schemeClr val="tx1"/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EF0ACEB-2DF3-EB43-A355-F2D6CA301F59}"/>
              </a:ext>
            </a:extLst>
          </p:cNvPr>
          <p:cNvCxnSpPr>
            <a:cxnSpLocks/>
          </p:cNvCxnSpPr>
          <p:nvPr/>
        </p:nvCxnSpPr>
        <p:spPr>
          <a:xfrm flipV="1">
            <a:off x="535596" y="4579402"/>
            <a:ext cx="442709" cy="1042"/>
          </a:xfrm>
          <a:prstGeom prst="straightConnector1">
            <a:avLst/>
          </a:prstGeom>
          <a:ln w="6350" cmpd="sng">
            <a:solidFill>
              <a:schemeClr val="tx1"/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3D461B2-50C0-674D-997C-91D71868FDF9}"/>
              </a:ext>
            </a:extLst>
          </p:cNvPr>
          <p:cNvSpPr txBox="1"/>
          <p:nvPr/>
        </p:nvSpPr>
        <p:spPr>
          <a:xfrm>
            <a:off x="548619" y="3843052"/>
            <a:ext cx="3170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2"/>
                </a:solidFill>
              </a:rPr>
              <a:t>CS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66998C-8F47-F140-A5AF-1D93F2C2F91F}"/>
              </a:ext>
            </a:extLst>
          </p:cNvPr>
          <p:cNvSpPr/>
          <p:nvPr/>
        </p:nvSpPr>
        <p:spPr>
          <a:xfrm>
            <a:off x="554605" y="4111545"/>
            <a:ext cx="417317" cy="474948"/>
          </a:xfrm>
          <a:prstGeom prst="rect">
            <a:avLst/>
          </a:prstGeom>
          <a:solidFill>
            <a:schemeClr val="accent2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CC3A4CB-124F-3D4F-9723-7564280790C4}"/>
              </a:ext>
            </a:extLst>
          </p:cNvPr>
          <p:cNvSpPr txBox="1"/>
          <p:nvPr/>
        </p:nvSpPr>
        <p:spPr>
          <a:xfrm>
            <a:off x="561908" y="4380536"/>
            <a:ext cx="3170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C00000"/>
                </a:solidFill>
              </a:rPr>
              <a:t>PS</a:t>
            </a:r>
          </a:p>
        </p:txBody>
      </p:sp>
      <p:sp>
        <p:nvSpPr>
          <p:cNvPr id="83" name="Triangle 82">
            <a:extLst>
              <a:ext uri="{FF2B5EF4-FFF2-40B4-BE49-F238E27FC236}">
                <a16:creationId xmlns:a16="http://schemas.microsoft.com/office/drawing/2014/main" id="{687E82DB-FE33-8148-AEB8-7CA8526F3DDC}"/>
              </a:ext>
            </a:extLst>
          </p:cNvPr>
          <p:cNvSpPr/>
          <p:nvPr/>
        </p:nvSpPr>
        <p:spPr>
          <a:xfrm rot="16200000" flipV="1">
            <a:off x="892301" y="4209581"/>
            <a:ext cx="450428" cy="258811"/>
          </a:xfrm>
          <a:prstGeom prst="triangle">
            <a:avLst>
              <a:gd name="adj" fmla="val 36328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158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D3383C1-10D7-0143-8003-2699A9A24CFB}"/>
              </a:ext>
            </a:extLst>
          </p:cNvPr>
          <p:cNvSpPr txBox="1"/>
          <p:nvPr/>
        </p:nvSpPr>
        <p:spPr>
          <a:xfrm>
            <a:off x="881638" y="4255430"/>
            <a:ext cx="4219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3">
                    <a:lumMod val="75000"/>
                  </a:schemeClr>
                </a:solidFill>
              </a:rPr>
              <a:t>DWL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F9A7987-1C6A-4241-AA2F-06A024050D87}"/>
              </a:ext>
            </a:extLst>
          </p:cNvPr>
          <p:cNvSpPr txBox="1"/>
          <p:nvPr/>
        </p:nvSpPr>
        <p:spPr>
          <a:xfrm>
            <a:off x="288056" y="3961552"/>
            <a:ext cx="3227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64</a:t>
            </a:r>
            <a:endParaRPr lang="en-US" sz="900" baseline="30000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302C87D-9956-024E-A6F4-9C9445B95699}"/>
              </a:ext>
            </a:extLst>
          </p:cNvPr>
          <p:cNvSpPr txBox="1"/>
          <p:nvPr/>
        </p:nvSpPr>
        <p:spPr>
          <a:xfrm>
            <a:off x="288055" y="4400913"/>
            <a:ext cx="3227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28</a:t>
            </a:r>
            <a:endParaRPr lang="en-US" sz="900" baseline="3000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BAF7F0D-15B8-D141-A0F4-297CE4879ED2}"/>
              </a:ext>
            </a:extLst>
          </p:cNvPr>
          <p:cNvSpPr txBox="1"/>
          <p:nvPr/>
        </p:nvSpPr>
        <p:spPr>
          <a:xfrm>
            <a:off x="806913" y="5043998"/>
            <a:ext cx="3227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18</a:t>
            </a:r>
            <a:endParaRPr lang="en-US" sz="900" baseline="30000" dirty="0"/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35430ECB-3542-4D44-8836-4454F3889EBC}"/>
              </a:ext>
            </a:extLst>
          </p:cNvPr>
          <p:cNvCxnSpPr>
            <a:cxnSpLocks/>
          </p:cNvCxnSpPr>
          <p:nvPr/>
        </p:nvCxnSpPr>
        <p:spPr>
          <a:xfrm>
            <a:off x="1255538" y="4409834"/>
            <a:ext cx="0" cy="669316"/>
          </a:xfrm>
          <a:prstGeom prst="straightConnector1">
            <a:avLst/>
          </a:prstGeom>
          <a:ln w="6350" cmpd="sng">
            <a:solidFill>
              <a:schemeClr val="tx1"/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79F13915-1B32-9742-A8F6-61FB0B2E2448}"/>
              </a:ext>
            </a:extLst>
          </p:cNvPr>
          <p:cNvSpPr txBox="1"/>
          <p:nvPr/>
        </p:nvSpPr>
        <p:spPr>
          <a:xfrm>
            <a:off x="1142077" y="5049855"/>
            <a:ext cx="3227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30</a:t>
            </a:r>
            <a:endParaRPr lang="en-US" sz="900" baseline="300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280921D-AE59-9447-B5C8-4ABA5C628149}"/>
              </a:ext>
            </a:extLst>
          </p:cNvPr>
          <p:cNvSpPr txBox="1"/>
          <p:nvPr/>
        </p:nvSpPr>
        <p:spPr>
          <a:xfrm>
            <a:off x="3324736" y="870715"/>
            <a:ext cx="2535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/>
              <a:t>P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8AAE79D8-E4B0-FF4B-AC03-187C02984F8E}"/>
              </a:ext>
            </a:extLst>
          </p:cNvPr>
          <p:cNvCxnSpPr>
            <a:cxnSpLocks/>
          </p:cNvCxnSpPr>
          <p:nvPr/>
        </p:nvCxnSpPr>
        <p:spPr>
          <a:xfrm>
            <a:off x="3399389" y="2699945"/>
            <a:ext cx="2363941" cy="3823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4E082B5-14E3-4940-8371-D558779684C7}"/>
              </a:ext>
            </a:extLst>
          </p:cNvPr>
          <p:cNvCxnSpPr>
            <a:cxnSpLocks/>
          </p:cNvCxnSpPr>
          <p:nvPr/>
        </p:nvCxnSpPr>
        <p:spPr>
          <a:xfrm flipH="1" flipV="1">
            <a:off x="3551957" y="948044"/>
            <a:ext cx="8644" cy="196171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88B662A8-5BB4-EA45-BB18-ED9D222D8AF2}"/>
              </a:ext>
            </a:extLst>
          </p:cNvPr>
          <p:cNvCxnSpPr>
            <a:cxnSpLocks/>
          </p:cNvCxnSpPr>
          <p:nvPr/>
        </p:nvCxnSpPr>
        <p:spPr>
          <a:xfrm>
            <a:off x="3560387" y="1258455"/>
            <a:ext cx="1255084" cy="1449831"/>
          </a:xfrm>
          <a:prstGeom prst="straightConnector1">
            <a:avLst/>
          </a:prstGeom>
          <a:ln w="12700" cmpd="sng">
            <a:solidFill>
              <a:schemeClr val="tx2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E28BCC67-49D4-2444-84DC-C31B1E29227D}"/>
              </a:ext>
            </a:extLst>
          </p:cNvPr>
          <p:cNvCxnSpPr>
            <a:cxnSpLocks/>
          </p:cNvCxnSpPr>
          <p:nvPr/>
        </p:nvCxnSpPr>
        <p:spPr>
          <a:xfrm flipV="1">
            <a:off x="3557847" y="1417259"/>
            <a:ext cx="1677502" cy="1113784"/>
          </a:xfrm>
          <a:prstGeom prst="straightConnector1">
            <a:avLst/>
          </a:prstGeom>
          <a:ln w="12700" cmpd="sng">
            <a:solidFill>
              <a:srgbClr val="C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D2CA68FA-9CC3-B04F-97B3-722583A158A2}"/>
              </a:ext>
            </a:extLst>
          </p:cNvPr>
          <p:cNvSpPr txBox="1"/>
          <p:nvPr/>
        </p:nvSpPr>
        <p:spPr>
          <a:xfrm>
            <a:off x="4699253" y="2489536"/>
            <a:ext cx="5445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 = MR</a:t>
            </a:r>
            <a:endParaRPr lang="en-US" sz="900" baseline="-250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8AD627-3690-784A-8308-32FB98C63454}"/>
              </a:ext>
            </a:extLst>
          </p:cNvPr>
          <p:cNvSpPr txBox="1"/>
          <p:nvPr/>
        </p:nvSpPr>
        <p:spPr>
          <a:xfrm>
            <a:off x="5161104" y="1363271"/>
            <a:ext cx="3549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MC</a:t>
            </a:r>
            <a:endParaRPr lang="en-US" sz="900" baseline="-250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F523B55-3335-BA41-9CE0-70A3D87835AA}"/>
              </a:ext>
            </a:extLst>
          </p:cNvPr>
          <p:cNvSpPr txBox="1"/>
          <p:nvPr/>
        </p:nvSpPr>
        <p:spPr>
          <a:xfrm>
            <a:off x="4656226" y="2714089"/>
            <a:ext cx="3227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50</a:t>
            </a:r>
            <a:endParaRPr lang="en-US" sz="900" baseline="3000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E7CC4A0-1E38-3143-B548-7768CC5FC604}"/>
              </a:ext>
            </a:extLst>
          </p:cNvPr>
          <p:cNvSpPr txBox="1"/>
          <p:nvPr/>
        </p:nvSpPr>
        <p:spPr>
          <a:xfrm>
            <a:off x="3247323" y="1159584"/>
            <a:ext cx="3904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100</a:t>
            </a:r>
            <a:endParaRPr lang="en-US" sz="900" baseline="-2500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598E0175-B17C-BA45-BC03-6D081324C688}"/>
              </a:ext>
            </a:extLst>
          </p:cNvPr>
          <p:cNvSpPr txBox="1"/>
          <p:nvPr/>
        </p:nvSpPr>
        <p:spPr>
          <a:xfrm>
            <a:off x="3300180" y="2405721"/>
            <a:ext cx="3227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10</a:t>
            </a:r>
            <a:endParaRPr lang="en-US" sz="900" baseline="300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1589F1EF-8325-E241-8816-EDA81509202C}"/>
              </a:ext>
            </a:extLst>
          </p:cNvPr>
          <p:cNvSpPr txBox="1"/>
          <p:nvPr/>
        </p:nvSpPr>
        <p:spPr>
          <a:xfrm>
            <a:off x="5626914" y="2717199"/>
            <a:ext cx="2728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/>
              <a:t>Q</a:t>
            </a:r>
          </a:p>
        </p:txBody>
      </p: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D2947284-EBAF-1D4C-95CE-3F3D6840C171}"/>
              </a:ext>
            </a:extLst>
          </p:cNvPr>
          <p:cNvCxnSpPr>
            <a:cxnSpLocks/>
          </p:cNvCxnSpPr>
          <p:nvPr/>
        </p:nvCxnSpPr>
        <p:spPr>
          <a:xfrm>
            <a:off x="4258713" y="2094185"/>
            <a:ext cx="0" cy="608469"/>
          </a:xfrm>
          <a:prstGeom prst="straightConnector1">
            <a:avLst/>
          </a:prstGeom>
          <a:ln w="6350" cmpd="sng">
            <a:solidFill>
              <a:schemeClr val="tx1"/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9FA53DF9-5ABF-F040-ADC7-B840CEB5F39D}"/>
              </a:ext>
            </a:extLst>
          </p:cNvPr>
          <p:cNvCxnSpPr>
            <a:cxnSpLocks/>
          </p:cNvCxnSpPr>
          <p:nvPr/>
        </p:nvCxnSpPr>
        <p:spPr>
          <a:xfrm>
            <a:off x="3559162" y="2067290"/>
            <a:ext cx="704626" cy="0"/>
          </a:xfrm>
          <a:prstGeom prst="straightConnector1">
            <a:avLst/>
          </a:prstGeom>
          <a:ln w="6350" cmpd="sng">
            <a:solidFill>
              <a:schemeClr val="tx1"/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68AEFF24-1D9E-B442-800C-01C738D15872}"/>
              </a:ext>
            </a:extLst>
          </p:cNvPr>
          <p:cNvSpPr txBox="1"/>
          <p:nvPr/>
        </p:nvSpPr>
        <p:spPr>
          <a:xfrm>
            <a:off x="3114012" y="1954269"/>
            <a:ext cx="5197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P</a:t>
            </a:r>
            <a:r>
              <a:rPr lang="en-US" sz="900" baseline="30000" dirty="0"/>
              <a:t>ce</a:t>
            </a:r>
            <a:r>
              <a:rPr lang="en-US" sz="900" dirty="0"/>
              <a:t>=40</a:t>
            </a:r>
            <a:endParaRPr lang="en-US" sz="900" baseline="30000" dirty="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4FE39172-7F65-9949-A279-82615DD2D961}"/>
              </a:ext>
            </a:extLst>
          </p:cNvPr>
          <p:cNvSpPr txBox="1"/>
          <p:nvPr/>
        </p:nvSpPr>
        <p:spPr>
          <a:xfrm>
            <a:off x="3975913" y="2705125"/>
            <a:ext cx="5717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Q</a:t>
            </a:r>
            <a:r>
              <a:rPr lang="en-US" sz="900" baseline="30000" dirty="0"/>
              <a:t>ce</a:t>
            </a:r>
            <a:r>
              <a:rPr lang="en-US" sz="900" dirty="0"/>
              <a:t>= 30</a:t>
            </a:r>
            <a:endParaRPr lang="en-US" sz="900" baseline="30000" dirty="0"/>
          </a:p>
        </p:txBody>
      </p:sp>
    </p:spTree>
    <p:extLst>
      <p:ext uri="{BB962C8B-B14F-4D97-AF65-F5344CB8AC3E}">
        <p14:creationId xmlns:p14="http://schemas.microsoft.com/office/powerpoint/2010/main" val="1684629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2255</TotalTime>
  <Words>110</Words>
  <Application>Microsoft Macintosh PowerPoint</Application>
  <PresentationFormat>On-screen Show (4:3)</PresentationFormat>
  <Paragraphs>52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MS Mincho</vt:lpstr>
      <vt:lpstr>Arial</vt:lpstr>
      <vt:lpstr>Calibri</vt:lpstr>
      <vt:lpstr>Helvetica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Eduardo Cenci</dc:creator>
  <cp:lastModifiedBy>Eduardo Cenci</cp:lastModifiedBy>
  <cp:revision>92</cp:revision>
  <cp:lastPrinted>2020-04-02T16:34:09Z</cp:lastPrinted>
  <dcterms:created xsi:type="dcterms:W3CDTF">2013-05-14T22:34:47Z</dcterms:created>
  <dcterms:modified xsi:type="dcterms:W3CDTF">2020-04-11T14:22:48Z</dcterms:modified>
</cp:coreProperties>
</file>