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3" r:id="rId6"/>
    <p:sldId id="261" r:id="rId7"/>
    <p:sldId id="262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2286962"/>
          </a:xfrm>
        </p:spPr>
        <p:txBody>
          <a:bodyPr>
            <a:normAutofit/>
          </a:bodyPr>
          <a:lstStyle/>
          <a:p>
            <a:pPr algn="l">
              <a:tabLst>
                <a:tab pos="341313" algn="l"/>
              </a:tabLst>
            </a:pPr>
            <a:r>
              <a:rPr lang="en-US" dirty="0" smtClean="0"/>
              <a:t>Teaching Tips: </a:t>
            </a:r>
            <a:br>
              <a:rPr lang="en-US" dirty="0" smtClean="0"/>
            </a:br>
            <a:r>
              <a:rPr lang="en-US" sz="4000" dirty="0" smtClean="0"/>
              <a:t>Graduate Teaching &amp; Advising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41759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Shida Henneberry, Regents Professor</a:t>
            </a:r>
          </a:p>
          <a:p>
            <a:r>
              <a:rPr lang="en-US" dirty="0" smtClean="0"/>
              <a:t>Dave Shideler, Assistant </a:t>
            </a:r>
            <a:r>
              <a:rPr lang="en-US" dirty="0" smtClean="0"/>
              <a:t>Professor</a:t>
            </a:r>
          </a:p>
          <a:p>
            <a:r>
              <a:rPr lang="en-US" dirty="0" smtClean="0"/>
              <a:t>Oklahoma State University</a:t>
            </a:r>
          </a:p>
          <a:p>
            <a:endParaRPr lang="en-US" dirty="0" smtClean="0"/>
          </a:p>
          <a:p>
            <a:r>
              <a:rPr lang="en-US" dirty="0" smtClean="0"/>
              <a:t>AAEA Meetings, July 2011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tell you that they actually connected to what you taught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 Your class was hard, but it taught us how to think, gave meaning to models, and developed our passion for publishing.”</a:t>
            </a:r>
          </a:p>
          <a:p>
            <a:pPr>
              <a:buNone/>
            </a:pPr>
            <a:r>
              <a:rPr lang="en-US" dirty="0" smtClean="0"/>
              <a:t>A quote from a former student.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know you have made a difference when: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Environment and Passion</a:t>
            </a:r>
          </a:p>
          <a:p>
            <a:pPr lvl="1"/>
            <a:r>
              <a:rPr lang="en-US" dirty="0" smtClean="0"/>
              <a:t>My Example: </a:t>
            </a:r>
            <a:r>
              <a:rPr lang="en-US" dirty="0" smtClean="0"/>
              <a:t>I watched a rural community become suburbanized; and for many, the change was </a:t>
            </a:r>
            <a:r>
              <a:rPr lang="en-US" dirty="0" smtClean="0"/>
              <a:t>a nightmare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Effective teachers bring out the passion for the subject in their students.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 We Choose what we Choose to Study?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learn best when they can relate to what is taught </a:t>
            </a:r>
          </a:p>
          <a:p>
            <a:r>
              <a:rPr lang="en-US" dirty="0" smtClean="0"/>
              <a:t>“I can now look at world problems and tell the fundamental underlying the events.” – A comment made by a student in Shida Henneberry’s international trade course.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Shida’s</a:t>
            </a:r>
            <a:r>
              <a:rPr lang="en-US" dirty="0" smtClean="0"/>
              <a:t> </a:t>
            </a:r>
            <a:r>
              <a:rPr lang="en-US" dirty="0" smtClean="0"/>
              <a:t>Teaching Philosophy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 </a:t>
            </a:r>
            <a:r>
              <a:rPr lang="en-US" dirty="0" smtClean="0"/>
              <a:t>students to write a term paper on a global issue </a:t>
            </a:r>
            <a:r>
              <a:rPr lang="en-US" i="1" u="sng" dirty="0" smtClean="0"/>
              <a:t>of their choice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Provide </a:t>
            </a:r>
            <a:r>
              <a:rPr lang="en-US" dirty="0" smtClean="0"/>
              <a:t>topic examples, while encouraging students to choose an area that they are passionate about.</a:t>
            </a:r>
          </a:p>
          <a:p>
            <a:r>
              <a:rPr lang="en-US" dirty="0" smtClean="0"/>
              <a:t>The instructor guides the students- but ultimately the students choose the project topic that they are passionate about.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Keep </a:t>
            </a:r>
            <a:r>
              <a:rPr lang="en-US" dirty="0" smtClean="0"/>
              <a:t>Students Connected to the Subject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Ask students to give the meaning of the mathematical concepts, such as partial derivatives, in words.</a:t>
            </a:r>
          </a:p>
          <a:p>
            <a:r>
              <a:rPr lang="en-US" dirty="0" smtClean="0"/>
              <a:t>Create assignments </a:t>
            </a:r>
            <a:r>
              <a:rPr lang="en-US" dirty="0" smtClean="0"/>
              <a:t>that involve analyzing real life issues.</a:t>
            </a:r>
          </a:p>
          <a:p>
            <a:r>
              <a:rPr lang="en-US" dirty="0" smtClean="0"/>
              <a:t>Discuss real </a:t>
            </a:r>
            <a:r>
              <a:rPr lang="en-US" dirty="0" smtClean="0"/>
              <a:t>life scenarios</a:t>
            </a:r>
          </a:p>
          <a:p>
            <a:r>
              <a:rPr lang="en-US" dirty="0" smtClean="0"/>
              <a:t>Use media examples </a:t>
            </a:r>
            <a:r>
              <a:rPr lang="en-US" dirty="0" smtClean="0"/>
              <a:t>in </a:t>
            </a:r>
            <a:r>
              <a:rPr lang="en-US" dirty="0" smtClean="0"/>
              <a:t>class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</a:t>
            </a:r>
            <a:r>
              <a:rPr lang="en-US" dirty="0" smtClean="0"/>
              <a:t>Meaning to Theory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Students learn by </a:t>
            </a:r>
            <a:r>
              <a:rPr lang="en-US" dirty="0" smtClean="0"/>
              <a:t>practicing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 smtClean="0"/>
              <a:t>receiving feedback</a:t>
            </a:r>
          </a:p>
          <a:p>
            <a:endParaRPr lang="en-US" dirty="0" smtClean="0"/>
          </a:p>
          <a:p>
            <a:r>
              <a:rPr lang="en-US" dirty="0" smtClean="0"/>
              <a:t>Keep </a:t>
            </a:r>
            <a:r>
              <a:rPr lang="en-US" dirty="0" smtClean="0"/>
              <a:t>a continual dialog with each student through the homework assignments, tests, and the term paper.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 </a:t>
            </a:r>
            <a:r>
              <a:rPr lang="en-US" dirty="0" smtClean="0"/>
              <a:t>towards Perfection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Assign </a:t>
            </a:r>
            <a:r>
              <a:rPr lang="en-US" dirty="0" smtClean="0"/>
              <a:t>h</a:t>
            </a:r>
            <a:r>
              <a:rPr lang="en-US" dirty="0" smtClean="0"/>
              <a:t>omework </a:t>
            </a:r>
            <a:r>
              <a:rPr lang="en-US" dirty="0" smtClean="0"/>
              <a:t>that get </a:t>
            </a:r>
            <a:r>
              <a:rPr lang="en-US" dirty="0" smtClean="0"/>
              <a:t>progressively </a:t>
            </a:r>
            <a:r>
              <a:rPr lang="en-US" dirty="0" smtClean="0"/>
              <a:t>more rigorous throughout the semester. </a:t>
            </a:r>
          </a:p>
          <a:p>
            <a:r>
              <a:rPr lang="en-US" dirty="0" smtClean="0"/>
              <a:t>Not only testing rigorous theoretical knowledge, </a:t>
            </a:r>
            <a:r>
              <a:rPr lang="en-US" i="1" u="sng" dirty="0" smtClean="0"/>
              <a:t>but also applications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Provoke and challenge students - </a:t>
            </a:r>
            <a:r>
              <a:rPr lang="en-US" dirty="0" smtClean="0"/>
              <a:t>students analyze and provide policy implications, using the fundamentals that have been covered in class.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Practicing Towards Perfection: Homeworks and Tests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Shida’s</a:t>
            </a:r>
            <a:r>
              <a:rPr lang="en-US" dirty="0" smtClean="0"/>
              <a:t> personal goal for a class: </a:t>
            </a:r>
            <a:r>
              <a:rPr lang="en-US" dirty="0" smtClean="0"/>
              <a:t>if, </a:t>
            </a:r>
            <a:r>
              <a:rPr lang="en-US" dirty="0" smtClean="0"/>
              <a:t>by the end of the semester, students can explain the mathematical and economic concepts and their usefulness in words understandable </a:t>
            </a:r>
            <a:r>
              <a:rPr lang="en-US" i="1" u="sng" dirty="0" smtClean="0"/>
              <a:t>by the general public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Students </a:t>
            </a:r>
            <a:r>
              <a:rPr lang="en-US" dirty="0" smtClean="0"/>
              <a:t>choose to write their entire term paper on one of the homework assignments.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Instruction Effectiveness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873691"/>
          </a:xfrm>
        </p:spPr>
        <p:txBody>
          <a:bodyPr/>
          <a:lstStyle/>
          <a:p>
            <a:r>
              <a:rPr lang="en-US" dirty="0" smtClean="0"/>
              <a:t>An Art more than a Science</a:t>
            </a:r>
          </a:p>
          <a:p>
            <a:pPr lvl="1"/>
            <a:r>
              <a:rPr lang="en-US" dirty="0" smtClean="0"/>
              <a:t>Analyzing behavior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Active, not Passive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Continuous and not Segmented</a:t>
            </a:r>
          </a:p>
          <a:p>
            <a:pPr lvl="1"/>
            <a:r>
              <a:rPr lang="en-US" dirty="0" smtClean="0"/>
              <a:t>Re-design of Instruction and Research Methods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Inquiry-based Teaching &amp; Research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145</TotalTime>
  <Words>420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Teaching Tips:  Graduate Teaching &amp; Advising</vt:lpstr>
      <vt:lpstr>Why do We Choose what we Choose to Study? </vt:lpstr>
      <vt:lpstr>Shida’s Teaching Philosophy</vt:lpstr>
      <vt:lpstr>Keep Students Connected to the Subject</vt:lpstr>
      <vt:lpstr>Give Meaning to Theory</vt:lpstr>
      <vt:lpstr>Practice towards Perfection</vt:lpstr>
      <vt:lpstr>Practicing Towards Perfection: Homeworks and Tests</vt:lpstr>
      <vt:lpstr>Instruction Effectiveness</vt:lpstr>
      <vt:lpstr>Inquiry-based Teaching &amp; Research</vt:lpstr>
      <vt:lpstr>You know you have made a difference when: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Tips: Graduate Teaching and Advising</dc:title>
  <dc:creator>Shideler, Dave</dc:creator>
  <cp:lastModifiedBy>Shideler, Dave</cp:lastModifiedBy>
  <cp:revision>27</cp:revision>
  <dcterms:created xsi:type="dcterms:W3CDTF">2006-08-16T00:00:00Z</dcterms:created>
  <dcterms:modified xsi:type="dcterms:W3CDTF">2011-07-26T11:14:52Z</dcterms:modified>
</cp:coreProperties>
</file>