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C0739-C0E3-46C9-8B1A-1FA23CDA19BE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BCA27-FFFD-4EA6-A747-74A76703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523B-0412-4FC6-9266-E32432F2B58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38C0-99DE-4477-AECA-AB9A3C8D4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52591"/>
          </a:xfrm>
        </p:spPr>
        <p:txBody>
          <a:bodyPr/>
          <a:lstStyle/>
          <a:p>
            <a:r>
              <a:rPr lang="en-US" dirty="0" smtClean="0"/>
              <a:t>How to Give a Presentation:</a:t>
            </a:r>
            <a:br>
              <a:rPr lang="en-US" dirty="0" smtClean="0"/>
            </a:b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7385"/>
            <a:ext cx="6400800" cy="1731815"/>
          </a:xfrm>
        </p:spPr>
        <p:txBody>
          <a:bodyPr/>
          <a:lstStyle/>
          <a:p>
            <a:r>
              <a:rPr lang="en-US" dirty="0" smtClean="0"/>
              <a:t>B. Wade Brorsen</a:t>
            </a:r>
          </a:p>
          <a:p>
            <a:r>
              <a:rPr lang="en-US" dirty="0" smtClean="0"/>
              <a:t>Oklahoma State University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</a:t>
            </a:r>
            <a:br>
              <a:rPr lang="en-US" dirty="0" smtClean="0"/>
            </a:br>
            <a:r>
              <a:rPr lang="en-US" sz="4000" dirty="0" smtClean="0"/>
              <a:t>Follow the general outline of your paper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What is the problem?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Why is it important?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Purpose statement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What is new?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Theory/Data/Procedure/Results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What was learned?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Take-home message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something to say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Practice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Know your audience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NOT READ YOUR PRESENTATION!!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AAEA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Plan ahead Organize your presentation</a:t>
            </a:r>
          </a:p>
          <a:p>
            <a:r>
              <a:rPr lang="en-US" dirty="0" smtClean="0"/>
              <a:t>Limit use of equations</a:t>
            </a:r>
          </a:p>
          <a:p>
            <a:r>
              <a:rPr lang="en-US" dirty="0" smtClean="0"/>
              <a:t>Motivate your listeners!</a:t>
            </a:r>
          </a:p>
          <a:p>
            <a:r>
              <a:rPr lang="en-US" dirty="0" smtClean="0"/>
              <a:t>Visuals?  Of Course!</a:t>
            </a:r>
          </a:p>
          <a:p>
            <a:r>
              <a:rPr lang="en-US" dirty="0" smtClean="0"/>
              <a:t>Equipment needed</a:t>
            </a:r>
          </a:p>
          <a:p>
            <a:r>
              <a:rPr lang="en-US" dirty="0" smtClean="0"/>
              <a:t>Time your talk out loud, with visuals</a:t>
            </a:r>
          </a:p>
          <a:p>
            <a:r>
              <a:rPr lang="en-US" dirty="0" smtClean="0"/>
              <a:t>Talk loud enough</a:t>
            </a:r>
          </a:p>
          <a:p>
            <a:r>
              <a:rPr lang="en-US" dirty="0" smtClean="0"/>
              <a:t>Look at your audience</a:t>
            </a:r>
          </a:p>
          <a:p>
            <a:r>
              <a:rPr lang="en-US" dirty="0" smtClean="0"/>
              <a:t>Conversational pace</a:t>
            </a:r>
          </a:p>
          <a:p>
            <a:r>
              <a:rPr lang="en-US" dirty="0" smtClean="0"/>
              <a:t>Enjoy your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to excel</a:t>
            </a:r>
          </a:p>
          <a:p>
            <a:endParaRPr lang="en-US" dirty="0" smtClean="0"/>
          </a:p>
          <a:p>
            <a:r>
              <a:rPr lang="en-US" dirty="0" smtClean="0"/>
              <a:t>Keep it simple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Most Important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Simple</a:t>
            </a:r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 smtClean="0"/>
              <a:t>Simple</a:t>
            </a:r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 smtClean="0"/>
              <a:t>Simple</a:t>
            </a:r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Paper  15-20 minutes</a:t>
            </a:r>
          </a:p>
          <a:p>
            <a:endParaRPr lang="en-US" dirty="0"/>
          </a:p>
          <a:p>
            <a:r>
              <a:rPr lang="en-US" dirty="0" smtClean="0"/>
              <a:t>Interview Seminar  45-60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Mistake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Trying to communicate too much</a:t>
            </a:r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--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idea per slide</a:t>
            </a:r>
          </a:p>
          <a:p>
            <a:r>
              <a:rPr lang="en-US" dirty="0" smtClean="0"/>
              <a:t>Avoid complete sentences</a:t>
            </a:r>
          </a:p>
          <a:p>
            <a:r>
              <a:rPr lang="en-US" dirty="0" smtClean="0"/>
              <a:t>Use big bold letters</a:t>
            </a:r>
          </a:p>
          <a:p>
            <a:r>
              <a:rPr lang="en-US" dirty="0" smtClean="0"/>
              <a:t>Abut one slide per minute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957" y="2747963"/>
            <a:ext cx="7812087" cy="1362075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8000" dirty="0" smtClean="0">
                <a:solidFill>
                  <a:schemeClr val="bg1"/>
                </a:solidFill>
              </a:rPr>
              <a:t>o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8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8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ample Sl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xample 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xample Slid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149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to Give a Presentation: Research</vt:lpstr>
      <vt:lpstr>Three Most Important Rules</vt:lpstr>
      <vt:lpstr>Types of Presentations</vt:lpstr>
      <vt:lpstr>Most Common Mistake </vt:lpstr>
      <vt:lpstr>Slides -- Guidelines</vt:lpstr>
      <vt:lpstr>Colors?</vt:lpstr>
      <vt:lpstr>Slide 7</vt:lpstr>
      <vt:lpstr>Slide 8</vt:lpstr>
      <vt:lpstr>Slide 9</vt:lpstr>
      <vt:lpstr>Organization Follow the general outline of your paper</vt:lpstr>
      <vt:lpstr>Other Tips</vt:lpstr>
      <vt:lpstr>AAEA Recommendations</vt:lpstr>
      <vt:lpstr>Summary</vt:lpstr>
    </vt:vector>
  </TitlesOfParts>
  <Company>AGECON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a Presentation:</dc:title>
  <dc:creator>drhea</dc:creator>
  <cp:lastModifiedBy>lulu</cp:lastModifiedBy>
  <cp:revision>12</cp:revision>
  <dcterms:created xsi:type="dcterms:W3CDTF">2010-07-21T14:32:13Z</dcterms:created>
  <dcterms:modified xsi:type="dcterms:W3CDTF">2010-12-11T05:32:41Z</dcterms:modified>
</cp:coreProperties>
</file>