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1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07/25/2007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accent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fredlogo.gif"/>
          <p:cNvPicPr>
            <a:picLocks noChangeAspect="1"/>
          </p:cNvPicPr>
          <p:nvPr userDrawn="1"/>
        </p:nvPicPr>
        <p:blipFill>
          <a:blip r:embed="rId2"/>
          <a:srcRect b="39024"/>
          <a:stretch>
            <a:fillRect/>
          </a:stretch>
        </p:blipFill>
        <p:spPr>
          <a:xfrm>
            <a:off x="4876800" y="6400800"/>
            <a:ext cx="3810000" cy="238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07/25/2007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07/25/2007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Sweating the Small Stuff: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Gunderson, Assistant Professor </a:t>
            </a:r>
            <a:endParaRPr lang="en-US" dirty="0"/>
          </a:p>
        </p:txBody>
      </p:sp>
      <p:pic>
        <p:nvPicPr>
          <p:cNvPr id="4" name="Picture 3" descr="UFsignatur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5241002"/>
            <a:ext cx="1752600" cy="3215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the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 call search/department chair</a:t>
            </a:r>
          </a:p>
          <a:p>
            <a:r>
              <a:rPr lang="en-US" dirty="0" smtClean="0"/>
              <a:t>You are likely to see some mix of:</a:t>
            </a:r>
            <a:endParaRPr lang="en-US" dirty="0" smtClean="0"/>
          </a:p>
          <a:p>
            <a:pPr lvl="1"/>
            <a:r>
              <a:rPr lang="en-US" dirty="0" smtClean="0"/>
              <a:t>Research/Teaching/Extension Seminar</a:t>
            </a:r>
            <a:endParaRPr lang="en-US" dirty="0" smtClean="0"/>
          </a:p>
          <a:p>
            <a:pPr lvl="1"/>
            <a:r>
              <a:rPr lang="en-US" dirty="0" smtClean="0"/>
              <a:t>Meetings with individual faculty or groups of faculty</a:t>
            </a:r>
          </a:p>
          <a:p>
            <a:pPr lvl="1"/>
            <a:r>
              <a:rPr lang="en-US" dirty="0" smtClean="0"/>
              <a:t>Meetings with students</a:t>
            </a:r>
          </a:p>
          <a:p>
            <a:pPr lvl="1"/>
            <a:r>
              <a:rPr lang="en-US" dirty="0" smtClean="0"/>
              <a:t>Meetings with stakeholders</a:t>
            </a:r>
          </a:p>
          <a:p>
            <a:pPr lvl="1"/>
            <a:r>
              <a:rPr lang="en-US" dirty="0" smtClean="0"/>
              <a:t>Meetings with administrators</a:t>
            </a:r>
          </a:p>
          <a:p>
            <a:pPr lvl="1"/>
            <a:r>
              <a:rPr lang="en-US" dirty="0" smtClean="0"/>
              <a:t>Breakfast, lunch, and dinner</a:t>
            </a:r>
          </a:p>
          <a:p>
            <a:pPr lvl="1"/>
            <a:r>
              <a:rPr lang="en-US" dirty="0" smtClean="0"/>
              <a:t>Meetings with human resource representatives</a:t>
            </a:r>
          </a:p>
          <a:p>
            <a:pPr lvl="1"/>
            <a:r>
              <a:rPr lang="en-US" dirty="0" smtClean="0"/>
              <a:t>Meetings with realtors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Be brief</a:t>
            </a:r>
          </a:p>
          <a:p>
            <a:endParaRPr lang="en-US" dirty="0" smtClean="0"/>
          </a:p>
          <a:p>
            <a:r>
              <a:rPr lang="en-US" dirty="0" smtClean="0"/>
              <a:t>Research seminars</a:t>
            </a:r>
          </a:p>
          <a:p>
            <a:pPr lvl="1"/>
            <a:r>
              <a:rPr lang="en-US" dirty="0" smtClean="0"/>
              <a:t>Current research</a:t>
            </a:r>
          </a:p>
          <a:p>
            <a:pPr lvl="1"/>
            <a:r>
              <a:rPr lang="en-US" dirty="0" smtClean="0"/>
              <a:t>Something with results</a:t>
            </a:r>
          </a:p>
          <a:p>
            <a:pPr lvl="1"/>
            <a:r>
              <a:rPr lang="en-US" dirty="0" smtClean="0"/>
              <a:t>Future applications </a:t>
            </a:r>
          </a:p>
          <a:p>
            <a:endParaRPr lang="en-US" dirty="0" smtClean="0"/>
          </a:p>
          <a:p>
            <a:r>
              <a:rPr lang="en-US" dirty="0" smtClean="0"/>
              <a:t>Teaching seminars</a:t>
            </a:r>
          </a:p>
          <a:p>
            <a:pPr lvl="1"/>
            <a:r>
              <a:rPr lang="en-US" dirty="0" smtClean="0"/>
              <a:t>Prepare something relatively simple and well-known</a:t>
            </a:r>
          </a:p>
          <a:p>
            <a:pPr lvl="1"/>
            <a:r>
              <a:rPr lang="en-US" dirty="0" smtClean="0"/>
              <a:t>Engage the students in a dialogue</a:t>
            </a:r>
          </a:p>
          <a:p>
            <a:endParaRPr lang="en-US" dirty="0" smtClean="0"/>
          </a:p>
          <a:p>
            <a:r>
              <a:rPr lang="en-US" dirty="0" smtClean="0"/>
              <a:t>Be confident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Prepare for the meetings</a:t>
            </a:r>
            <a:endParaRPr lang="en-US" dirty="0" smtClean="0"/>
          </a:p>
          <a:p>
            <a:pPr lvl="1"/>
            <a:r>
              <a:rPr lang="en-US" dirty="0" smtClean="0"/>
              <a:t>Department webpage</a:t>
            </a:r>
            <a:endParaRPr lang="en-US" dirty="0" smtClean="0"/>
          </a:p>
          <a:p>
            <a:pPr lvl="1"/>
            <a:r>
              <a:rPr lang="en-US" dirty="0" smtClean="0"/>
              <a:t>Google Scholar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determined to let them do most of the talking</a:t>
            </a:r>
            <a:endParaRPr lang="en-US" dirty="0" smtClean="0"/>
          </a:p>
          <a:p>
            <a:pPr lvl="1"/>
            <a:r>
              <a:rPr lang="en-US" dirty="0" smtClean="0"/>
              <a:t>Prepare questions about their research</a:t>
            </a:r>
            <a:endParaRPr lang="en-US" dirty="0" smtClean="0"/>
          </a:p>
          <a:p>
            <a:pPr lvl="1"/>
            <a:r>
              <a:rPr lang="en-US" dirty="0" smtClean="0"/>
              <a:t>Be ready to indicat</a:t>
            </a:r>
            <a:r>
              <a:rPr lang="en-US" dirty="0" smtClean="0"/>
              <a:t>e how your areas of interest might fit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with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Graduate students are a good source</a:t>
            </a:r>
            <a:endParaRPr lang="en-US" dirty="0" smtClean="0"/>
          </a:p>
          <a:p>
            <a:pPr lvl="1"/>
            <a:r>
              <a:rPr lang="en-US" dirty="0" smtClean="0"/>
              <a:t>Yo</a:t>
            </a:r>
            <a:r>
              <a:rPr lang="en-US" dirty="0" smtClean="0"/>
              <a:t>u are likely to be able to easily relate to them</a:t>
            </a:r>
            <a:endParaRPr lang="en-US" dirty="0" smtClean="0"/>
          </a:p>
          <a:p>
            <a:pPr lvl="1"/>
            <a:r>
              <a:rPr lang="en-US" dirty="0" smtClean="0"/>
              <a:t>Ask about why they chose that school</a:t>
            </a:r>
          </a:p>
          <a:p>
            <a:pPr lvl="1"/>
            <a:r>
              <a:rPr lang="en-US" dirty="0" smtClean="0"/>
              <a:t>Questions about their frustrations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Undergraduate students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with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Stakeholders outside the university</a:t>
            </a:r>
          </a:p>
          <a:p>
            <a:pPr lvl="1"/>
            <a:r>
              <a:rPr lang="en-US" dirty="0" smtClean="0"/>
              <a:t>Learn about the state and its industries</a:t>
            </a:r>
          </a:p>
          <a:p>
            <a:pPr lvl="1"/>
            <a:r>
              <a:rPr lang="en-US" dirty="0" smtClean="0"/>
              <a:t>Give some strategies for dealing with current issues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Stakeholders inside the university</a:t>
            </a:r>
          </a:p>
          <a:p>
            <a:pPr lvl="1"/>
            <a:r>
              <a:rPr lang="en-US" dirty="0" smtClean="0"/>
              <a:t>Learn about other departments and their strengths</a:t>
            </a:r>
          </a:p>
          <a:p>
            <a:pPr lvl="1"/>
            <a:r>
              <a:rPr lang="en-US" dirty="0" smtClean="0"/>
              <a:t>Prepare some options for cross-campus collaboration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Administrators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Administrators are interested in your long-term success</a:t>
            </a:r>
          </a:p>
          <a:p>
            <a:pPr lvl="1"/>
            <a:r>
              <a:rPr lang="en-US" dirty="0" smtClean="0"/>
              <a:t>What are your goals in five years? Post-tenure?</a:t>
            </a:r>
          </a:p>
          <a:p>
            <a:pPr lvl="1"/>
            <a:r>
              <a:rPr lang="en-US" dirty="0" smtClean="0"/>
              <a:t>What are your passions?</a:t>
            </a:r>
          </a:p>
          <a:p>
            <a:pPr lvl="1"/>
            <a:r>
              <a:rPr lang="en-US" dirty="0" smtClean="0"/>
              <a:t>What do you offer the college?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 administrators </a:t>
            </a:r>
          </a:p>
          <a:p>
            <a:pPr lvl="1"/>
            <a:r>
              <a:rPr lang="en-US" dirty="0" smtClean="0"/>
              <a:t>What resources will they give you?</a:t>
            </a:r>
          </a:p>
          <a:p>
            <a:pPr lvl="1"/>
            <a:r>
              <a:rPr lang="en-US" dirty="0" smtClean="0"/>
              <a:t>What support is there for Research? Teaching? Grant Writing?</a:t>
            </a:r>
          </a:p>
          <a:p>
            <a:pPr lvl="1"/>
            <a:r>
              <a:rPr lang="en-US" dirty="0" smtClean="0"/>
              <a:t>What is the long-term strategy for the department?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Relax</a:t>
            </a:r>
          </a:p>
          <a:p>
            <a:pPr lvl="1"/>
            <a:r>
              <a:rPr lang="en-US" dirty="0" smtClean="0"/>
              <a:t>Change to comfortable clothes for dinner</a:t>
            </a:r>
          </a:p>
          <a:p>
            <a:pPr lvl="1"/>
            <a:r>
              <a:rPr lang="en-US" dirty="0" smtClean="0"/>
              <a:t>Ask questions about the community and family life</a:t>
            </a:r>
          </a:p>
          <a:p>
            <a:pPr lvl="1"/>
            <a:r>
              <a:rPr lang="en-US" dirty="0" smtClean="0"/>
              <a:t>Ask about hobbies and other interests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 others order first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Retirement</a:t>
            </a:r>
          </a:p>
          <a:p>
            <a:pPr lvl="1"/>
            <a:r>
              <a:rPr lang="en-US" dirty="0" smtClean="0"/>
              <a:t>Health Insurance</a:t>
            </a:r>
          </a:p>
          <a:p>
            <a:pPr lvl="1"/>
            <a:r>
              <a:rPr lang="en-US" dirty="0" smtClean="0"/>
              <a:t>Most information is on the internet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Realtors</a:t>
            </a:r>
          </a:p>
          <a:p>
            <a:pPr lvl="1"/>
            <a:r>
              <a:rPr lang="en-US" dirty="0" smtClean="0"/>
              <a:t>Generally a less valuable use of time</a:t>
            </a:r>
          </a:p>
          <a:p>
            <a:pPr lvl="1"/>
            <a:r>
              <a:rPr lang="en-US" dirty="0" smtClean="0"/>
              <a:t>Typically can house hunt once you decide on a job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469</TotalTime>
  <Words>317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Sweating the Small Stuff: </vt:lpstr>
      <vt:lpstr>Getting the Agenda</vt:lpstr>
      <vt:lpstr>Seminars</vt:lpstr>
      <vt:lpstr>Faculty Meetings</vt:lpstr>
      <vt:lpstr>Meetings with Students</vt:lpstr>
      <vt:lpstr>Meetings with Stakeholders</vt:lpstr>
      <vt:lpstr>Meeting with Administrators</vt:lpstr>
      <vt:lpstr>Eating Meals</vt:lpstr>
      <vt:lpstr>Other Meetings</vt:lpstr>
      <vt:lpstr>Questions?</vt:lpstr>
    </vt:vector>
  </TitlesOfParts>
  <Company>UFL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Gunderson, Ph.D. </dc:title>
  <dc:creator>Michael Gunderson</dc:creator>
  <cp:lastModifiedBy>Michael Gunderson</cp:lastModifiedBy>
  <cp:revision>41</cp:revision>
  <dcterms:created xsi:type="dcterms:W3CDTF">2007-03-21T19:29:03Z</dcterms:created>
  <dcterms:modified xsi:type="dcterms:W3CDTF">2007-07-25T21:58:13Z</dcterms:modified>
</cp:coreProperties>
</file>