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527" r:id="rId2"/>
    <p:sldId id="580" r:id="rId3"/>
    <p:sldId id="896" r:id="rId4"/>
    <p:sldId id="897" r:id="rId5"/>
    <p:sldId id="907" r:id="rId6"/>
    <p:sldId id="909" r:id="rId7"/>
    <p:sldId id="911" r:id="rId8"/>
    <p:sldId id="915" r:id="rId9"/>
    <p:sldId id="918" r:id="rId10"/>
    <p:sldId id="916" r:id="rId11"/>
  </p:sldIdLst>
  <p:sldSz cx="9144000" cy="6858000" type="screen4x3"/>
  <p:notesSz cx="6934200" cy="9232900"/>
  <p:defaultTextStyle>
    <a:defPPr>
      <a:defRPr lang="en-US"/>
    </a:defPPr>
    <a:lvl1pPr algn="l" rtl="0" fontAlgn="base">
      <a:lnSpc>
        <a:spcPct val="80000"/>
      </a:lnSpc>
      <a:spcBef>
        <a:spcPct val="25000"/>
      </a:spcBef>
      <a:spcAft>
        <a:spcPct val="25000"/>
      </a:spcAft>
      <a:buClr>
        <a:schemeClr val="accent2"/>
      </a:buClr>
      <a:buChar char="•"/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1pPr>
    <a:lvl2pPr marL="457200" algn="l" rtl="0" fontAlgn="base">
      <a:lnSpc>
        <a:spcPct val="80000"/>
      </a:lnSpc>
      <a:spcBef>
        <a:spcPct val="25000"/>
      </a:spcBef>
      <a:spcAft>
        <a:spcPct val="25000"/>
      </a:spcAft>
      <a:buClr>
        <a:schemeClr val="accent2"/>
      </a:buClr>
      <a:buChar char="•"/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2pPr>
    <a:lvl3pPr marL="914400" algn="l" rtl="0" fontAlgn="base">
      <a:lnSpc>
        <a:spcPct val="80000"/>
      </a:lnSpc>
      <a:spcBef>
        <a:spcPct val="25000"/>
      </a:spcBef>
      <a:spcAft>
        <a:spcPct val="25000"/>
      </a:spcAft>
      <a:buClr>
        <a:schemeClr val="accent2"/>
      </a:buClr>
      <a:buChar char="•"/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3pPr>
    <a:lvl4pPr marL="1371600" algn="l" rtl="0" fontAlgn="base">
      <a:lnSpc>
        <a:spcPct val="80000"/>
      </a:lnSpc>
      <a:spcBef>
        <a:spcPct val="25000"/>
      </a:spcBef>
      <a:spcAft>
        <a:spcPct val="25000"/>
      </a:spcAft>
      <a:buClr>
        <a:schemeClr val="accent2"/>
      </a:buClr>
      <a:buChar char="•"/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4pPr>
    <a:lvl5pPr marL="1828800" algn="l" rtl="0" fontAlgn="base">
      <a:lnSpc>
        <a:spcPct val="80000"/>
      </a:lnSpc>
      <a:spcBef>
        <a:spcPct val="25000"/>
      </a:spcBef>
      <a:spcAft>
        <a:spcPct val="25000"/>
      </a:spcAft>
      <a:buClr>
        <a:schemeClr val="accent2"/>
      </a:buClr>
      <a:buChar char="•"/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33CC"/>
    <a:srgbClr val="500000"/>
    <a:srgbClr val="FF0000"/>
    <a:srgbClr val="000066"/>
    <a:srgbClr val="006600"/>
    <a:srgbClr val="333399"/>
    <a:srgbClr val="99CCFF"/>
    <a:srgbClr val="293E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752" y="3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35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31" tIns="46014" rIns="92031" bIns="46014" numCol="1" anchor="t" anchorCtr="0" compatLnSpc="1">
            <a:prstTxWarp prst="textNoShape">
              <a:avLst/>
            </a:prstTxWarp>
          </a:bodyPr>
          <a:lstStyle>
            <a:lvl1pPr defTabSz="917575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0650" y="0"/>
            <a:ext cx="30035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31" tIns="46014" rIns="92031" bIns="46014" numCol="1" anchor="t" anchorCtr="0" compatLnSpc="1">
            <a:prstTxWarp prst="textNoShape">
              <a:avLst/>
            </a:prstTxWarp>
          </a:bodyPr>
          <a:lstStyle>
            <a:lvl1pPr algn="r" defTabSz="917575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0938"/>
            <a:ext cx="30035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31" tIns="46014" rIns="92031" bIns="46014" numCol="1" anchor="b" anchorCtr="0" compatLnSpc="1">
            <a:prstTxWarp prst="textNoShape">
              <a:avLst/>
            </a:prstTxWarp>
          </a:bodyPr>
          <a:lstStyle>
            <a:lvl1pPr defTabSz="917575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0650" y="8770938"/>
            <a:ext cx="30035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31" tIns="46014" rIns="92031" bIns="46014" numCol="1" anchor="b" anchorCtr="0" compatLnSpc="1">
            <a:prstTxWarp prst="textNoShape">
              <a:avLst/>
            </a:prstTxWarp>
          </a:bodyPr>
          <a:lstStyle>
            <a:lvl1pPr algn="r" defTabSz="917575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FAD28F19-5BE2-3642-8D12-6016D098EC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12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35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74" tIns="46188" rIns="92374" bIns="46188" numCol="1" anchor="t" anchorCtr="0" compatLnSpc="1">
            <a:prstTxWarp prst="textNoShape">
              <a:avLst/>
            </a:prstTxWarp>
          </a:bodyPr>
          <a:lstStyle>
            <a:lvl1pPr defTabSz="922338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35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74" tIns="46188" rIns="92374" bIns="46188" numCol="1" anchor="t" anchorCtr="0" compatLnSpc="1">
            <a:prstTxWarp prst="textNoShape">
              <a:avLst/>
            </a:prstTxWarp>
          </a:bodyPr>
          <a:lstStyle>
            <a:lvl1pPr algn="r" defTabSz="922338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93738"/>
            <a:ext cx="4614862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9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2150" y="4386263"/>
            <a:ext cx="5549900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74" tIns="46188" rIns="92374" bIns="461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9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9350"/>
            <a:ext cx="30035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74" tIns="46188" rIns="92374" bIns="46188" numCol="1" anchor="b" anchorCtr="0" compatLnSpc="1">
            <a:prstTxWarp prst="textNoShape">
              <a:avLst/>
            </a:prstTxWarp>
          </a:bodyPr>
          <a:lstStyle>
            <a:lvl1pPr defTabSz="922338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9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769350"/>
            <a:ext cx="30035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74" tIns="46188" rIns="92374" bIns="46188" numCol="1" anchor="b" anchorCtr="0" compatLnSpc="1">
            <a:prstTxWarp prst="textNoShape">
              <a:avLst/>
            </a:prstTxWarp>
          </a:bodyPr>
          <a:lstStyle>
            <a:lvl1pPr algn="r" defTabSz="922338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0D9EDA9C-E58B-AF4B-86D5-CA7FB4ECE5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3576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87DFA232-8CB2-4B44-B0D5-1A7EB227BB48}" type="slidenum">
              <a:rPr lang="en-US">
                <a:latin typeface="Arial" charset="0"/>
              </a:rPr>
              <a:pPr eaLnBrk="1" hangingPunct="1"/>
              <a:t>7</a:t>
            </a:fld>
            <a:endParaRPr lang="en-US">
              <a:latin typeface="Arial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386263"/>
            <a:ext cx="5086350" cy="41544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3A05D-D521-5844-A147-6F3C7313B8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516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A38CE2-FBB2-8C4E-A6D4-A7F5BE73E6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841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CF9DC-CBF1-AC4D-A98A-9B47696867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0029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DC4D6E-821E-AF4E-BB8D-D80540A812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654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07574-5D93-EC44-B23D-B7832B808C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4564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B6382-417B-E845-8C28-106D64B8B4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670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123D3-8EC7-2E4A-98CE-939F2E24B1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440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CB2DCC-D5CA-C740-A124-6C984F0271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619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1C173-1AE9-404F-B371-9095F763B1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678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965C5-637E-B44C-8CA9-DAFE34F1D1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30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B1A466-5983-E446-9D58-A620BF656D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650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DCBBB-65E0-0E4E-B706-F62C8534FB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227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D4682-1BA0-F240-982D-21B99AE3EE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10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3EC566-2892-914D-A939-92561112B3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473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400">
                <a:latin typeface="Times New Roman" charset="0"/>
              </a:defRPr>
            </a:lvl1pPr>
          </a:lstStyle>
          <a:p>
            <a:pPr>
              <a:defRPr/>
            </a:pPr>
            <a:fld id="{3C448F57-A859-0040-9D99-1975579123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wmf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Excel_97_-_2004_Worksheet1.xls"/><Relationship Id="rId5" Type="http://schemas.openxmlformats.org/officeDocument/2006/relationships/image" Target="../media/image3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3038" y="-126276"/>
            <a:ext cx="8778875" cy="1754327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cs typeface="+mj-cs"/>
              </a:rPr>
              <a:t>Policy Options and Consequences </a:t>
            </a:r>
            <a:br>
              <a:rPr lang="en-US" sz="36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cs typeface="+mj-cs"/>
              </a:rPr>
            </a:br>
            <a:r>
              <a:rPr lang="en-US" sz="36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cs typeface="+mj-cs"/>
              </a:rPr>
              <a:t>for the 2012 Farm Bill:</a:t>
            </a:r>
            <a:br>
              <a:rPr lang="en-US" sz="36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cs typeface="+mj-cs"/>
              </a:rPr>
            </a:br>
            <a:r>
              <a:rPr lang="en-US" sz="36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cs typeface="+mj-cs"/>
              </a:rPr>
              <a:t> Whole Farm Revenue</a:t>
            </a:r>
            <a:endParaRPr lang="en-US" sz="3600" b="1" dirty="0" smtClean="0">
              <a:solidFill>
                <a:srgbClr val="5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charset="0"/>
              <a:cs typeface="Tahoma" charset="0"/>
            </a:endParaRPr>
          </a:p>
        </p:txBody>
      </p:sp>
      <p:sp>
        <p:nvSpPr>
          <p:cNvPr id="18434" name="Rectangle 5"/>
          <p:cNvSpPr>
            <a:spLocks noChangeArrowheads="1"/>
          </p:cNvSpPr>
          <p:nvPr/>
        </p:nvSpPr>
        <p:spPr bwMode="auto">
          <a:xfrm>
            <a:off x="0" y="1733550"/>
            <a:ext cx="9144000" cy="76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500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5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en-US" dirty="0">
              <a:latin typeface="Times New Roman" charset="0"/>
            </a:endParaRPr>
          </a:p>
        </p:txBody>
      </p:sp>
      <p:sp>
        <p:nvSpPr>
          <p:cNvPr id="18435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039938"/>
            <a:ext cx="8401050" cy="35401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dirty="0">
                <a:solidFill>
                  <a:schemeClr val="accent2"/>
                </a:solidFill>
                <a:latin typeface="Tahoma" charset="0"/>
                <a:ea typeface="ＭＳ Ｐゴシック" charset="0"/>
                <a:cs typeface="Tahoma" charset="0"/>
              </a:rPr>
              <a:t>Joe L. Outlaw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dirty="0">
                <a:solidFill>
                  <a:schemeClr val="accent2"/>
                </a:solidFill>
                <a:latin typeface="Tahoma" charset="0"/>
                <a:ea typeface="ＭＳ Ｐゴシック" charset="0"/>
                <a:cs typeface="Tahoma" charset="0"/>
              </a:rPr>
              <a:t>Professor &amp; Extension Economist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dirty="0">
                <a:solidFill>
                  <a:schemeClr val="accent2"/>
                </a:solidFill>
                <a:latin typeface="Tahoma" charset="0"/>
                <a:ea typeface="ＭＳ Ｐゴシック" charset="0"/>
                <a:cs typeface="Tahoma" charset="0"/>
              </a:rPr>
              <a:t>Co-Director, AFPC</a:t>
            </a:r>
          </a:p>
          <a:p>
            <a:pPr eaLnBrk="1" hangingPunct="1">
              <a:lnSpc>
                <a:spcPct val="80000"/>
              </a:lnSpc>
            </a:pPr>
            <a:endParaRPr lang="en-US" sz="2800" b="1" dirty="0">
              <a:latin typeface="Tahoma" charset="0"/>
              <a:ea typeface="ＭＳ Ｐゴシック" charset="0"/>
              <a:cs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b="1" dirty="0" smtClean="0">
                <a:latin typeface="Tahoma" charset="0"/>
                <a:ea typeface="ＭＳ Ｐゴシック" charset="0"/>
                <a:cs typeface="Tahoma" charset="0"/>
              </a:rPr>
              <a:t>AAEA Annual Meeting</a:t>
            </a:r>
            <a:endParaRPr lang="en-US" sz="2400" b="1" dirty="0">
              <a:latin typeface="Tahoma" charset="0"/>
              <a:ea typeface="ＭＳ Ｐゴシック" charset="0"/>
              <a:cs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b="1" dirty="0" smtClean="0">
                <a:latin typeface="Tahoma" charset="0"/>
                <a:ea typeface="ＭＳ Ｐゴシック" charset="0"/>
                <a:cs typeface="Tahoma" charset="0"/>
              </a:rPr>
              <a:t>Pittsburgh, PA</a:t>
            </a:r>
            <a:endParaRPr lang="en-US" sz="2400" b="1" dirty="0">
              <a:latin typeface="Tahoma" charset="0"/>
              <a:ea typeface="ＭＳ Ｐゴシック" charset="0"/>
              <a:cs typeface="Tahoma" charset="0"/>
            </a:endParaRPr>
          </a:p>
          <a:p>
            <a:pPr eaLnBrk="1" hangingPunct="1">
              <a:lnSpc>
                <a:spcPct val="80000"/>
              </a:lnSpc>
            </a:pPr>
            <a:endParaRPr lang="en-US" sz="2400" b="1" dirty="0">
              <a:latin typeface="Tahoma" charset="0"/>
              <a:ea typeface="ＭＳ Ｐゴシック" charset="0"/>
              <a:cs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b="1" dirty="0" smtClean="0">
                <a:latin typeface="Tahoma" charset="0"/>
                <a:ea typeface="ＭＳ Ｐゴシック" charset="0"/>
                <a:cs typeface="Tahoma" charset="0"/>
              </a:rPr>
              <a:t>July 26, 2011</a:t>
            </a:r>
            <a:endParaRPr lang="en-US" sz="2400" b="1" dirty="0">
              <a:latin typeface="Tahoma" charset="0"/>
              <a:ea typeface="ＭＳ Ｐゴシック" charset="0"/>
              <a:cs typeface="Tahoma" charset="0"/>
            </a:endParaRPr>
          </a:p>
        </p:txBody>
      </p:sp>
      <p:pic>
        <p:nvPicPr>
          <p:cNvPr id="18436" name="Picture 16" descr="AgriLife EXTENSION lo#D03B1.wmf                                000D0466Macintosh HD                   C2149ABA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464175"/>
            <a:ext cx="4110038" cy="106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14" descr="AFPC logo_plain_aggie_maro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5330825"/>
            <a:ext cx="304800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9688"/>
            <a:ext cx="7772400" cy="1143001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ＭＳ Ｐゴシック" charset="0"/>
              </a:rPr>
              <a:t>Conclusions</a:t>
            </a:r>
            <a:endParaRPr lang="en-US" sz="4000" b="1" dirty="0">
              <a:solidFill>
                <a:srgbClr val="5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ahoma" charset="0"/>
              <a:ea typeface="ＭＳ Ｐゴシック" charset="0"/>
            </a:endParaRPr>
          </a:p>
        </p:txBody>
      </p:sp>
      <p:sp>
        <p:nvSpPr>
          <p:cNvPr id="20482" name="Rectangle 3"/>
          <p:cNvSpPr>
            <a:spLocks noChangeArrowheads="1"/>
          </p:cNvSpPr>
          <p:nvPr/>
        </p:nvSpPr>
        <p:spPr bwMode="auto">
          <a:xfrm>
            <a:off x="317500" y="1208088"/>
            <a:ext cx="8537575" cy="560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endParaRPr lang="en-US" sz="2800" dirty="0"/>
          </a:p>
        </p:txBody>
      </p: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0" y="1181100"/>
            <a:ext cx="9144000" cy="76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500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5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en-US" dirty="0">
              <a:latin typeface="Times New Roman" charset="0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317500" y="1576388"/>
            <a:ext cx="8537575" cy="398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None/>
              <a:defRPr/>
            </a:pPr>
            <a:endParaRPr lang="en-US" sz="3200" dirty="0"/>
          </a:p>
          <a:p>
            <a:pPr marL="342900" indent="-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US" sz="3000" dirty="0"/>
          </a:p>
        </p:txBody>
      </p:sp>
      <p:sp>
        <p:nvSpPr>
          <p:cNvPr id="20486" name="TextBox 11"/>
          <p:cNvSpPr txBox="1">
            <a:spLocks noChangeArrowheads="1"/>
          </p:cNvSpPr>
          <p:nvPr/>
        </p:nvSpPr>
        <p:spPr bwMode="auto">
          <a:xfrm>
            <a:off x="373063" y="1611313"/>
            <a:ext cx="32496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dirty="0">
                <a:solidFill>
                  <a:srgbClr val="FFFFFF"/>
                </a:solidFill>
              </a:rPr>
              <a:t>Urban gardens/poultry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21735" y="1456268"/>
            <a:ext cx="8822265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3200" dirty="0" smtClean="0"/>
              <a:t>Prior Leadership in House of Representatives was at least interested in Whole Farm Revenue Protection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3200" dirty="0" smtClean="0"/>
              <a:t>Doesn’t appear to be much interest now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3200" dirty="0" smtClean="0"/>
              <a:t>Has potential but… could be considerable overlap with crop insurance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3200" dirty="0" smtClean="0"/>
              <a:t>Would be much easier to understand than ACRE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3200" dirty="0" smtClean="0"/>
              <a:t>High coverage levels would eliminate the need for SURE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408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rgbClr val="5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ＭＳ Ｐゴシック" charset="0"/>
              </a:rPr>
              <a:t>Presentation Outline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00063" y="1536700"/>
            <a:ext cx="7986712" cy="5059363"/>
          </a:xfrm>
        </p:spPr>
        <p:txBody>
          <a:bodyPr/>
          <a:lstStyle/>
          <a:p>
            <a:pPr eaLnBrk="1" hangingPunct="1">
              <a:buClr>
                <a:srgbClr val="333399"/>
              </a:buClr>
            </a:pPr>
            <a:r>
              <a:rPr lang="en-US" sz="3400" dirty="0" smtClean="0">
                <a:latin typeface="Tahoma" charset="0"/>
                <a:ea typeface="ＭＳ Ｐゴシック" charset="0"/>
              </a:rPr>
              <a:t>Background</a:t>
            </a:r>
            <a:endParaRPr lang="en-US" sz="3400" dirty="0">
              <a:latin typeface="Tahoma" charset="0"/>
              <a:ea typeface="ＭＳ Ｐゴシック" charset="0"/>
            </a:endParaRPr>
          </a:p>
          <a:p>
            <a:pPr eaLnBrk="1" hangingPunct="1">
              <a:buClr>
                <a:srgbClr val="333399"/>
              </a:buClr>
            </a:pPr>
            <a:r>
              <a:rPr lang="en-US" sz="3400" dirty="0" smtClean="0">
                <a:latin typeface="Tahoma" charset="0"/>
                <a:ea typeface="ＭＳ Ｐゴシック" charset="0"/>
              </a:rPr>
              <a:t>Representative Farm Results</a:t>
            </a:r>
            <a:endParaRPr lang="en-US" sz="3400" dirty="0">
              <a:latin typeface="Tahoma" charset="0"/>
              <a:ea typeface="ＭＳ Ｐゴシック" charset="0"/>
            </a:endParaRPr>
          </a:p>
          <a:p>
            <a:pPr eaLnBrk="1" hangingPunct="1">
              <a:buClr>
                <a:srgbClr val="333399"/>
              </a:buClr>
            </a:pPr>
            <a:r>
              <a:rPr lang="en-US" sz="3400" dirty="0" smtClean="0">
                <a:latin typeface="Tahoma" charset="0"/>
                <a:ea typeface="ＭＳ Ｐゴシック" charset="0"/>
              </a:rPr>
              <a:t>Issues to Consider</a:t>
            </a:r>
            <a:endParaRPr lang="en-US" sz="3400" dirty="0">
              <a:latin typeface="Tahoma" charset="0"/>
              <a:ea typeface="ＭＳ Ｐゴシック" charset="0"/>
            </a:endParaRPr>
          </a:p>
          <a:p>
            <a:pPr eaLnBrk="1" hangingPunct="1">
              <a:buClr>
                <a:srgbClr val="333399"/>
              </a:buClr>
            </a:pPr>
            <a:r>
              <a:rPr lang="en-US" sz="3400" dirty="0" smtClean="0">
                <a:latin typeface="Tahoma" charset="0"/>
                <a:ea typeface="ＭＳ Ｐゴシック" charset="0"/>
              </a:rPr>
              <a:t>Conclusions</a:t>
            </a:r>
            <a:endParaRPr lang="en-US" sz="3400" dirty="0">
              <a:latin typeface="Tahoma" charset="0"/>
              <a:ea typeface="ＭＳ Ｐゴシック" charset="0"/>
            </a:endParaRPr>
          </a:p>
          <a:p>
            <a:pPr eaLnBrk="1" hangingPunct="1">
              <a:buClr>
                <a:srgbClr val="333399"/>
              </a:buClr>
            </a:pPr>
            <a:endParaRPr lang="en-US" sz="3400" dirty="0">
              <a:latin typeface="Tahoma" charset="0"/>
              <a:ea typeface="ＭＳ Ｐゴシック" charset="0"/>
            </a:endParaRPr>
          </a:p>
          <a:p>
            <a:pPr eaLnBrk="1" hangingPunct="1">
              <a:buClr>
                <a:srgbClr val="333399"/>
              </a:buClr>
            </a:pPr>
            <a:endParaRPr lang="en-US" sz="3400" dirty="0">
              <a:latin typeface="Tahoma" charset="0"/>
              <a:ea typeface="ＭＳ Ｐゴシック" charset="0"/>
            </a:endParaRPr>
          </a:p>
          <a:p>
            <a:pPr eaLnBrk="1" hangingPunct="1">
              <a:buClr>
                <a:srgbClr val="333399"/>
              </a:buClr>
            </a:pPr>
            <a:endParaRPr lang="en-US" sz="3400" dirty="0">
              <a:latin typeface="Tahoma" charset="0"/>
              <a:ea typeface="ＭＳ Ｐゴシック" charset="0"/>
            </a:endParaRPr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8005763" y="4260850"/>
            <a:ext cx="1857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en-US" sz="1600" b="1" dirty="0">
              <a:solidFill>
                <a:schemeClr val="accent2"/>
              </a:solidFill>
              <a:latin typeface="Arial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en-US" sz="16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9460" name="Rectangle 6"/>
          <p:cNvSpPr>
            <a:spLocks noChangeArrowheads="1"/>
          </p:cNvSpPr>
          <p:nvPr/>
        </p:nvSpPr>
        <p:spPr bwMode="auto">
          <a:xfrm>
            <a:off x="0" y="1203325"/>
            <a:ext cx="9144000" cy="76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500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5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en-US" dirty="0">
              <a:latin typeface="Times New Roman" charset="0"/>
            </a:endParaRPr>
          </a:p>
        </p:txBody>
      </p:sp>
      <p:grpSp>
        <p:nvGrpSpPr>
          <p:cNvPr id="19461" name="Group 9"/>
          <p:cNvGrpSpPr>
            <a:grpSpLocks/>
          </p:cNvGrpSpPr>
          <p:nvPr/>
        </p:nvGrpSpPr>
        <p:grpSpPr bwMode="auto">
          <a:xfrm>
            <a:off x="5187952" y="3810000"/>
            <a:ext cx="3776664" cy="2881313"/>
            <a:chOff x="3268" y="2400"/>
            <a:chExt cx="2379" cy="1815"/>
          </a:xfrm>
        </p:grpSpPr>
        <p:sp>
          <p:nvSpPr>
            <p:cNvPr id="19462" name="Freeform 10"/>
            <p:cNvSpPr>
              <a:spLocks/>
            </p:cNvSpPr>
            <p:nvPr/>
          </p:nvSpPr>
          <p:spPr bwMode="auto">
            <a:xfrm>
              <a:off x="3787" y="2613"/>
              <a:ext cx="436" cy="285"/>
            </a:xfrm>
            <a:custGeom>
              <a:avLst/>
              <a:gdLst>
                <a:gd name="T0" fmla="*/ 1 w 872"/>
                <a:gd name="T1" fmla="*/ 0 h 571"/>
                <a:gd name="T2" fmla="*/ 1 w 872"/>
                <a:gd name="T3" fmla="*/ 0 h 571"/>
                <a:gd name="T4" fmla="*/ 1 w 872"/>
                <a:gd name="T5" fmla="*/ 0 h 571"/>
                <a:gd name="T6" fmla="*/ 1 w 872"/>
                <a:gd name="T7" fmla="*/ 0 h 571"/>
                <a:gd name="T8" fmla="*/ 1 w 872"/>
                <a:gd name="T9" fmla="*/ 0 h 571"/>
                <a:gd name="T10" fmla="*/ 1 w 872"/>
                <a:gd name="T11" fmla="*/ 0 h 571"/>
                <a:gd name="T12" fmla="*/ 1 w 872"/>
                <a:gd name="T13" fmla="*/ 0 h 571"/>
                <a:gd name="T14" fmla="*/ 1 w 872"/>
                <a:gd name="T15" fmla="*/ 0 h 571"/>
                <a:gd name="T16" fmla="*/ 1 w 872"/>
                <a:gd name="T17" fmla="*/ 0 h 571"/>
                <a:gd name="T18" fmla="*/ 1 w 872"/>
                <a:gd name="T19" fmla="*/ 0 h 571"/>
                <a:gd name="T20" fmla="*/ 1 w 872"/>
                <a:gd name="T21" fmla="*/ 0 h 571"/>
                <a:gd name="T22" fmla="*/ 1 w 872"/>
                <a:gd name="T23" fmla="*/ 0 h 571"/>
                <a:gd name="T24" fmla="*/ 1 w 872"/>
                <a:gd name="T25" fmla="*/ 0 h 571"/>
                <a:gd name="T26" fmla="*/ 1 w 872"/>
                <a:gd name="T27" fmla="*/ 0 h 571"/>
                <a:gd name="T28" fmla="*/ 1 w 872"/>
                <a:gd name="T29" fmla="*/ 0 h 571"/>
                <a:gd name="T30" fmla="*/ 1 w 872"/>
                <a:gd name="T31" fmla="*/ 0 h 571"/>
                <a:gd name="T32" fmla="*/ 1 w 872"/>
                <a:gd name="T33" fmla="*/ 0 h 571"/>
                <a:gd name="T34" fmla="*/ 1 w 872"/>
                <a:gd name="T35" fmla="*/ 0 h 571"/>
                <a:gd name="T36" fmla="*/ 1 w 872"/>
                <a:gd name="T37" fmla="*/ 0 h 571"/>
                <a:gd name="T38" fmla="*/ 1 w 872"/>
                <a:gd name="T39" fmla="*/ 0 h 571"/>
                <a:gd name="T40" fmla="*/ 1 w 872"/>
                <a:gd name="T41" fmla="*/ 0 h 571"/>
                <a:gd name="T42" fmla="*/ 1 w 872"/>
                <a:gd name="T43" fmla="*/ 0 h 571"/>
                <a:gd name="T44" fmla="*/ 1 w 872"/>
                <a:gd name="T45" fmla="*/ 0 h 571"/>
                <a:gd name="T46" fmla="*/ 1 w 872"/>
                <a:gd name="T47" fmla="*/ 0 h 571"/>
                <a:gd name="T48" fmla="*/ 1 w 872"/>
                <a:gd name="T49" fmla="*/ 0 h 571"/>
                <a:gd name="T50" fmla="*/ 1 w 872"/>
                <a:gd name="T51" fmla="*/ 0 h 571"/>
                <a:gd name="T52" fmla="*/ 1 w 872"/>
                <a:gd name="T53" fmla="*/ 0 h 571"/>
                <a:gd name="T54" fmla="*/ 1 w 872"/>
                <a:gd name="T55" fmla="*/ 0 h 571"/>
                <a:gd name="T56" fmla="*/ 1 w 872"/>
                <a:gd name="T57" fmla="*/ 0 h 571"/>
                <a:gd name="T58" fmla="*/ 1 w 872"/>
                <a:gd name="T59" fmla="*/ 0 h 571"/>
                <a:gd name="T60" fmla="*/ 1 w 872"/>
                <a:gd name="T61" fmla="*/ 0 h 571"/>
                <a:gd name="T62" fmla="*/ 1 w 872"/>
                <a:gd name="T63" fmla="*/ 0 h 571"/>
                <a:gd name="T64" fmla="*/ 1 w 872"/>
                <a:gd name="T65" fmla="*/ 0 h 571"/>
                <a:gd name="T66" fmla="*/ 1 w 872"/>
                <a:gd name="T67" fmla="*/ 0 h 571"/>
                <a:gd name="T68" fmla="*/ 1 w 872"/>
                <a:gd name="T69" fmla="*/ 0 h 571"/>
                <a:gd name="T70" fmla="*/ 0 w 872"/>
                <a:gd name="T71" fmla="*/ 0 h 571"/>
                <a:gd name="T72" fmla="*/ 1 w 872"/>
                <a:gd name="T73" fmla="*/ 0 h 571"/>
                <a:gd name="T74" fmla="*/ 1 w 872"/>
                <a:gd name="T75" fmla="*/ 0 h 571"/>
                <a:gd name="T76" fmla="*/ 1 w 872"/>
                <a:gd name="T77" fmla="*/ 0 h 571"/>
                <a:gd name="T78" fmla="*/ 1 w 872"/>
                <a:gd name="T79" fmla="*/ 0 h 571"/>
                <a:gd name="T80" fmla="*/ 1 w 872"/>
                <a:gd name="T81" fmla="*/ 0 h 571"/>
                <a:gd name="T82" fmla="*/ 1 w 872"/>
                <a:gd name="T83" fmla="*/ 0 h 571"/>
                <a:gd name="T84" fmla="*/ 1 w 872"/>
                <a:gd name="T85" fmla="*/ 0 h 571"/>
                <a:gd name="T86" fmla="*/ 1 w 872"/>
                <a:gd name="T87" fmla="*/ 0 h 571"/>
                <a:gd name="T88" fmla="*/ 1 w 872"/>
                <a:gd name="T89" fmla="*/ 0 h 571"/>
                <a:gd name="T90" fmla="*/ 1 w 872"/>
                <a:gd name="T91" fmla="*/ 0 h 571"/>
                <a:gd name="T92" fmla="*/ 1 w 872"/>
                <a:gd name="T93" fmla="*/ 0 h 571"/>
                <a:gd name="T94" fmla="*/ 1 w 872"/>
                <a:gd name="T95" fmla="*/ 0 h 571"/>
                <a:gd name="T96" fmla="*/ 1 w 872"/>
                <a:gd name="T97" fmla="*/ 0 h 571"/>
                <a:gd name="T98" fmla="*/ 1 w 872"/>
                <a:gd name="T99" fmla="*/ 0 h 571"/>
                <a:gd name="T100" fmla="*/ 1 w 872"/>
                <a:gd name="T101" fmla="*/ 0 h 571"/>
                <a:gd name="T102" fmla="*/ 1 w 872"/>
                <a:gd name="T103" fmla="*/ 0 h 571"/>
                <a:gd name="T104" fmla="*/ 1 w 872"/>
                <a:gd name="T105" fmla="*/ 0 h 571"/>
                <a:gd name="T106" fmla="*/ 1 w 872"/>
                <a:gd name="T107" fmla="*/ 0 h 571"/>
                <a:gd name="T108" fmla="*/ 1 w 872"/>
                <a:gd name="T109" fmla="*/ 0 h 57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872"/>
                <a:gd name="T166" fmla="*/ 0 h 571"/>
                <a:gd name="T167" fmla="*/ 872 w 872"/>
                <a:gd name="T168" fmla="*/ 571 h 571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872" h="571">
                  <a:moveTo>
                    <a:pt x="835" y="536"/>
                  </a:moveTo>
                  <a:lnTo>
                    <a:pt x="835" y="529"/>
                  </a:lnTo>
                  <a:lnTo>
                    <a:pt x="840" y="527"/>
                  </a:lnTo>
                  <a:lnTo>
                    <a:pt x="840" y="515"/>
                  </a:lnTo>
                  <a:lnTo>
                    <a:pt x="846" y="501"/>
                  </a:lnTo>
                  <a:lnTo>
                    <a:pt x="846" y="495"/>
                  </a:lnTo>
                  <a:lnTo>
                    <a:pt x="850" y="479"/>
                  </a:lnTo>
                  <a:lnTo>
                    <a:pt x="853" y="467"/>
                  </a:lnTo>
                  <a:lnTo>
                    <a:pt x="853" y="450"/>
                  </a:lnTo>
                  <a:lnTo>
                    <a:pt x="861" y="435"/>
                  </a:lnTo>
                  <a:lnTo>
                    <a:pt x="865" y="420"/>
                  </a:lnTo>
                  <a:lnTo>
                    <a:pt x="865" y="414"/>
                  </a:lnTo>
                  <a:lnTo>
                    <a:pt x="867" y="400"/>
                  </a:lnTo>
                  <a:lnTo>
                    <a:pt x="870" y="388"/>
                  </a:lnTo>
                  <a:lnTo>
                    <a:pt x="872" y="379"/>
                  </a:lnTo>
                  <a:lnTo>
                    <a:pt x="872" y="376"/>
                  </a:lnTo>
                  <a:lnTo>
                    <a:pt x="872" y="302"/>
                  </a:lnTo>
                  <a:lnTo>
                    <a:pt x="847" y="264"/>
                  </a:lnTo>
                  <a:lnTo>
                    <a:pt x="861" y="251"/>
                  </a:lnTo>
                  <a:lnTo>
                    <a:pt x="853" y="243"/>
                  </a:lnTo>
                  <a:lnTo>
                    <a:pt x="850" y="243"/>
                  </a:lnTo>
                  <a:lnTo>
                    <a:pt x="847" y="243"/>
                  </a:lnTo>
                  <a:lnTo>
                    <a:pt x="846" y="236"/>
                  </a:lnTo>
                  <a:lnTo>
                    <a:pt x="840" y="230"/>
                  </a:lnTo>
                  <a:lnTo>
                    <a:pt x="835" y="225"/>
                  </a:lnTo>
                  <a:lnTo>
                    <a:pt x="834" y="224"/>
                  </a:lnTo>
                  <a:lnTo>
                    <a:pt x="831" y="216"/>
                  </a:lnTo>
                  <a:lnTo>
                    <a:pt x="826" y="210"/>
                  </a:lnTo>
                  <a:lnTo>
                    <a:pt x="822" y="203"/>
                  </a:lnTo>
                  <a:lnTo>
                    <a:pt x="817" y="198"/>
                  </a:lnTo>
                  <a:lnTo>
                    <a:pt x="813" y="190"/>
                  </a:lnTo>
                  <a:lnTo>
                    <a:pt x="807" y="183"/>
                  </a:lnTo>
                  <a:lnTo>
                    <a:pt x="802" y="180"/>
                  </a:lnTo>
                  <a:lnTo>
                    <a:pt x="795" y="177"/>
                  </a:lnTo>
                  <a:lnTo>
                    <a:pt x="787" y="172"/>
                  </a:lnTo>
                  <a:lnTo>
                    <a:pt x="776" y="172"/>
                  </a:lnTo>
                  <a:lnTo>
                    <a:pt x="772" y="172"/>
                  </a:lnTo>
                  <a:lnTo>
                    <a:pt x="761" y="172"/>
                  </a:lnTo>
                  <a:lnTo>
                    <a:pt x="758" y="172"/>
                  </a:lnTo>
                  <a:lnTo>
                    <a:pt x="749" y="172"/>
                  </a:lnTo>
                  <a:lnTo>
                    <a:pt x="740" y="172"/>
                  </a:lnTo>
                  <a:lnTo>
                    <a:pt x="734" y="172"/>
                  </a:lnTo>
                  <a:lnTo>
                    <a:pt x="728" y="175"/>
                  </a:lnTo>
                  <a:lnTo>
                    <a:pt x="724" y="177"/>
                  </a:lnTo>
                  <a:lnTo>
                    <a:pt x="721" y="177"/>
                  </a:lnTo>
                  <a:lnTo>
                    <a:pt x="718" y="177"/>
                  </a:lnTo>
                  <a:lnTo>
                    <a:pt x="707" y="141"/>
                  </a:lnTo>
                  <a:lnTo>
                    <a:pt x="647" y="118"/>
                  </a:lnTo>
                  <a:lnTo>
                    <a:pt x="647" y="91"/>
                  </a:lnTo>
                  <a:lnTo>
                    <a:pt x="645" y="91"/>
                  </a:lnTo>
                  <a:lnTo>
                    <a:pt x="642" y="89"/>
                  </a:lnTo>
                  <a:lnTo>
                    <a:pt x="642" y="86"/>
                  </a:lnTo>
                  <a:lnTo>
                    <a:pt x="639" y="86"/>
                  </a:lnTo>
                  <a:lnTo>
                    <a:pt x="631" y="86"/>
                  </a:lnTo>
                  <a:lnTo>
                    <a:pt x="627" y="89"/>
                  </a:lnTo>
                  <a:lnTo>
                    <a:pt x="624" y="91"/>
                  </a:lnTo>
                  <a:lnTo>
                    <a:pt x="621" y="91"/>
                  </a:lnTo>
                  <a:lnTo>
                    <a:pt x="619" y="97"/>
                  </a:lnTo>
                  <a:lnTo>
                    <a:pt x="615" y="97"/>
                  </a:lnTo>
                  <a:lnTo>
                    <a:pt x="613" y="97"/>
                  </a:lnTo>
                  <a:lnTo>
                    <a:pt x="610" y="100"/>
                  </a:lnTo>
                  <a:lnTo>
                    <a:pt x="607" y="100"/>
                  </a:lnTo>
                  <a:lnTo>
                    <a:pt x="603" y="100"/>
                  </a:lnTo>
                  <a:lnTo>
                    <a:pt x="603" y="97"/>
                  </a:lnTo>
                  <a:lnTo>
                    <a:pt x="603" y="91"/>
                  </a:lnTo>
                  <a:lnTo>
                    <a:pt x="603" y="76"/>
                  </a:lnTo>
                  <a:lnTo>
                    <a:pt x="603" y="68"/>
                  </a:lnTo>
                  <a:lnTo>
                    <a:pt x="603" y="67"/>
                  </a:lnTo>
                  <a:lnTo>
                    <a:pt x="603" y="61"/>
                  </a:lnTo>
                  <a:lnTo>
                    <a:pt x="607" y="59"/>
                  </a:lnTo>
                  <a:lnTo>
                    <a:pt x="607" y="52"/>
                  </a:lnTo>
                  <a:lnTo>
                    <a:pt x="610" y="49"/>
                  </a:lnTo>
                  <a:lnTo>
                    <a:pt x="610" y="46"/>
                  </a:lnTo>
                  <a:lnTo>
                    <a:pt x="610" y="39"/>
                  </a:lnTo>
                  <a:lnTo>
                    <a:pt x="610" y="33"/>
                  </a:lnTo>
                  <a:lnTo>
                    <a:pt x="607" y="33"/>
                  </a:lnTo>
                  <a:lnTo>
                    <a:pt x="603" y="32"/>
                  </a:lnTo>
                  <a:lnTo>
                    <a:pt x="594" y="32"/>
                  </a:lnTo>
                  <a:lnTo>
                    <a:pt x="592" y="33"/>
                  </a:lnTo>
                  <a:lnTo>
                    <a:pt x="589" y="33"/>
                  </a:lnTo>
                  <a:lnTo>
                    <a:pt x="589" y="36"/>
                  </a:lnTo>
                  <a:lnTo>
                    <a:pt x="589" y="39"/>
                  </a:lnTo>
                  <a:lnTo>
                    <a:pt x="589" y="46"/>
                  </a:lnTo>
                  <a:lnTo>
                    <a:pt x="585" y="46"/>
                  </a:lnTo>
                  <a:lnTo>
                    <a:pt x="583" y="46"/>
                  </a:lnTo>
                  <a:lnTo>
                    <a:pt x="580" y="46"/>
                  </a:lnTo>
                  <a:lnTo>
                    <a:pt x="576" y="49"/>
                  </a:lnTo>
                  <a:lnTo>
                    <a:pt x="573" y="52"/>
                  </a:lnTo>
                  <a:lnTo>
                    <a:pt x="570" y="52"/>
                  </a:lnTo>
                  <a:lnTo>
                    <a:pt x="563" y="52"/>
                  </a:lnTo>
                  <a:lnTo>
                    <a:pt x="557" y="59"/>
                  </a:lnTo>
                  <a:lnTo>
                    <a:pt x="548" y="59"/>
                  </a:lnTo>
                  <a:lnTo>
                    <a:pt x="545" y="52"/>
                  </a:lnTo>
                  <a:lnTo>
                    <a:pt x="539" y="52"/>
                  </a:lnTo>
                  <a:lnTo>
                    <a:pt x="535" y="49"/>
                  </a:lnTo>
                  <a:lnTo>
                    <a:pt x="535" y="46"/>
                  </a:lnTo>
                  <a:lnTo>
                    <a:pt x="530" y="46"/>
                  </a:lnTo>
                  <a:lnTo>
                    <a:pt x="529" y="39"/>
                  </a:lnTo>
                  <a:lnTo>
                    <a:pt x="529" y="33"/>
                  </a:lnTo>
                  <a:lnTo>
                    <a:pt x="527" y="32"/>
                  </a:lnTo>
                  <a:lnTo>
                    <a:pt x="527" y="29"/>
                  </a:lnTo>
                  <a:lnTo>
                    <a:pt x="523" y="23"/>
                  </a:lnTo>
                  <a:lnTo>
                    <a:pt x="521" y="17"/>
                  </a:lnTo>
                  <a:lnTo>
                    <a:pt x="518" y="15"/>
                  </a:lnTo>
                  <a:lnTo>
                    <a:pt x="517" y="11"/>
                  </a:lnTo>
                  <a:lnTo>
                    <a:pt x="512" y="6"/>
                  </a:lnTo>
                  <a:lnTo>
                    <a:pt x="506" y="5"/>
                  </a:lnTo>
                  <a:lnTo>
                    <a:pt x="502" y="5"/>
                  </a:lnTo>
                  <a:lnTo>
                    <a:pt x="499" y="5"/>
                  </a:lnTo>
                  <a:lnTo>
                    <a:pt x="496" y="5"/>
                  </a:lnTo>
                  <a:lnTo>
                    <a:pt x="493" y="5"/>
                  </a:lnTo>
                  <a:lnTo>
                    <a:pt x="489" y="5"/>
                  </a:lnTo>
                  <a:lnTo>
                    <a:pt x="486" y="5"/>
                  </a:lnTo>
                  <a:lnTo>
                    <a:pt x="482" y="5"/>
                  </a:lnTo>
                  <a:lnTo>
                    <a:pt x="474" y="5"/>
                  </a:lnTo>
                  <a:lnTo>
                    <a:pt x="473" y="5"/>
                  </a:lnTo>
                  <a:lnTo>
                    <a:pt x="470" y="0"/>
                  </a:lnTo>
                  <a:lnTo>
                    <a:pt x="467" y="0"/>
                  </a:lnTo>
                  <a:lnTo>
                    <a:pt x="464" y="0"/>
                  </a:lnTo>
                  <a:lnTo>
                    <a:pt x="459" y="0"/>
                  </a:lnTo>
                  <a:lnTo>
                    <a:pt x="453" y="0"/>
                  </a:lnTo>
                  <a:lnTo>
                    <a:pt x="453" y="5"/>
                  </a:lnTo>
                  <a:lnTo>
                    <a:pt x="450" y="5"/>
                  </a:lnTo>
                  <a:lnTo>
                    <a:pt x="449" y="5"/>
                  </a:lnTo>
                  <a:lnTo>
                    <a:pt x="446" y="5"/>
                  </a:lnTo>
                  <a:lnTo>
                    <a:pt x="437" y="5"/>
                  </a:lnTo>
                  <a:lnTo>
                    <a:pt x="434" y="5"/>
                  </a:lnTo>
                  <a:lnTo>
                    <a:pt x="429" y="6"/>
                  </a:lnTo>
                  <a:lnTo>
                    <a:pt x="425" y="11"/>
                  </a:lnTo>
                  <a:lnTo>
                    <a:pt x="423" y="12"/>
                  </a:lnTo>
                  <a:lnTo>
                    <a:pt x="422" y="15"/>
                  </a:lnTo>
                  <a:lnTo>
                    <a:pt x="417" y="15"/>
                  </a:lnTo>
                  <a:lnTo>
                    <a:pt x="417" y="17"/>
                  </a:lnTo>
                  <a:lnTo>
                    <a:pt x="412" y="20"/>
                  </a:lnTo>
                  <a:lnTo>
                    <a:pt x="411" y="20"/>
                  </a:lnTo>
                  <a:lnTo>
                    <a:pt x="406" y="26"/>
                  </a:lnTo>
                  <a:lnTo>
                    <a:pt x="402" y="26"/>
                  </a:lnTo>
                  <a:lnTo>
                    <a:pt x="402" y="32"/>
                  </a:lnTo>
                  <a:lnTo>
                    <a:pt x="394" y="32"/>
                  </a:lnTo>
                  <a:lnTo>
                    <a:pt x="391" y="33"/>
                  </a:lnTo>
                  <a:lnTo>
                    <a:pt x="390" y="33"/>
                  </a:lnTo>
                  <a:lnTo>
                    <a:pt x="381" y="33"/>
                  </a:lnTo>
                  <a:lnTo>
                    <a:pt x="381" y="36"/>
                  </a:lnTo>
                  <a:lnTo>
                    <a:pt x="376" y="39"/>
                  </a:lnTo>
                  <a:lnTo>
                    <a:pt x="375" y="39"/>
                  </a:lnTo>
                  <a:lnTo>
                    <a:pt x="364" y="39"/>
                  </a:lnTo>
                  <a:lnTo>
                    <a:pt x="364" y="46"/>
                  </a:lnTo>
                  <a:lnTo>
                    <a:pt x="355" y="46"/>
                  </a:lnTo>
                  <a:lnTo>
                    <a:pt x="354" y="49"/>
                  </a:lnTo>
                  <a:lnTo>
                    <a:pt x="349" y="52"/>
                  </a:lnTo>
                  <a:lnTo>
                    <a:pt x="346" y="52"/>
                  </a:lnTo>
                  <a:lnTo>
                    <a:pt x="343" y="52"/>
                  </a:lnTo>
                  <a:lnTo>
                    <a:pt x="340" y="52"/>
                  </a:lnTo>
                  <a:lnTo>
                    <a:pt x="335" y="52"/>
                  </a:lnTo>
                  <a:lnTo>
                    <a:pt x="332" y="52"/>
                  </a:lnTo>
                  <a:lnTo>
                    <a:pt x="331" y="59"/>
                  </a:lnTo>
                  <a:lnTo>
                    <a:pt x="328" y="59"/>
                  </a:lnTo>
                  <a:lnTo>
                    <a:pt x="307" y="32"/>
                  </a:lnTo>
                  <a:lnTo>
                    <a:pt x="271" y="5"/>
                  </a:lnTo>
                  <a:lnTo>
                    <a:pt x="233" y="39"/>
                  </a:lnTo>
                  <a:lnTo>
                    <a:pt x="233" y="46"/>
                  </a:lnTo>
                  <a:lnTo>
                    <a:pt x="228" y="49"/>
                  </a:lnTo>
                  <a:lnTo>
                    <a:pt x="225" y="52"/>
                  </a:lnTo>
                  <a:lnTo>
                    <a:pt x="225" y="59"/>
                  </a:lnTo>
                  <a:lnTo>
                    <a:pt x="219" y="59"/>
                  </a:lnTo>
                  <a:lnTo>
                    <a:pt x="218" y="61"/>
                  </a:lnTo>
                  <a:lnTo>
                    <a:pt x="215" y="61"/>
                  </a:lnTo>
                  <a:lnTo>
                    <a:pt x="215" y="59"/>
                  </a:lnTo>
                  <a:lnTo>
                    <a:pt x="212" y="59"/>
                  </a:lnTo>
                  <a:lnTo>
                    <a:pt x="210" y="59"/>
                  </a:lnTo>
                  <a:lnTo>
                    <a:pt x="163" y="80"/>
                  </a:lnTo>
                  <a:lnTo>
                    <a:pt x="159" y="80"/>
                  </a:lnTo>
                  <a:lnTo>
                    <a:pt x="159" y="83"/>
                  </a:lnTo>
                  <a:lnTo>
                    <a:pt x="159" y="86"/>
                  </a:lnTo>
                  <a:lnTo>
                    <a:pt x="154" y="89"/>
                  </a:lnTo>
                  <a:lnTo>
                    <a:pt x="151" y="97"/>
                  </a:lnTo>
                  <a:lnTo>
                    <a:pt x="147" y="100"/>
                  </a:lnTo>
                  <a:lnTo>
                    <a:pt x="144" y="100"/>
                  </a:lnTo>
                  <a:lnTo>
                    <a:pt x="141" y="104"/>
                  </a:lnTo>
                  <a:lnTo>
                    <a:pt x="139" y="110"/>
                  </a:lnTo>
                  <a:lnTo>
                    <a:pt x="135" y="118"/>
                  </a:lnTo>
                  <a:lnTo>
                    <a:pt x="129" y="123"/>
                  </a:lnTo>
                  <a:lnTo>
                    <a:pt x="129" y="129"/>
                  </a:lnTo>
                  <a:lnTo>
                    <a:pt x="123" y="132"/>
                  </a:lnTo>
                  <a:lnTo>
                    <a:pt x="123" y="135"/>
                  </a:lnTo>
                  <a:lnTo>
                    <a:pt x="115" y="141"/>
                  </a:lnTo>
                  <a:lnTo>
                    <a:pt x="115" y="150"/>
                  </a:lnTo>
                  <a:lnTo>
                    <a:pt x="113" y="159"/>
                  </a:lnTo>
                  <a:lnTo>
                    <a:pt x="113" y="166"/>
                  </a:lnTo>
                  <a:lnTo>
                    <a:pt x="110" y="175"/>
                  </a:lnTo>
                  <a:lnTo>
                    <a:pt x="106" y="187"/>
                  </a:lnTo>
                  <a:lnTo>
                    <a:pt x="106" y="190"/>
                  </a:lnTo>
                  <a:lnTo>
                    <a:pt x="101" y="203"/>
                  </a:lnTo>
                  <a:lnTo>
                    <a:pt x="98" y="213"/>
                  </a:lnTo>
                  <a:lnTo>
                    <a:pt x="94" y="213"/>
                  </a:lnTo>
                  <a:lnTo>
                    <a:pt x="86" y="224"/>
                  </a:lnTo>
                  <a:lnTo>
                    <a:pt x="86" y="225"/>
                  </a:lnTo>
                  <a:lnTo>
                    <a:pt x="82" y="225"/>
                  </a:lnTo>
                  <a:lnTo>
                    <a:pt x="82" y="228"/>
                  </a:lnTo>
                  <a:lnTo>
                    <a:pt x="82" y="230"/>
                  </a:lnTo>
                  <a:lnTo>
                    <a:pt x="82" y="234"/>
                  </a:lnTo>
                  <a:lnTo>
                    <a:pt x="79" y="236"/>
                  </a:lnTo>
                  <a:lnTo>
                    <a:pt x="79" y="243"/>
                  </a:lnTo>
                  <a:lnTo>
                    <a:pt x="82" y="248"/>
                  </a:lnTo>
                  <a:lnTo>
                    <a:pt x="82" y="251"/>
                  </a:lnTo>
                  <a:lnTo>
                    <a:pt x="86" y="258"/>
                  </a:lnTo>
                  <a:lnTo>
                    <a:pt x="89" y="258"/>
                  </a:lnTo>
                  <a:lnTo>
                    <a:pt x="92" y="258"/>
                  </a:lnTo>
                  <a:lnTo>
                    <a:pt x="92" y="261"/>
                  </a:lnTo>
                  <a:lnTo>
                    <a:pt x="94" y="261"/>
                  </a:lnTo>
                  <a:lnTo>
                    <a:pt x="98" y="261"/>
                  </a:lnTo>
                  <a:lnTo>
                    <a:pt x="98" y="264"/>
                  </a:lnTo>
                  <a:lnTo>
                    <a:pt x="101" y="264"/>
                  </a:lnTo>
                  <a:lnTo>
                    <a:pt x="101" y="269"/>
                  </a:lnTo>
                  <a:lnTo>
                    <a:pt x="101" y="270"/>
                  </a:lnTo>
                  <a:lnTo>
                    <a:pt x="98" y="270"/>
                  </a:lnTo>
                  <a:lnTo>
                    <a:pt x="98" y="275"/>
                  </a:lnTo>
                  <a:lnTo>
                    <a:pt x="92" y="283"/>
                  </a:lnTo>
                  <a:lnTo>
                    <a:pt x="89" y="289"/>
                  </a:lnTo>
                  <a:lnTo>
                    <a:pt x="82" y="293"/>
                  </a:lnTo>
                  <a:lnTo>
                    <a:pt x="77" y="296"/>
                  </a:lnTo>
                  <a:lnTo>
                    <a:pt x="73" y="305"/>
                  </a:lnTo>
                  <a:lnTo>
                    <a:pt x="70" y="311"/>
                  </a:lnTo>
                  <a:lnTo>
                    <a:pt x="65" y="317"/>
                  </a:lnTo>
                  <a:lnTo>
                    <a:pt x="59" y="320"/>
                  </a:lnTo>
                  <a:lnTo>
                    <a:pt x="55" y="329"/>
                  </a:lnTo>
                  <a:lnTo>
                    <a:pt x="49" y="334"/>
                  </a:lnTo>
                  <a:lnTo>
                    <a:pt x="41" y="344"/>
                  </a:lnTo>
                  <a:lnTo>
                    <a:pt x="36" y="347"/>
                  </a:lnTo>
                  <a:lnTo>
                    <a:pt x="35" y="349"/>
                  </a:lnTo>
                  <a:lnTo>
                    <a:pt x="33" y="357"/>
                  </a:lnTo>
                  <a:lnTo>
                    <a:pt x="30" y="361"/>
                  </a:lnTo>
                  <a:lnTo>
                    <a:pt x="26" y="364"/>
                  </a:lnTo>
                  <a:lnTo>
                    <a:pt x="26" y="369"/>
                  </a:lnTo>
                  <a:lnTo>
                    <a:pt x="26" y="376"/>
                  </a:lnTo>
                  <a:lnTo>
                    <a:pt x="26" y="379"/>
                  </a:lnTo>
                  <a:lnTo>
                    <a:pt x="26" y="387"/>
                  </a:lnTo>
                  <a:lnTo>
                    <a:pt x="26" y="388"/>
                  </a:lnTo>
                  <a:lnTo>
                    <a:pt x="26" y="397"/>
                  </a:lnTo>
                  <a:lnTo>
                    <a:pt x="26" y="402"/>
                  </a:lnTo>
                  <a:lnTo>
                    <a:pt x="26" y="405"/>
                  </a:lnTo>
                  <a:lnTo>
                    <a:pt x="26" y="412"/>
                  </a:lnTo>
                  <a:lnTo>
                    <a:pt x="26" y="420"/>
                  </a:lnTo>
                  <a:lnTo>
                    <a:pt x="26" y="435"/>
                  </a:lnTo>
                  <a:lnTo>
                    <a:pt x="26" y="437"/>
                  </a:lnTo>
                  <a:lnTo>
                    <a:pt x="17" y="446"/>
                  </a:lnTo>
                  <a:lnTo>
                    <a:pt x="17" y="450"/>
                  </a:lnTo>
                  <a:lnTo>
                    <a:pt x="14" y="455"/>
                  </a:lnTo>
                  <a:lnTo>
                    <a:pt x="12" y="465"/>
                  </a:lnTo>
                  <a:lnTo>
                    <a:pt x="6" y="467"/>
                  </a:lnTo>
                  <a:lnTo>
                    <a:pt x="5" y="471"/>
                  </a:lnTo>
                  <a:lnTo>
                    <a:pt x="0" y="477"/>
                  </a:lnTo>
                  <a:lnTo>
                    <a:pt x="0" y="482"/>
                  </a:lnTo>
                  <a:lnTo>
                    <a:pt x="0" y="488"/>
                  </a:lnTo>
                  <a:lnTo>
                    <a:pt x="0" y="495"/>
                  </a:lnTo>
                  <a:lnTo>
                    <a:pt x="0" y="497"/>
                  </a:lnTo>
                  <a:lnTo>
                    <a:pt x="0" y="501"/>
                  </a:lnTo>
                  <a:lnTo>
                    <a:pt x="5" y="505"/>
                  </a:lnTo>
                  <a:lnTo>
                    <a:pt x="5" y="512"/>
                  </a:lnTo>
                  <a:lnTo>
                    <a:pt x="6" y="515"/>
                  </a:lnTo>
                  <a:lnTo>
                    <a:pt x="6" y="517"/>
                  </a:lnTo>
                  <a:lnTo>
                    <a:pt x="8" y="517"/>
                  </a:lnTo>
                  <a:lnTo>
                    <a:pt x="8" y="527"/>
                  </a:lnTo>
                  <a:lnTo>
                    <a:pt x="12" y="527"/>
                  </a:lnTo>
                  <a:lnTo>
                    <a:pt x="35" y="550"/>
                  </a:lnTo>
                  <a:lnTo>
                    <a:pt x="79" y="550"/>
                  </a:lnTo>
                  <a:lnTo>
                    <a:pt x="101" y="536"/>
                  </a:lnTo>
                  <a:lnTo>
                    <a:pt x="141" y="536"/>
                  </a:lnTo>
                  <a:lnTo>
                    <a:pt x="151" y="485"/>
                  </a:lnTo>
                  <a:lnTo>
                    <a:pt x="154" y="473"/>
                  </a:lnTo>
                  <a:lnTo>
                    <a:pt x="159" y="467"/>
                  </a:lnTo>
                  <a:lnTo>
                    <a:pt x="168" y="450"/>
                  </a:lnTo>
                  <a:lnTo>
                    <a:pt x="178" y="428"/>
                  </a:lnTo>
                  <a:lnTo>
                    <a:pt x="187" y="409"/>
                  </a:lnTo>
                  <a:lnTo>
                    <a:pt x="197" y="382"/>
                  </a:lnTo>
                  <a:lnTo>
                    <a:pt x="210" y="361"/>
                  </a:lnTo>
                  <a:lnTo>
                    <a:pt x="222" y="338"/>
                  </a:lnTo>
                  <a:lnTo>
                    <a:pt x="237" y="317"/>
                  </a:lnTo>
                  <a:lnTo>
                    <a:pt x="245" y="293"/>
                  </a:lnTo>
                  <a:lnTo>
                    <a:pt x="261" y="270"/>
                  </a:lnTo>
                  <a:lnTo>
                    <a:pt x="271" y="258"/>
                  </a:lnTo>
                  <a:lnTo>
                    <a:pt x="284" y="243"/>
                  </a:lnTo>
                  <a:lnTo>
                    <a:pt x="295" y="234"/>
                  </a:lnTo>
                  <a:lnTo>
                    <a:pt x="307" y="225"/>
                  </a:lnTo>
                  <a:lnTo>
                    <a:pt x="308" y="225"/>
                  </a:lnTo>
                  <a:lnTo>
                    <a:pt x="314" y="225"/>
                  </a:lnTo>
                  <a:lnTo>
                    <a:pt x="316" y="225"/>
                  </a:lnTo>
                  <a:lnTo>
                    <a:pt x="320" y="225"/>
                  </a:lnTo>
                  <a:lnTo>
                    <a:pt x="326" y="225"/>
                  </a:lnTo>
                  <a:lnTo>
                    <a:pt x="328" y="225"/>
                  </a:lnTo>
                  <a:lnTo>
                    <a:pt x="340" y="224"/>
                  </a:lnTo>
                  <a:lnTo>
                    <a:pt x="343" y="221"/>
                  </a:lnTo>
                  <a:lnTo>
                    <a:pt x="349" y="216"/>
                  </a:lnTo>
                  <a:lnTo>
                    <a:pt x="354" y="213"/>
                  </a:lnTo>
                  <a:lnTo>
                    <a:pt x="360" y="213"/>
                  </a:lnTo>
                  <a:lnTo>
                    <a:pt x="363" y="209"/>
                  </a:lnTo>
                  <a:lnTo>
                    <a:pt x="364" y="203"/>
                  </a:lnTo>
                  <a:lnTo>
                    <a:pt x="372" y="198"/>
                  </a:lnTo>
                  <a:lnTo>
                    <a:pt x="375" y="190"/>
                  </a:lnTo>
                  <a:lnTo>
                    <a:pt x="376" y="187"/>
                  </a:lnTo>
                  <a:lnTo>
                    <a:pt x="381" y="180"/>
                  </a:lnTo>
                  <a:lnTo>
                    <a:pt x="390" y="177"/>
                  </a:lnTo>
                  <a:lnTo>
                    <a:pt x="399" y="172"/>
                  </a:lnTo>
                  <a:lnTo>
                    <a:pt x="402" y="166"/>
                  </a:lnTo>
                  <a:lnTo>
                    <a:pt x="411" y="159"/>
                  </a:lnTo>
                  <a:lnTo>
                    <a:pt x="417" y="154"/>
                  </a:lnTo>
                  <a:lnTo>
                    <a:pt x="423" y="150"/>
                  </a:lnTo>
                  <a:lnTo>
                    <a:pt x="425" y="150"/>
                  </a:lnTo>
                  <a:lnTo>
                    <a:pt x="437" y="141"/>
                  </a:lnTo>
                  <a:lnTo>
                    <a:pt x="441" y="141"/>
                  </a:lnTo>
                  <a:lnTo>
                    <a:pt x="446" y="141"/>
                  </a:lnTo>
                  <a:lnTo>
                    <a:pt x="449" y="141"/>
                  </a:lnTo>
                  <a:lnTo>
                    <a:pt x="450" y="150"/>
                  </a:lnTo>
                  <a:lnTo>
                    <a:pt x="453" y="150"/>
                  </a:lnTo>
                  <a:lnTo>
                    <a:pt x="459" y="154"/>
                  </a:lnTo>
                  <a:lnTo>
                    <a:pt x="464" y="154"/>
                  </a:lnTo>
                  <a:lnTo>
                    <a:pt x="467" y="159"/>
                  </a:lnTo>
                  <a:lnTo>
                    <a:pt x="471" y="159"/>
                  </a:lnTo>
                  <a:lnTo>
                    <a:pt x="474" y="159"/>
                  </a:lnTo>
                  <a:lnTo>
                    <a:pt x="482" y="165"/>
                  </a:lnTo>
                  <a:lnTo>
                    <a:pt x="489" y="166"/>
                  </a:lnTo>
                  <a:lnTo>
                    <a:pt x="496" y="166"/>
                  </a:lnTo>
                  <a:lnTo>
                    <a:pt x="502" y="166"/>
                  </a:lnTo>
                  <a:lnTo>
                    <a:pt x="512" y="166"/>
                  </a:lnTo>
                  <a:lnTo>
                    <a:pt x="518" y="166"/>
                  </a:lnTo>
                  <a:lnTo>
                    <a:pt x="523" y="169"/>
                  </a:lnTo>
                  <a:lnTo>
                    <a:pt x="529" y="172"/>
                  </a:lnTo>
                  <a:lnTo>
                    <a:pt x="545" y="177"/>
                  </a:lnTo>
                  <a:lnTo>
                    <a:pt x="554" y="180"/>
                  </a:lnTo>
                  <a:lnTo>
                    <a:pt x="563" y="183"/>
                  </a:lnTo>
                  <a:lnTo>
                    <a:pt x="570" y="184"/>
                  </a:lnTo>
                  <a:lnTo>
                    <a:pt x="576" y="190"/>
                  </a:lnTo>
                  <a:lnTo>
                    <a:pt x="583" y="195"/>
                  </a:lnTo>
                  <a:lnTo>
                    <a:pt x="592" y="198"/>
                  </a:lnTo>
                  <a:lnTo>
                    <a:pt x="603" y="200"/>
                  </a:lnTo>
                  <a:lnTo>
                    <a:pt x="610" y="203"/>
                  </a:lnTo>
                  <a:lnTo>
                    <a:pt x="615" y="203"/>
                  </a:lnTo>
                  <a:lnTo>
                    <a:pt x="621" y="203"/>
                  </a:lnTo>
                  <a:lnTo>
                    <a:pt x="624" y="203"/>
                  </a:lnTo>
                  <a:lnTo>
                    <a:pt x="627" y="203"/>
                  </a:lnTo>
                  <a:lnTo>
                    <a:pt x="631" y="203"/>
                  </a:lnTo>
                  <a:lnTo>
                    <a:pt x="634" y="203"/>
                  </a:lnTo>
                  <a:lnTo>
                    <a:pt x="642" y="203"/>
                  </a:lnTo>
                  <a:lnTo>
                    <a:pt x="645" y="203"/>
                  </a:lnTo>
                  <a:lnTo>
                    <a:pt x="654" y="203"/>
                  </a:lnTo>
                  <a:lnTo>
                    <a:pt x="659" y="203"/>
                  </a:lnTo>
                  <a:lnTo>
                    <a:pt x="669" y="203"/>
                  </a:lnTo>
                  <a:lnTo>
                    <a:pt x="672" y="206"/>
                  </a:lnTo>
                  <a:lnTo>
                    <a:pt x="678" y="209"/>
                  </a:lnTo>
                  <a:lnTo>
                    <a:pt x="680" y="213"/>
                  </a:lnTo>
                  <a:lnTo>
                    <a:pt x="681" y="213"/>
                  </a:lnTo>
                  <a:lnTo>
                    <a:pt x="680" y="221"/>
                  </a:lnTo>
                  <a:lnTo>
                    <a:pt x="680" y="225"/>
                  </a:lnTo>
                  <a:lnTo>
                    <a:pt x="680" y="230"/>
                  </a:lnTo>
                  <a:lnTo>
                    <a:pt x="680" y="240"/>
                  </a:lnTo>
                  <a:lnTo>
                    <a:pt x="678" y="243"/>
                  </a:lnTo>
                  <a:lnTo>
                    <a:pt x="678" y="258"/>
                  </a:lnTo>
                  <a:lnTo>
                    <a:pt x="678" y="264"/>
                  </a:lnTo>
                  <a:lnTo>
                    <a:pt x="678" y="270"/>
                  </a:lnTo>
                  <a:lnTo>
                    <a:pt x="678" y="283"/>
                  </a:lnTo>
                  <a:lnTo>
                    <a:pt x="680" y="290"/>
                  </a:lnTo>
                  <a:lnTo>
                    <a:pt x="681" y="296"/>
                  </a:lnTo>
                  <a:lnTo>
                    <a:pt x="681" y="305"/>
                  </a:lnTo>
                  <a:lnTo>
                    <a:pt x="692" y="311"/>
                  </a:lnTo>
                  <a:lnTo>
                    <a:pt x="701" y="314"/>
                  </a:lnTo>
                  <a:lnTo>
                    <a:pt x="707" y="314"/>
                  </a:lnTo>
                  <a:lnTo>
                    <a:pt x="707" y="317"/>
                  </a:lnTo>
                  <a:lnTo>
                    <a:pt x="710" y="320"/>
                  </a:lnTo>
                  <a:lnTo>
                    <a:pt x="710" y="326"/>
                  </a:lnTo>
                  <a:lnTo>
                    <a:pt x="716" y="334"/>
                  </a:lnTo>
                  <a:lnTo>
                    <a:pt x="718" y="341"/>
                  </a:lnTo>
                  <a:lnTo>
                    <a:pt x="724" y="347"/>
                  </a:lnTo>
                  <a:lnTo>
                    <a:pt x="728" y="361"/>
                  </a:lnTo>
                  <a:lnTo>
                    <a:pt x="731" y="369"/>
                  </a:lnTo>
                  <a:lnTo>
                    <a:pt x="740" y="379"/>
                  </a:lnTo>
                  <a:lnTo>
                    <a:pt x="743" y="387"/>
                  </a:lnTo>
                  <a:lnTo>
                    <a:pt x="749" y="397"/>
                  </a:lnTo>
                  <a:lnTo>
                    <a:pt x="758" y="405"/>
                  </a:lnTo>
                  <a:lnTo>
                    <a:pt x="761" y="414"/>
                  </a:lnTo>
                  <a:lnTo>
                    <a:pt x="769" y="420"/>
                  </a:lnTo>
                  <a:lnTo>
                    <a:pt x="776" y="421"/>
                  </a:lnTo>
                  <a:lnTo>
                    <a:pt x="766" y="527"/>
                  </a:lnTo>
                  <a:lnTo>
                    <a:pt x="788" y="559"/>
                  </a:lnTo>
                  <a:lnTo>
                    <a:pt x="826" y="571"/>
                  </a:lnTo>
                  <a:lnTo>
                    <a:pt x="835" y="5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12363" name="Freeform 11"/>
            <p:cNvSpPr>
              <a:spLocks/>
            </p:cNvSpPr>
            <p:nvPr/>
          </p:nvSpPr>
          <p:spPr bwMode="auto">
            <a:xfrm>
              <a:off x="3787" y="2613"/>
              <a:ext cx="436" cy="285"/>
            </a:xfrm>
            <a:custGeom>
              <a:avLst/>
              <a:gdLst/>
              <a:ahLst/>
              <a:cxnLst>
                <a:cxn ang="0">
                  <a:pos x="850" y="479"/>
                </a:cxn>
                <a:cxn ang="0">
                  <a:pos x="870" y="388"/>
                </a:cxn>
                <a:cxn ang="0">
                  <a:pos x="850" y="243"/>
                </a:cxn>
                <a:cxn ang="0">
                  <a:pos x="826" y="210"/>
                </a:cxn>
                <a:cxn ang="0">
                  <a:pos x="787" y="172"/>
                </a:cxn>
                <a:cxn ang="0">
                  <a:pos x="734" y="172"/>
                </a:cxn>
                <a:cxn ang="0">
                  <a:pos x="647" y="91"/>
                </a:cxn>
                <a:cxn ang="0">
                  <a:pos x="624" y="91"/>
                </a:cxn>
                <a:cxn ang="0">
                  <a:pos x="603" y="100"/>
                </a:cxn>
                <a:cxn ang="0">
                  <a:pos x="607" y="59"/>
                </a:cxn>
                <a:cxn ang="0">
                  <a:pos x="603" y="32"/>
                </a:cxn>
                <a:cxn ang="0">
                  <a:pos x="585" y="46"/>
                </a:cxn>
                <a:cxn ang="0">
                  <a:pos x="557" y="59"/>
                </a:cxn>
                <a:cxn ang="0">
                  <a:pos x="529" y="39"/>
                </a:cxn>
                <a:cxn ang="0">
                  <a:pos x="517" y="11"/>
                </a:cxn>
                <a:cxn ang="0">
                  <a:pos x="489" y="5"/>
                </a:cxn>
                <a:cxn ang="0">
                  <a:pos x="464" y="0"/>
                </a:cxn>
                <a:cxn ang="0">
                  <a:pos x="437" y="5"/>
                </a:cxn>
                <a:cxn ang="0">
                  <a:pos x="417" y="17"/>
                </a:cxn>
                <a:cxn ang="0">
                  <a:pos x="391" y="33"/>
                </a:cxn>
                <a:cxn ang="0">
                  <a:pos x="364" y="46"/>
                </a:cxn>
                <a:cxn ang="0">
                  <a:pos x="335" y="52"/>
                </a:cxn>
                <a:cxn ang="0">
                  <a:pos x="233" y="46"/>
                </a:cxn>
                <a:cxn ang="0">
                  <a:pos x="215" y="59"/>
                </a:cxn>
                <a:cxn ang="0">
                  <a:pos x="154" y="89"/>
                </a:cxn>
                <a:cxn ang="0">
                  <a:pos x="129" y="123"/>
                </a:cxn>
                <a:cxn ang="0">
                  <a:pos x="113" y="166"/>
                </a:cxn>
                <a:cxn ang="0">
                  <a:pos x="86" y="224"/>
                </a:cxn>
                <a:cxn ang="0">
                  <a:pos x="79" y="243"/>
                </a:cxn>
                <a:cxn ang="0">
                  <a:pos x="94" y="261"/>
                </a:cxn>
                <a:cxn ang="0">
                  <a:pos x="98" y="275"/>
                </a:cxn>
                <a:cxn ang="0">
                  <a:pos x="65" y="317"/>
                </a:cxn>
                <a:cxn ang="0">
                  <a:pos x="33" y="357"/>
                </a:cxn>
                <a:cxn ang="0">
                  <a:pos x="26" y="388"/>
                </a:cxn>
                <a:cxn ang="0">
                  <a:pos x="26" y="437"/>
                </a:cxn>
                <a:cxn ang="0">
                  <a:pos x="0" y="477"/>
                </a:cxn>
                <a:cxn ang="0">
                  <a:pos x="5" y="512"/>
                </a:cxn>
                <a:cxn ang="0">
                  <a:pos x="79" y="550"/>
                </a:cxn>
                <a:cxn ang="0">
                  <a:pos x="178" y="428"/>
                </a:cxn>
                <a:cxn ang="0">
                  <a:pos x="261" y="270"/>
                </a:cxn>
                <a:cxn ang="0">
                  <a:pos x="316" y="225"/>
                </a:cxn>
                <a:cxn ang="0">
                  <a:pos x="354" y="213"/>
                </a:cxn>
                <a:cxn ang="0">
                  <a:pos x="381" y="180"/>
                </a:cxn>
                <a:cxn ang="0">
                  <a:pos x="425" y="150"/>
                </a:cxn>
                <a:cxn ang="0">
                  <a:pos x="459" y="154"/>
                </a:cxn>
                <a:cxn ang="0">
                  <a:pos x="496" y="166"/>
                </a:cxn>
                <a:cxn ang="0">
                  <a:pos x="554" y="180"/>
                </a:cxn>
                <a:cxn ang="0">
                  <a:pos x="610" y="203"/>
                </a:cxn>
                <a:cxn ang="0">
                  <a:pos x="642" y="203"/>
                </a:cxn>
                <a:cxn ang="0">
                  <a:pos x="680" y="213"/>
                </a:cxn>
                <a:cxn ang="0">
                  <a:pos x="678" y="258"/>
                </a:cxn>
                <a:cxn ang="0">
                  <a:pos x="692" y="311"/>
                </a:cxn>
                <a:cxn ang="0">
                  <a:pos x="718" y="341"/>
                </a:cxn>
                <a:cxn ang="0">
                  <a:pos x="758" y="405"/>
                </a:cxn>
                <a:cxn ang="0">
                  <a:pos x="835" y="536"/>
                </a:cxn>
              </a:cxnLst>
              <a:rect l="0" t="0" r="r" b="b"/>
              <a:pathLst>
                <a:path w="872" h="571">
                  <a:moveTo>
                    <a:pt x="835" y="536"/>
                  </a:moveTo>
                  <a:lnTo>
                    <a:pt x="835" y="529"/>
                  </a:lnTo>
                  <a:lnTo>
                    <a:pt x="840" y="527"/>
                  </a:lnTo>
                  <a:lnTo>
                    <a:pt x="840" y="515"/>
                  </a:lnTo>
                  <a:lnTo>
                    <a:pt x="846" y="501"/>
                  </a:lnTo>
                  <a:lnTo>
                    <a:pt x="846" y="495"/>
                  </a:lnTo>
                  <a:lnTo>
                    <a:pt x="850" y="479"/>
                  </a:lnTo>
                  <a:lnTo>
                    <a:pt x="853" y="467"/>
                  </a:lnTo>
                  <a:lnTo>
                    <a:pt x="853" y="450"/>
                  </a:lnTo>
                  <a:lnTo>
                    <a:pt x="861" y="435"/>
                  </a:lnTo>
                  <a:lnTo>
                    <a:pt x="865" y="420"/>
                  </a:lnTo>
                  <a:lnTo>
                    <a:pt x="865" y="414"/>
                  </a:lnTo>
                  <a:lnTo>
                    <a:pt x="867" y="400"/>
                  </a:lnTo>
                  <a:lnTo>
                    <a:pt x="870" y="388"/>
                  </a:lnTo>
                  <a:lnTo>
                    <a:pt x="872" y="379"/>
                  </a:lnTo>
                  <a:lnTo>
                    <a:pt x="872" y="376"/>
                  </a:lnTo>
                  <a:lnTo>
                    <a:pt x="872" y="302"/>
                  </a:lnTo>
                  <a:lnTo>
                    <a:pt x="847" y="264"/>
                  </a:lnTo>
                  <a:lnTo>
                    <a:pt x="861" y="251"/>
                  </a:lnTo>
                  <a:lnTo>
                    <a:pt x="853" y="243"/>
                  </a:lnTo>
                  <a:lnTo>
                    <a:pt x="850" y="243"/>
                  </a:lnTo>
                  <a:lnTo>
                    <a:pt x="847" y="243"/>
                  </a:lnTo>
                  <a:lnTo>
                    <a:pt x="846" y="236"/>
                  </a:lnTo>
                  <a:lnTo>
                    <a:pt x="840" y="230"/>
                  </a:lnTo>
                  <a:lnTo>
                    <a:pt x="835" y="225"/>
                  </a:lnTo>
                  <a:lnTo>
                    <a:pt x="834" y="224"/>
                  </a:lnTo>
                  <a:lnTo>
                    <a:pt x="831" y="216"/>
                  </a:lnTo>
                  <a:lnTo>
                    <a:pt x="826" y="210"/>
                  </a:lnTo>
                  <a:lnTo>
                    <a:pt x="822" y="203"/>
                  </a:lnTo>
                  <a:lnTo>
                    <a:pt x="817" y="198"/>
                  </a:lnTo>
                  <a:lnTo>
                    <a:pt x="813" y="190"/>
                  </a:lnTo>
                  <a:lnTo>
                    <a:pt x="807" y="183"/>
                  </a:lnTo>
                  <a:lnTo>
                    <a:pt x="802" y="180"/>
                  </a:lnTo>
                  <a:lnTo>
                    <a:pt x="795" y="177"/>
                  </a:lnTo>
                  <a:lnTo>
                    <a:pt x="787" y="172"/>
                  </a:lnTo>
                  <a:lnTo>
                    <a:pt x="776" y="172"/>
                  </a:lnTo>
                  <a:lnTo>
                    <a:pt x="772" y="172"/>
                  </a:lnTo>
                  <a:lnTo>
                    <a:pt x="761" y="172"/>
                  </a:lnTo>
                  <a:lnTo>
                    <a:pt x="758" y="172"/>
                  </a:lnTo>
                  <a:lnTo>
                    <a:pt x="749" y="172"/>
                  </a:lnTo>
                  <a:lnTo>
                    <a:pt x="740" y="172"/>
                  </a:lnTo>
                  <a:lnTo>
                    <a:pt x="734" y="172"/>
                  </a:lnTo>
                  <a:lnTo>
                    <a:pt x="728" y="175"/>
                  </a:lnTo>
                  <a:lnTo>
                    <a:pt x="724" y="177"/>
                  </a:lnTo>
                  <a:lnTo>
                    <a:pt x="721" y="177"/>
                  </a:lnTo>
                  <a:lnTo>
                    <a:pt x="718" y="177"/>
                  </a:lnTo>
                  <a:lnTo>
                    <a:pt x="707" y="141"/>
                  </a:lnTo>
                  <a:lnTo>
                    <a:pt x="647" y="118"/>
                  </a:lnTo>
                  <a:lnTo>
                    <a:pt x="647" y="91"/>
                  </a:lnTo>
                  <a:lnTo>
                    <a:pt x="645" y="91"/>
                  </a:lnTo>
                  <a:lnTo>
                    <a:pt x="642" y="89"/>
                  </a:lnTo>
                  <a:lnTo>
                    <a:pt x="642" y="86"/>
                  </a:lnTo>
                  <a:lnTo>
                    <a:pt x="639" y="86"/>
                  </a:lnTo>
                  <a:lnTo>
                    <a:pt x="631" y="86"/>
                  </a:lnTo>
                  <a:lnTo>
                    <a:pt x="627" y="89"/>
                  </a:lnTo>
                  <a:lnTo>
                    <a:pt x="624" y="91"/>
                  </a:lnTo>
                  <a:lnTo>
                    <a:pt x="621" y="91"/>
                  </a:lnTo>
                  <a:lnTo>
                    <a:pt x="619" y="97"/>
                  </a:lnTo>
                  <a:lnTo>
                    <a:pt x="615" y="97"/>
                  </a:lnTo>
                  <a:lnTo>
                    <a:pt x="613" y="97"/>
                  </a:lnTo>
                  <a:lnTo>
                    <a:pt x="610" y="100"/>
                  </a:lnTo>
                  <a:lnTo>
                    <a:pt x="607" y="100"/>
                  </a:lnTo>
                  <a:lnTo>
                    <a:pt x="603" y="100"/>
                  </a:lnTo>
                  <a:lnTo>
                    <a:pt x="603" y="97"/>
                  </a:lnTo>
                  <a:lnTo>
                    <a:pt x="603" y="91"/>
                  </a:lnTo>
                  <a:lnTo>
                    <a:pt x="603" y="76"/>
                  </a:lnTo>
                  <a:lnTo>
                    <a:pt x="603" y="68"/>
                  </a:lnTo>
                  <a:lnTo>
                    <a:pt x="603" y="67"/>
                  </a:lnTo>
                  <a:lnTo>
                    <a:pt x="603" y="61"/>
                  </a:lnTo>
                  <a:lnTo>
                    <a:pt x="607" y="59"/>
                  </a:lnTo>
                  <a:lnTo>
                    <a:pt x="607" y="52"/>
                  </a:lnTo>
                  <a:lnTo>
                    <a:pt x="610" y="49"/>
                  </a:lnTo>
                  <a:lnTo>
                    <a:pt x="610" y="46"/>
                  </a:lnTo>
                  <a:lnTo>
                    <a:pt x="610" y="39"/>
                  </a:lnTo>
                  <a:lnTo>
                    <a:pt x="610" y="33"/>
                  </a:lnTo>
                  <a:lnTo>
                    <a:pt x="607" y="33"/>
                  </a:lnTo>
                  <a:lnTo>
                    <a:pt x="603" y="32"/>
                  </a:lnTo>
                  <a:lnTo>
                    <a:pt x="594" y="32"/>
                  </a:lnTo>
                  <a:lnTo>
                    <a:pt x="592" y="33"/>
                  </a:lnTo>
                  <a:lnTo>
                    <a:pt x="589" y="33"/>
                  </a:lnTo>
                  <a:lnTo>
                    <a:pt x="589" y="36"/>
                  </a:lnTo>
                  <a:lnTo>
                    <a:pt x="589" y="39"/>
                  </a:lnTo>
                  <a:lnTo>
                    <a:pt x="589" y="46"/>
                  </a:lnTo>
                  <a:lnTo>
                    <a:pt x="585" y="46"/>
                  </a:lnTo>
                  <a:lnTo>
                    <a:pt x="583" y="46"/>
                  </a:lnTo>
                  <a:lnTo>
                    <a:pt x="580" y="46"/>
                  </a:lnTo>
                  <a:lnTo>
                    <a:pt x="576" y="49"/>
                  </a:lnTo>
                  <a:lnTo>
                    <a:pt x="573" y="52"/>
                  </a:lnTo>
                  <a:lnTo>
                    <a:pt x="570" y="52"/>
                  </a:lnTo>
                  <a:lnTo>
                    <a:pt x="563" y="52"/>
                  </a:lnTo>
                  <a:lnTo>
                    <a:pt x="557" y="59"/>
                  </a:lnTo>
                  <a:lnTo>
                    <a:pt x="548" y="59"/>
                  </a:lnTo>
                  <a:lnTo>
                    <a:pt x="545" y="52"/>
                  </a:lnTo>
                  <a:lnTo>
                    <a:pt x="539" y="52"/>
                  </a:lnTo>
                  <a:lnTo>
                    <a:pt x="535" y="49"/>
                  </a:lnTo>
                  <a:lnTo>
                    <a:pt x="535" y="46"/>
                  </a:lnTo>
                  <a:lnTo>
                    <a:pt x="530" y="46"/>
                  </a:lnTo>
                  <a:lnTo>
                    <a:pt x="529" y="39"/>
                  </a:lnTo>
                  <a:lnTo>
                    <a:pt x="529" y="33"/>
                  </a:lnTo>
                  <a:lnTo>
                    <a:pt x="527" y="32"/>
                  </a:lnTo>
                  <a:lnTo>
                    <a:pt x="527" y="29"/>
                  </a:lnTo>
                  <a:lnTo>
                    <a:pt x="523" y="23"/>
                  </a:lnTo>
                  <a:lnTo>
                    <a:pt x="521" y="17"/>
                  </a:lnTo>
                  <a:lnTo>
                    <a:pt x="518" y="15"/>
                  </a:lnTo>
                  <a:lnTo>
                    <a:pt x="517" y="11"/>
                  </a:lnTo>
                  <a:lnTo>
                    <a:pt x="512" y="6"/>
                  </a:lnTo>
                  <a:lnTo>
                    <a:pt x="506" y="5"/>
                  </a:lnTo>
                  <a:lnTo>
                    <a:pt x="502" y="5"/>
                  </a:lnTo>
                  <a:lnTo>
                    <a:pt x="499" y="5"/>
                  </a:lnTo>
                  <a:lnTo>
                    <a:pt x="496" y="5"/>
                  </a:lnTo>
                  <a:lnTo>
                    <a:pt x="493" y="5"/>
                  </a:lnTo>
                  <a:lnTo>
                    <a:pt x="489" y="5"/>
                  </a:lnTo>
                  <a:lnTo>
                    <a:pt x="486" y="5"/>
                  </a:lnTo>
                  <a:lnTo>
                    <a:pt x="482" y="5"/>
                  </a:lnTo>
                  <a:lnTo>
                    <a:pt x="474" y="5"/>
                  </a:lnTo>
                  <a:lnTo>
                    <a:pt x="473" y="5"/>
                  </a:lnTo>
                  <a:lnTo>
                    <a:pt x="470" y="0"/>
                  </a:lnTo>
                  <a:lnTo>
                    <a:pt x="467" y="0"/>
                  </a:lnTo>
                  <a:lnTo>
                    <a:pt x="464" y="0"/>
                  </a:lnTo>
                  <a:lnTo>
                    <a:pt x="459" y="0"/>
                  </a:lnTo>
                  <a:lnTo>
                    <a:pt x="453" y="0"/>
                  </a:lnTo>
                  <a:lnTo>
                    <a:pt x="453" y="5"/>
                  </a:lnTo>
                  <a:lnTo>
                    <a:pt x="450" y="5"/>
                  </a:lnTo>
                  <a:lnTo>
                    <a:pt x="449" y="5"/>
                  </a:lnTo>
                  <a:lnTo>
                    <a:pt x="446" y="5"/>
                  </a:lnTo>
                  <a:lnTo>
                    <a:pt x="437" y="5"/>
                  </a:lnTo>
                  <a:lnTo>
                    <a:pt x="434" y="5"/>
                  </a:lnTo>
                  <a:lnTo>
                    <a:pt x="429" y="6"/>
                  </a:lnTo>
                  <a:lnTo>
                    <a:pt x="425" y="11"/>
                  </a:lnTo>
                  <a:lnTo>
                    <a:pt x="423" y="12"/>
                  </a:lnTo>
                  <a:lnTo>
                    <a:pt x="422" y="15"/>
                  </a:lnTo>
                  <a:lnTo>
                    <a:pt x="417" y="15"/>
                  </a:lnTo>
                  <a:lnTo>
                    <a:pt x="417" y="17"/>
                  </a:lnTo>
                  <a:lnTo>
                    <a:pt x="412" y="20"/>
                  </a:lnTo>
                  <a:lnTo>
                    <a:pt x="411" y="20"/>
                  </a:lnTo>
                  <a:lnTo>
                    <a:pt x="406" y="26"/>
                  </a:lnTo>
                  <a:lnTo>
                    <a:pt x="402" y="26"/>
                  </a:lnTo>
                  <a:lnTo>
                    <a:pt x="402" y="32"/>
                  </a:lnTo>
                  <a:lnTo>
                    <a:pt x="394" y="32"/>
                  </a:lnTo>
                  <a:lnTo>
                    <a:pt x="391" y="33"/>
                  </a:lnTo>
                  <a:lnTo>
                    <a:pt x="390" y="33"/>
                  </a:lnTo>
                  <a:lnTo>
                    <a:pt x="381" y="33"/>
                  </a:lnTo>
                  <a:lnTo>
                    <a:pt x="381" y="36"/>
                  </a:lnTo>
                  <a:lnTo>
                    <a:pt x="376" y="39"/>
                  </a:lnTo>
                  <a:lnTo>
                    <a:pt x="375" y="39"/>
                  </a:lnTo>
                  <a:lnTo>
                    <a:pt x="364" y="39"/>
                  </a:lnTo>
                  <a:lnTo>
                    <a:pt x="364" y="46"/>
                  </a:lnTo>
                  <a:lnTo>
                    <a:pt x="355" y="46"/>
                  </a:lnTo>
                  <a:lnTo>
                    <a:pt x="354" y="49"/>
                  </a:lnTo>
                  <a:lnTo>
                    <a:pt x="349" y="52"/>
                  </a:lnTo>
                  <a:lnTo>
                    <a:pt x="346" y="52"/>
                  </a:lnTo>
                  <a:lnTo>
                    <a:pt x="343" y="52"/>
                  </a:lnTo>
                  <a:lnTo>
                    <a:pt x="340" y="52"/>
                  </a:lnTo>
                  <a:lnTo>
                    <a:pt x="335" y="52"/>
                  </a:lnTo>
                  <a:lnTo>
                    <a:pt x="332" y="52"/>
                  </a:lnTo>
                  <a:lnTo>
                    <a:pt x="331" y="59"/>
                  </a:lnTo>
                  <a:lnTo>
                    <a:pt x="328" y="59"/>
                  </a:lnTo>
                  <a:lnTo>
                    <a:pt x="307" y="32"/>
                  </a:lnTo>
                  <a:lnTo>
                    <a:pt x="271" y="5"/>
                  </a:lnTo>
                  <a:lnTo>
                    <a:pt x="233" y="39"/>
                  </a:lnTo>
                  <a:lnTo>
                    <a:pt x="233" y="46"/>
                  </a:lnTo>
                  <a:lnTo>
                    <a:pt x="228" y="49"/>
                  </a:lnTo>
                  <a:lnTo>
                    <a:pt x="225" y="52"/>
                  </a:lnTo>
                  <a:lnTo>
                    <a:pt x="225" y="59"/>
                  </a:lnTo>
                  <a:lnTo>
                    <a:pt x="219" y="59"/>
                  </a:lnTo>
                  <a:lnTo>
                    <a:pt x="218" y="61"/>
                  </a:lnTo>
                  <a:lnTo>
                    <a:pt x="215" y="61"/>
                  </a:lnTo>
                  <a:lnTo>
                    <a:pt x="215" y="59"/>
                  </a:lnTo>
                  <a:lnTo>
                    <a:pt x="212" y="59"/>
                  </a:lnTo>
                  <a:lnTo>
                    <a:pt x="210" y="59"/>
                  </a:lnTo>
                  <a:lnTo>
                    <a:pt x="163" y="80"/>
                  </a:lnTo>
                  <a:lnTo>
                    <a:pt x="159" y="80"/>
                  </a:lnTo>
                  <a:lnTo>
                    <a:pt x="159" y="83"/>
                  </a:lnTo>
                  <a:lnTo>
                    <a:pt x="159" y="86"/>
                  </a:lnTo>
                  <a:lnTo>
                    <a:pt x="154" y="89"/>
                  </a:lnTo>
                  <a:lnTo>
                    <a:pt x="151" y="97"/>
                  </a:lnTo>
                  <a:lnTo>
                    <a:pt x="147" y="100"/>
                  </a:lnTo>
                  <a:lnTo>
                    <a:pt x="144" y="100"/>
                  </a:lnTo>
                  <a:lnTo>
                    <a:pt x="141" y="104"/>
                  </a:lnTo>
                  <a:lnTo>
                    <a:pt x="139" y="110"/>
                  </a:lnTo>
                  <a:lnTo>
                    <a:pt x="135" y="118"/>
                  </a:lnTo>
                  <a:lnTo>
                    <a:pt x="129" y="123"/>
                  </a:lnTo>
                  <a:lnTo>
                    <a:pt x="129" y="129"/>
                  </a:lnTo>
                  <a:lnTo>
                    <a:pt x="123" y="132"/>
                  </a:lnTo>
                  <a:lnTo>
                    <a:pt x="123" y="135"/>
                  </a:lnTo>
                  <a:lnTo>
                    <a:pt x="115" y="141"/>
                  </a:lnTo>
                  <a:lnTo>
                    <a:pt x="115" y="150"/>
                  </a:lnTo>
                  <a:lnTo>
                    <a:pt x="113" y="159"/>
                  </a:lnTo>
                  <a:lnTo>
                    <a:pt x="113" y="166"/>
                  </a:lnTo>
                  <a:lnTo>
                    <a:pt x="110" y="175"/>
                  </a:lnTo>
                  <a:lnTo>
                    <a:pt x="106" y="187"/>
                  </a:lnTo>
                  <a:lnTo>
                    <a:pt x="106" y="190"/>
                  </a:lnTo>
                  <a:lnTo>
                    <a:pt x="101" y="203"/>
                  </a:lnTo>
                  <a:lnTo>
                    <a:pt x="98" y="213"/>
                  </a:lnTo>
                  <a:lnTo>
                    <a:pt x="94" y="213"/>
                  </a:lnTo>
                  <a:lnTo>
                    <a:pt x="86" y="224"/>
                  </a:lnTo>
                  <a:lnTo>
                    <a:pt x="86" y="225"/>
                  </a:lnTo>
                  <a:lnTo>
                    <a:pt x="82" y="225"/>
                  </a:lnTo>
                  <a:lnTo>
                    <a:pt x="82" y="228"/>
                  </a:lnTo>
                  <a:lnTo>
                    <a:pt x="82" y="230"/>
                  </a:lnTo>
                  <a:lnTo>
                    <a:pt x="82" y="234"/>
                  </a:lnTo>
                  <a:lnTo>
                    <a:pt x="79" y="236"/>
                  </a:lnTo>
                  <a:lnTo>
                    <a:pt x="79" y="243"/>
                  </a:lnTo>
                  <a:lnTo>
                    <a:pt x="82" y="248"/>
                  </a:lnTo>
                  <a:lnTo>
                    <a:pt x="82" y="251"/>
                  </a:lnTo>
                  <a:lnTo>
                    <a:pt x="86" y="258"/>
                  </a:lnTo>
                  <a:lnTo>
                    <a:pt x="89" y="258"/>
                  </a:lnTo>
                  <a:lnTo>
                    <a:pt x="92" y="258"/>
                  </a:lnTo>
                  <a:lnTo>
                    <a:pt x="92" y="261"/>
                  </a:lnTo>
                  <a:lnTo>
                    <a:pt x="94" y="261"/>
                  </a:lnTo>
                  <a:lnTo>
                    <a:pt x="98" y="261"/>
                  </a:lnTo>
                  <a:lnTo>
                    <a:pt x="98" y="264"/>
                  </a:lnTo>
                  <a:lnTo>
                    <a:pt x="101" y="264"/>
                  </a:lnTo>
                  <a:lnTo>
                    <a:pt x="101" y="269"/>
                  </a:lnTo>
                  <a:lnTo>
                    <a:pt x="101" y="270"/>
                  </a:lnTo>
                  <a:lnTo>
                    <a:pt x="98" y="270"/>
                  </a:lnTo>
                  <a:lnTo>
                    <a:pt x="98" y="275"/>
                  </a:lnTo>
                  <a:lnTo>
                    <a:pt x="92" y="283"/>
                  </a:lnTo>
                  <a:lnTo>
                    <a:pt x="89" y="289"/>
                  </a:lnTo>
                  <a:lnTo>
                    <a:pt x="82" y="293"/>
                  </a:lnTo>
                  <a:lnTo>
                    <a:pt x="77" y="296"/>
                  </a:lnTo>
                  <a:lnTo>
                    <a:pt x="73" y="305"/>
                  </a:lnTo>
                  <a:lnTo>
                    <a:pt x="70" y="311"/>
                  </a:lnTo>
                  <a:lnTo>
                    <a:pt x="65" y="317"/>
                  </a:lnTo>
                  <a:lnTo>
                    <a:pt x="59" y="320"/>
                  </a:lnTo>
                  <a:lnTo>
                    <a:pt x="55" y="329"/>
                  </a:lnTo>
                  <a:lnTo>
                    <a:pt x="49" y="334"/>
                  </a:lnTo>
                  <a:lnTo>
                    <a:pt x="41" y="344"/>
                  </a:lnTo>
                  <a:lnTo>
                    <a:pt x="36" y="347"/>
                  </a:lnTo>
                  <a:lnTo>
                    <a:pt x="35" y="349"/>
                  </a:lnTo>
                  <a:lnTo>
                    <a:pt x="33" y="357"/>
                  </a:lnTo>
                  <a:lnTo>
                    <a:pt x="30" y="361"/>
                  </a:lnTo>
                  <a:lnTo>
                    <a:pt x="26" y="364"/>
                  </a:lnTo>
                  <a:lnTo>
                    <a:pt x="26" y="369"/>
                  </a:lnTo>
                  <a:lnTo>
                    <a:pt x="26" y="376"/>
                  </a:lnTo>
                  <a:lnTo>
                    <a:pt x="26" y="379"/>
                  </a:lnTo>
                  <a:lnTo>
                    <a:pt x="26" y="387"/>
                  </a:lnTo>
                  <a:lnTo>
                    <a:pt x="26" y="388"/>
                  </a:lnTo>
                  <a:lnTo>
                    <a:pt x="26" y="397"/>
                  </a:lnTo>
                  <a:lnTo>
                    <a:pt x="26" y="402"/>
                  </a:lnTo>
                  <a:lnTo>
                    <a:pt x="26" y="405"/>
                  </a:lnTo>
                  <a:lnTo>
                    <a:pt x="26" y="412"/>
                  </a:lnTo>
                  <a:lnTo>
                    <a:pt x="26" y="420"/>
                  </a:lnTo>
                  <a:lnTo>
                    <a:pt x="26" y="435"/>
                  </a:lnTo>
                  <a:lnTo>
                    <a:pt x="26" y="437"/>
                  </a:lnTo>
                  <a:lnTo>
                    <a:pt x="17" y="446"/>
                  </a:lnTo>
                  <a:lnTo>
                    <a:pt x="17" y="450"/>
                  </a:lnTo>
                  <a:lnTo>
                    <a:pt x="14" y="455"/>
                  </a:lnTo>
                  <a:lnTo>
                    <a:pt x="12" y="465"/>
                  </a:lnTo>
                  <a:lnTo>
                    <a:pt x="6" y="467"/>
                  </a:lnTo>
                  <a:lnTo>
                    <a:pt x="5" y="471"/>
                  </a:lnTo>
                  <a:lnTo>
                    <a:pt x="0" y="477"/>
                  </a:lnTo>
                  <a:lnTo>
                    <a:pt x="0" y="482"/>
                  </a:lnTo>
                  <a:lnTo>
                    <a:pt x="0" y="488"/>
                  </a:lnTo>
                  <a:lnTo>
                    <a:pt x="0" y="495"/>
                  </a:lnTo>
                  <a:lnTo>
                    <a:pt x="0" y="497"/>
                  </a:lnTo>
                  <a:lnTo>
                    <a:pt x="0" y="501"/>
                  </a:lnTo>
                  <a:lnTo>
                    <a:pt x="5" y="505"/>
                  </a:lnTo>
                  <a:lnTo>
                    <a:pt x="5" y="512"/>
                  </a:lnTo>
                  <a:lnTo>
                    <a:pt x="6" y="515"/>
                  </a:lnTo>
                  <a:lnTo>
                    <a:pt x="6" y="517"/>
                  </a:lnTo>
                  <a:lnTo>
                    <a:pt x="8" y="517"/>
                  </a:lnTo>
                  <a:lnTo>
                    <a:pt x="8" y="527"/>
                  </a:lnTo>
                  <a:lnTo>
                    <a:pt x="12" y="527"/>
                  </a:lnTo>
                  <a:lnTo>
                    <a:pt x="35" y="550"/>
                  </a:lnTo>
                  <a:lnTo>
                    <a:pt x="79" y="550"/>
                  </a:lnTo>
                  <a:lnTo>
                    <a:pt x="101" y="536"/>
                  </a:lnTo>
                  <a:lnTo>
                    <a:pt x="141" y="536"/>
                  </a:lnTo>
                  <a:lnTo>
                    <a:pt x="151" y="485"/>
                  </a:lnTo>
                  <a:lnTo>
                    <a:pt x="154" y="473"/>
                  </a:lnTo>
                  <a:lnTo>
                    <a:pt x="159" y="467"/>
                  </a:lnTo>
                  <a:lnTo>
                    <a:pt x="168" y="450"/>
                  </a:lnTo>
                  <a:lnTo>
                    <a:pt x="178" y="428"/>
                  </a:lnTo>
                  <a:lnTo>
                    <a:pt x="187" y="409"/>
                  </a:lnTo>
                  <a:lnTo>
                    <a:pt x="197" y="382"/>
                  </a:lnTo>
                  <a:lnTo>
                    <a:pt x="210" y="361"/>
                  </a:lnTo>
                  <a:lnTo>
                    <a:pt x="222" y="338"/>
                  </a:lnTo>
                  <a:lnTo>
                    <a:pt x="237" y="317"/>
                  </a:lnTo>
                  <a:lnTo>
                    <a:pt x="245" y="293"/>
                  </a:lnTo>
                  <a:lnTo>
                    <a:pt x="261" y="270"/>
                  </a:lnTo>
                  <a:lnTo>
                    <a:pt x="271" y="258"/>
                  </a:lnTo>
                  <a:lnTo>
                    <a:pt x="284" y="243"/>
                  </a:lnTo>
                  <a:lnTo>
                    <a:pt x="295" y="234"/>
                  </a:lnTo>
                  <a:lnTo>
                    <a:pt x="307" y="225"/>
                  </a:lnTo>
                  <a:lnTo>
                    <a:pt x="308" y="225"/>
                  </a:lnTo>
                  <a:lnTo>
                    <a:pt x="314" y="225"/>
                  </a:lnTo>
                  <a:lnTo>
                    <a:pt x="316" y="225"/>
                  </a:lnTo>
                  <a:lnTo>
                    <a:pt x="320" y="225"/>
                  </a:lnTo>
                  <a:lnTo>
                    <a:pt x="326" y="225"/>
                  </a:lnTo>
                  <a:lnTo>
                    <a:pt x="328" y="225"/>
                  </a:lnTo>
                  <a:lnTo>
                    <a:pt x="340" y="224"/>
                  </a:lnTo>
                  <a:lnTo>
                    <a:pt x="343" y="221"/>
                  </a:lnTo>
                  <a:lnTo>
                    <a:pt x="349" y="216"/>
                  </a:lnTo>
                  <a:lnTo>
                    <a:pt x="354" y="213"/>
                  </a:lnTo>
                  <a:lnTo>
                    <a:pt x="360" y="213"/>
                  </a:lnTo>
                  <a:lnTo>
                    <a:pt x="363" y="209"/>
                  </a:lnTo>
                  <a:lnTo>
                    <a:pt x="364" y="203"/>
                  </a:lnTo>
                  <a:lnTo>
                    <a:pt x="372" y="198"/>
                  </a:lnTo>
                  <a:lnTo>
                    <a:pt x="375" y="190"/>
                  </a:lnTo>
                  <a:lnTo>
                    <a:pt x="376" y="187"/>
                  </a:lnTo>
                  <a:lnTo>
                    <a:pt x="381" y="180"/>
                  </a:lnTo>
                  <a:lnTo>
                    <a:pt x="390" y="177"/>
                  </a:lnTo>
                  <a:lnTo>
                    <a:pt x="399" y="172"/>
                  </a:lnTo>
                  <a:lnTo>
                    <a:pt x="402" y="166"/>
                  </a:lnTo>
                  <a:lnTo>
                    <a:pt x="411" y="159"/>
                  </a:lnTo>
                  <a:lnTo>
                    <a:pt x="417" y="154"/>
                  </a:lnTo>
                  <a:lnTo>
                    <a:pt x="423" y="150"/>
                  </a:lnTo>
                  <a:lnTo>
                    <a:pt x="425" y="150"/>
                  </a:lnTo>
                  <a:lnTo>
                    <a:pt x="437" y="141"/>
                  </a:lnTo>
                  <a:lnTo>
                    <a:pt x="441" y="141"/>
                  </a:lnTo>
                  <a:lnTo>
                    <a:pt x="446" y="141"/>
                  </a:lnTo>
                  <a:lnTo>
                    <a:pt x="449" y="141"/>
                  </a:lnTo>
                  <a:lnTo>
                    <a:pt x="450" y="150"/>
                  </a:lnTo>
                  <a:lnTo>
                    <a:pt x="453" y="150"/>
                  </a:lnTo>
                  <a:lnTo>
                    <a:pt x="459" y="154"/>
                  </a:lnTo>
                  <a:lnTo>
                    <a:pt x="464" y="154"/>
                  </a:lnTo>
                  <a:lnTo>
                    <a:pt x="467" y="159"/>
                  </a:lnTo>
                  <a:lnTo>
                    <a:pt x="471" y="159"/>
                  </a:lnTo>
                  <a:lnTo>
                    <a:pt x="474" y="159"/>
                  </a:lnTo>
                  <a:lnTo>
                    <a:pt x="482" y="165"/>
                  </a:lnTo>
                  <a:lnTo>
                    <a:pt x="489" y="166"/>
                  </a:lnTo>
                  <a:lnTo>
                    <a:pt x="496" y="166"/>
                  </a:lnTo>
                  <a:lnTo>
                    <a:pt x="502" y="166"/>
                  </a:lnTo>
                  <a:lnTo>
                    <a:pt x="512" y="166"/>
                  </a:lnTo>
                  <a:lnTo>
                    <a:pt x="518" y="166"/>
                  </a:lnTo>
                  <a:lnTo>
                    <a:pt x="523" y="169"/>
                  </a:lnTo>
                  <a:lnTo>
                    <a:pt x="529" y="172"/>
                  </a:lnTo>
                  <a:lnTo>
                    <a:pt x="545" y="177"/>
                  </a:lnTo>
                  <a:lnTo>
                    <a:pt x="554" y="180"/>
                  </a:lnTo>
                  <a:lnTo>
                    <a:pt x="563" y="183"/>
                  </a:lnTo>
                  <a:lnTo>
                    <a:pt x="570" y="184"/>
                  </a:lnTo>
                  <a:lnTo>
                    <a:pt x="576" y="190"/>
                  </a:lnTo>
                  <a:lnTo>
                    <a:pt x="583" y="195"/>
                  </a:lnTo>
                  <a:lnTo>
                    <a:pt x="592" y="198"/>
                  </a:lnTo>
                  <a:lnTo>
                    <a:pt x="603" y="200"/>
                  </a:lnTo>
                  <a:lnTo>
                    <a:pt x="610" y="203"/>
                  </a:lnTo>
                  <a:lnTo>
                    <a:pt x="615" y="203"/>
                  </a:lnTo>
                  <a:lnTo>
                    <a:pt x="621" y="203"/>
                  </a:lnTo>
                  <a:lnTo>
                    <a:pt x="624" y="203"/>
                  </a:lnTo>
                  <a:lnTo>
                    <a:pt x="627" y="203"/>
                  </a:lnTo>
                  <a:lnTo>
                    <a:pt x="631" y="203"/>
                  </a:lnTo>
                  <a:lnTo>
                    <a:pt x="634" y="203"/>
                  </a:lnTo>
                  <a:lnTo>
                    <a:pt x="642" y="203"/>
                  </a:lnTo>
                  <a:lnTo>
                    <a:pt x="645" y="203"/>
                  </a:lnTo>
                  <a:lnTo>
                    <a:pt x="654" y="203"/>
                  </a:lnTo>
                  <a:lnTo>
                    <a:pt x="659" y="203"/>
                  </a:lnTo>
                  <a:lnTo>
                    <a:pt x="669" y="203"/>
                  </a:lnTo>
                  <a:lnTo>
                    <a:pt x="672" y="206"/>
                  </a:lnTo>
                  <a:lnTo>
                    <a:pt x="678" y="209"/>
                  </a:lnTo>
                  <a:lnTo>
                    <a:pt x="680" y="213"/>
                  </a:lnTo>
                  <a:lnTo>
                    <a:pt x="681" y="213"/>
                  </a:lnTo>
                  <a:lnTo>
                    <a:pt x="680" y="221"/>
                  </a:lnTo>
                  <a:lnTo>
                    <a:pt x="680" y="225"/>
                  </a:lnTo>
                  <a:lnTo>
                    <a:pt x="680" y="230"/>
                  </a:lnTo>
                  <a:lnTo>
                    <a:pt x="680" y="240"/>
                  </a:lnTo>
                  <a:lnTo>
                    <a:pt x="678" y="243"/>
                  </a:lnTo>
                  <a:lnTo>
                    <a:pt x="678" y="258"/>
                  </a:lnTo>
                  <a:lnTo>
                    <a:pt x="678" y="264"/>
                  </a:lnTo>
                  <a:lnTo>
                    <a:pt x="678" y="270"/>
                  </a:lnTo>
                  <a:lnTo>
                    <a:pt x="678" y="283"/>
                  </a:lnTo>
                  <a:lnTo>
                    <a:pt x="680" y="290"/>
                  </a:lnTo>
                  <a:lnTo>
                    <a:pt x="681" y="296"/>
                  </a:lnTo>
                  <a:lnTo>
                    <a:pt x="681" y="305"/>
                  </a:lnTo>
                  <a:lnTo>
                    <a:pt x="692" y="311"/>
                  </a:lnTo>
                  <a:lnTo>
                    <a:pt x="701" y="314"/>
                  </a:lnTo>
                  <a:lnTo>
                    <a:pt x="707" y="314"/>
                  </a:lnTo>
                  <a:lnTo>
                    <a:pt x="707" y="317"/>
                  </a:lnTo>
                  <a:lnTo>
                    <a:pt x="710" y="320"/>
                  </a:lnTo>
                  <a:lnTo>
                    <a:pt x="710" y="326"/>
                  </a:lnTo>
                  <a:lnTo>
                    <a:pt x="716" y="334"/>
                  </a:lnTo>
                  <a:lnTo>
                    <a:pt x="718" y="341"/>
                  </a:lnTo>
                  <a:lnTo>
                    <a:pt x="724" y="347"/>
                  </a:lnTo>
                  <a:lnTo>
                    <a:pt x="728" y="361"/>
                  </a:lnTo>
                  <a:lnTo>
                    <a:pt x="731" y="369"/>
                  </a:lnTo>
                  <a:lnTo>
                    <a:pt x="740" y="379"/>
                  </a:lnTo>
                  <a:lnTo>
                    <a:pt x="743" y="387"/>
                  </a:lnTo>
                  <a:lnTo>
                    <a:pt x="749" y="397"/>
                  </a:lnTo>
                  <a:lnTo>
                    <a:pt x="758" y="405"/>
                  </a:lnTo>
                  <a:lnTo>
                    <a:pt x="761" y="414"/>
                  </a:lnTo>
                  <a:lnTo>
                    <a:pt x="769" y="420"/>
                  </a:lnTo>
                  <a:lnTo>
                    <a:pt x="776" y="421"/>
                  </a:lnTo>
                  <a:lnTo>
                    <a:pt x="766" y="527"/>
                  </a:lnTo>
                  <a:lnTo>
                    <a:pt x="788" y="559"/>
                  </a:lnTo>
                  <a:lnTo>
                    <a:pt x="826" y="571"/>
                  </a:lnTo>
                  <a:lnTo>
                    <a:pt x="835" y="53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rgbClr val="DDDDDD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19464" name="Freeform 12"/>
            <p:cNvSpPr>
              <a:spLocks/>
            </p:cNvSpPr>
            <p:nvPr/>
          </p:nvSpPr>
          <p:spPr bwMode="auto">
            <a:xfrm>
              <a:off x="5120" y="3451"/>
              <a:ext cx="100" cy="714"/>
            </a:xfrm>
            <a:custGeom>
              <a:avLst/>
              <a:gdLst>
                <a:gd name="T0" fmla="*/ 0 w 201"/>
                <a:gd name="T1" fmla="*/ 1 h 1428"/>
                <a:gd name="T2" fmla="*/ 0 w 201"/>
                <a:gd name="T3" fmla="*/ 0 h 1428"/>
                <a:gd name="T4" fmla="*/ 0 w 201"/>
                <a:gd name="T5" fmla="*/ 1 h 1428"/>
                <a:gd name="T6" fmla="*/ 0 w 201"/>
                <a:gd name="T7" fmla="*/ 1 h 1428"/>
                <a:gd name="T8" fmla="*/ 0 w 201"/>
                <a:gd name="T9" fmla="*/ 1 h 14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1"/>
                <a:gd name="T16" fmla="*/ 0 h 1428"/>
                <a:gd name="T17" fmla="*/ 201 w 201"/>
                <a:gd name="T18" fmla="*/ 1428 h 14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1" h="1428">
                  <a:moveTo>
                    <a:pt x="201" y="1428"/>
                  </a:moveTo>
                  <a:lnTo>
                    <a:pt x="81" y="0"/>
                  </a:lnTo>
                  <a:lnTo>
                    <a:pt x="0" y="44"/>
                  </a:lnTo>
                  <a:lnTo>
                    <a:pt x="117" y="1428"/>
                  </a:lnTo>
                  <a:lnTo>
                    <a:pt x="201" y="1428"/>
                  </a:lnTo>
                  <a:close/>
                </a:path>
              </a:pathLst>
            </a:custGeom>
            <a:solidFill>
              <a:srgbClr val="BC0024"/>
            </a:solidFill>
            <a:ln w="428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65" name="Freeform 13"/>
            <p:cNvSpPr>
              <a:spLocks/>
            </p:cNvSpPr>
            <p:nvPr/>
          </p:nvSpPr>
          <p:spPr bwMode="auto">
            <a:xfrm>
              <a:off x="4775" y="3437"/>
              <a:ext cx="379" cy="778"/>
            </a:xfrm>
            <a:custGeom>
              <a:avLst/>
              <a:gdLst>
                <a:gd name="T0" fmla="*/ 1 w 758"/>
                <a:gd name="T1" fmla="*/ 1 h 1555"/>
                <a:gd name="T2" fmla="*/ 1 w 758"/>
                <a:gd name="T3" fmla="*/ 0 h 1555"/>
                <a:gd name="T4" fmla="*/ 1 w 758"/>
                <a:gd name="T5" fmla="*/ 0 h 1555"/>
                <a:gd name="T6" fmla="*/ 0 w 758"/>
                <a:gd name="T7" fmla="*/ 1 h 1555"/>
                <a:gd name="T8" fmla="*/ 1 w 758"/>
                <a:gd name="T9" fmla="*/ 1 h 15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8"/>
                <a:gd name="T16" fmla="*/ 0 h 1555"/>
                <a:gd name="T17" fmla="*/ 758 w 758"/>
                <a:gd name="T18" fmla="*/ 1555 h 15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8" h="1555">
                  <a:moveTo>
                    <a:pt x="110" y="1555"/>
                  </a:moveTo>
                  <a:lnTo>
                    <a:pt x="758" y="0"/>
                  </a:lnTo>
                  <a:lnTo>
                    <a:pt x="642" y="0"/>
                  </a:lnTo>
                  <a:lnTo>
                    <a:pt x="0" y="1555"/>
                  </a:lnTo>
                  <a:lnTo>
                    <a:pt x="110" y="1555"/>
                  </a:lnTo>
                  <a:close/>
                </a:path>
              </a:pathLst>
            </a:custGeom>
            <a:solidFill>
              <a:srgbClr val="DA0030"/>
            </a:solidFill>
            <a:ln w="428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66" name="Freeform 14"/>
            <p:cNvSpPr>
              <a:spLocks/>
            </p:cNvSpPr>
            <p:nvPr/>
          </p:nvSpPr>
          <p:spPr bwMode="auto">
            <a:xfrm>
              <a:off x="5096" y="3437"/>
              <a:ext cx="376" cy="778"/>
            </a:xfrm>
            <a:custGeom>
              <a:avLst/>
              <a:gdLst>
                <a:gd name="T0" fmla="*/ 1 w 750"/>
                <a:gd name="T1" fmla="*/ 1 h 1555"/>
                <a:gd name="T2" fmla="*/ 0 w 750"/>
                <a:gd name="T3" fmla="*/ 0 h 1555"/>
                <a:gd name="T4" fmla="*/ 1 w 750"/>
                <a:gd name="T5" fmla="*/ 0 h 1555"/>
                <a:gd name="T6" fmla="*/ 1 w 750"/>
                <a:gd name="T7" fmla="*/ 1 h 1555"/>
                <a:gd name="T8" fmla="*/ 1 w 750"/>
                <a:gd name="T9" fmla="*/ 1 h 15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0"/>
                <a:gd name="T16" fmla="*/ 0 h 1555"/>
                <a:gd name="T17" fmla="*/ 750 w 750"/>
                <a:gd name="T18" fmla="*/ 1555 h 15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0" h="1555">
                  <a:moveTo>
                    <a:pt x="647" y="1555"/>
                  </a:moveTo>
                  <a:lnTo>
                    <a:pt x="0" y="0"/>
                  </a:lnTo>
                  <a:lnTo>
                    <a:pt x="116" y="0"/>
                  </a:lnTo>
                  <a:lnTo>
                    <a:pt x="750" y="1555"/>
                  </a:lnTo>
                  <a:lnTo>
                    <a:pt x="647" y="1555"/>
                  </a:lnTo>
                  <a:close/>
                </a:path>
              </a:pathLst>
            </a:custGeom>
            <a:solidFill>
              <a:srgbClr val="DA0030"/>
            </a:solidFill>
            <a:ln w="428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67" name="Rectangle 15"/>
            <p:cNvSpPr>
              <a:spLocks noChangeArrowheads="1"/>
            </p:cNvSpPr>
            <p:nvPr/>
          </p:nvSpPr>
          <p:spPr bwMode="auto">
            <a:xfrm>
              <a:off x="4831" y="3734"/>
              <a:ext cx="628" cy="32"/>
            </a:xfrm>
            <a:prstGeom prst="rect">
              <a:avLst/>
            </a:prstGeom>
            <a:solidFill>
              <a:srgbClr val="DA0030"/>
            </a:solidFill>
            <a:ln w="23876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68" name="Rectangle 16"/>
            <p:cNvSpPr>
              <a:spLocks noChangeArrowheads="1"/>
            </p:cNvSpPr>
            <p:nvPr/>
          </p:nvSpPr>
          <p:spPr bwMode="auto">
            <a:xfrm>
              <a:off x="4619" y="2400"/>
              <a:ext cx="1028" cy="1271"/>
            </a:xfrm>
            <a:prstGeom prst="rect">
              <a:avLst/>
            </a:prstGeom>
            <a:solidFill>
              <a:srgbClr val="FFFFFF"/>
            </a:solidFill>
            <a:ln w="428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69" name="Freeform 17"/>
            <p:cNvSpPr>
              <a:spLocks/>
            </p:cNvSpPr>
            <p:nvPr/>
          </p:nvSpPr>
          <p:spPr bwMode="auto">
            <a:xfrm>
              <a:off x="4593" y="2683"/>
              <a:ext cx="585" cy="366"/>
            </a:xfrm>
            <a:custGeom>
              <a:avLst/>
              <a:gdLst>
                <a:gd name="T0" fmla="*/ 0 w 1171"/>
                <a:gd name="T1" fmla="*/ 1 h 732"/>
                <a:gd name="T2" fmla="*/ 0 w 1171"/>
                <a:gd name="T3" fmla="*/ 0 h 732"/>
                <a:gd name="T4" fmla="*/ 0 w 1171"/>
                <a:gd name="T5" fmla="*/ 1 h 732"/>
                <a:gd name="T6" fmla="*/ 0 w 1171"/>
                <a:gd name="T7" fmla="*/ 1 h 732"/>
                <a:gd name="T8" fmla="*/ 0 w 1171"/>
                <a:gd name="T9" fmla="*/ 1 h 7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1"/>
                <a:gd name="T16" fmla="*/ 0 h 732"/>
                <a:gd name="T17" fmla="*/ 1171 w 1171"/>
                <a:gd name="T18" fmla="*/ 732 h 7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1" h="732">
                  <a:moveTo>
                    <a:pt x="0" y="702"/>
                  </a:moveTo>
                  <a:lnTo>
                    <a:pt x="1159" y="0"/>
                  </a:lnTo>
                  <a:lnTo>
                    <a:pt x="1171" y="13"/>
                  </a:lnTo>
                  <a:lnTo>
                    <a:pt x="0" y="732"/>
                  </a:lnTo>
                  <a:lnTo>
                    <a:pt x="0" y="702"/>
                  </a:lnTo>
                  <a:close/>
                </a:path>
              </a:pathLst>
            </a:custGeom>
            <a:solidFill>
              <a:srgbClr val="B7908B"/>
            </a:solidFill>
            <a:ln w="428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70" name="Freeform 18"/>
            <p:cNvSpPr>
              <a:spLocks/>
            </p:cNvSpPr>
            <p:nvPr/>
          </p:nvSpPr>
          <p:spPr bwMode="auto">
            <a:xfrm>
              <a:off x="4417" y="2933"/>
              <a:ext cx="369" cy="270"/>
            </a:xfrm>
            <a:custGeom>
              <a:avLst/>
              <a:gdLst>
                <a:gd name="T0" fmla="*/ 1 w 738"/>
                <a:gd name="T1" fmla="*/ 0 h 541"/>
                <a:gd name="T2" fmla="*/ 1 w 738"/>
                <a:gd name="T3" fmla="*/ 0 h 541"/>
                <a:gd name="T4" fmla="*/ 1 w 738"/>
                <a:gd name="T5" fmla="*/ 0 h 541"/>
                <a:gd name="T6" fmla="*/ 1 w 738"/>
                <a:gd name="T7" fmla="*/ 0 h 541"/>
                <a:gd name="T8" fmla="*/ 1 w 738"/>
                <a:gd name="T9" fmla="*/ 0 h 541"/>
                <a:gd name="T10" fmla="*/ 1 w 738"/>
                <a:gd name="T11" fmla="*/ 0 h 541"/>
                <a:gd name="T12" fmla="*/ 1 w 738"/>
                <a:gd name="T13" fmla="*/ 0 h 541"/>
                <a:gd name="T14" fmla="*/ 1 w 738"/>
                <a:gd name="T15" fmla="*/ 0 h 541"/>
                <a:gd name="T16" fmla="*/ 1 w 738"/>
                <a:gd name="T17" fmla="*/ 0 h 541"/>
                <a:gd name="T18" fmla="*/ 1 w 738"/>
                <a:gd name="T19" fmla="*/ 0 h 541"/>
                <a:gd name="T20" fmla="*/ 1 w 738"/>
                <a:gd name="T21" fmla="*/ 0 h 541"/>
                <a:gd name="T22" fmla="*/ 1 w 738"/>
                <a:gd name="T23" fmla="*/ 0 h 541"/>
                <a:gd name="T24" fmla="*/ 1 w 738"/>
                <a:gd name="T25" fmla="*/ 0 h 541"/>
                <a:gd name="T26" fmla="*/ 1 w 738"/>
                <a:gd name="T27" fmla="*/ 0 h 541"/>
                <a:gd name="T28" fmla="*/ 1 w 738"/>
                <a:gd name="T29" fmla="*/ 0 h 541"/>
                <a:gd name="T30" fmla="*/ 1 w 738"/>
                <a:gd name="T31" fmla="*/ 0 h 541"/>
                <a:gd name="T32" fmla="*/ 1 w 738"/>
                <a:gd name="T33" fmla="*/ 0 h 541"/>
                <a:gd name="T34" fmla="*/ 1 w 738"/>
                <a:gd name="T35" fmla="*/ 0 h 541"/>
                <a:gd name="T36" fmla="*/ 1 w 738"/>
                <a:gd name="T37" fmla="*/ 0 h 541"/>
                <a:gd name="T38" fmla="*/ 1 w 738"/>
                <a:gd name="T39" fmla="*/ 0 h 541"/>
                <a:gd name="T40" fmla="*/ 1 w 738"/>
                <a:gd name="T41" fmla="*/ 0 h 541"/>
                <a:gd name="T42" fmla="*/ 1 w 738"/>
                <a:gd name="T43" fmla="*/ 0 h 541"/>
                <a:gd name="T44" fmla="*/ 1 w 738"/>
                <a:gd name="T45" fmla="*/ 0 h 541"/>
                <a:gd name="T46" fmla="*/ 1 w 738"/>
                <a:gd name="T47" fmla="*/ 0 h 541"/>
                <a:gd name="T48" fmla="*/ 1 w 738"/>
                <a:gd name="T49" fmla="*/ 0 h 541"/>
                <a:gd name="T50" fmla="*/ 1 w 738"/>
                <a:gd name="T51" fmla="*/ 0 h 541"/>
                <a:gd name="T52" fmla="*/ 1 w 738"/>
                <a:gd name="T53" fmla="*/ 0 h 541"/>
                <a:gd name="T54" fmla="*/ 1 w 738"/>
                <a:gd name="T55" fmla="*/ 0 h 541"/>
                <a:gd name="T56" fmla="*/ 1 w 738"/>
                <a:gd name="T57" fmla="*/ 0 h 541"/>
                <a:gd name="T58" fmla="*/ 1 w 738"/>
                <a:gd name="T59" fmla="*/ 0 h 541"/>
                <a:gd name="T60" fmla="*/ 1 w 738"/>
                <a:gd name="T61" fmla="*/ 0 h 541"/>
                <a:gd name="T62" fmla="*/ 1 w 738"/>
                <a:gd name="T63" fmla="*/ 0 h 541"/>
                <a:gd name="T64" fmla="*/ 1 w 738"/>
                <a:gd name="T65" fmla="*/ 0 h 541"/>
                <a:gd name="T66" fmla="*/ 1 w 738"/>
                <a:gd name="T67" fmla="*/ 0 h 541"/>
                <a:gd name="T68" fmla="*/ 1 w 738"/>
                <a:gd name="T69" fmla="*/ 0 h 541"/>
                <a:gd name="T70" fmla="*/ 1 w 738"/>
                <a:gd name="T71" fmla="*/ 0 h 541"/>
                <a:gd name="T72" fmla="*/ 1 w 738"/>
                <a:gd name="T73" fmla="*/ 0 h 541"/>
                <a:gd name="T74" fmla="*/ 1 w 738"/>
                <a:gd name="T75" fmla="*/ 0 h 541"/>
                <a:gd name="T76" fmla="*/ 1 w 738"/>
                <a:gd name="T77" fmla="*/ 0 h 541"/>
                <a:gd name="T78" fmla="*/ 1 w 738"/>
                <a:gd name="T79" fmla="*/ 0 h 541"/>
                <a:gd name="T80" fmla="*/ 1 w 738"/>
                <a:gd name="T81" fmla="*/ 0 h 541"/>
                <a:gd name="T82" fmla="*/ 1 w 738"/>
                <a:gd name="T83" fmla="*/ 0 h 541"/>
                <a:gd name="T84" fmla="*/ 1 w 738"/>
                <a:gd name="T85" fmla="*/ 0 h 541"/>
                <a:gd name="T86" fmla="*/ 1 w 738"/>
                <a:gd name="T87" fmla="*/ 0 h 541"/>
                <a:gd name="T88" fmla="*/ 1 w 738"/>
                <a:gd name="T89" fmla="*/ 0 h 541"/>
                <a:gd name="T90" fmla="*/ 1 w 738"/>
                <a:gd name="T91" fmla="*/ 0 h 541"/>
                <a:gd name="T92" fmla="*/ 1 w 738"/>
                <a:gd name="T93" fmla="*/ 0 h 541"/>
                <a:gd name="T94" fmla="*/ 1 w 738"/>
                <a:gd name="T95" fmla="*/ 0 h 541"/>
                <a:gd name="T96" fmla="*/ 1 w 738"/>
                <a:gd name="T97" fmla="*/ 0 h 541"/>
                <a:gd name="T98" fmla="*/ 1 w 738"/>
                <a:gd name="T99" fmla="*/ 0 h 541"/>
                <a:gd name="T100" fmla="*/ 1 w 738"/>
                <a:gd name="T101" fmla="*/ 0 h 541"/>
                <a:gd name="T102" fmla="*/ 1 w 738"/>
                <a:gd name="T103" fmla="*/ 0 h 541"/>
                <a:gd name="T104" fmla="*/ 1 w 738"/>
                <a:gd name="T105" fmla="*/ 0 h 541"/>
                <a:gd name="T106" fmla="*/ 1 w 738"/>
                <a:gd name="T107" fmla="*/ 0 h 541"/>
                <a:gd name="T108" fmla="*/ 1 w 738"/>
                <a:gd name="T109" fmla="*/ 0 h 541"/>
                <a:gd name="T110" fmla="*/ 1 w 738"/>
                <a:gd name="T111" fmla="*/ 0 h 541"/>
                <a:gd name="T112" fmla="*/ 1 w 738"/>
                <a:gd name="T113" fmla="*/ 0 h 541"/>
                <a:gd name="T114" fmla="*/ 1 w 738"/>
                <a:gd name="T115" fmla="*/ 0 h 541"/>
                <a:gd name="T116" fmla="*/ 1 w 738"/>
                <a:gd name="T117" fmla="*/ 0 h 541"/>
                <a:gd name="T118" fmla="*/ 1 w 738"/>
                <a:gd name="T119" fmla="*/ 0 h 541"/>
                <a:gd name="T120" fmla="*/ 1 w 738"/>
                <a:gd name="T121" fmla="*/ 0 h 541"/>
                <a:gd name="T122" fmla="*/ 1 w 738"/>
                <a:gd name="T123" fmla="*/ 0 h 54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38"/>
                <a:gd name="T187" fmla="*/ 0 h 541"/>
                <a:gd name="T188" fmla="*/ 738 w 738"/>
                <a:gd name="T189" fmla="*/ 541 h 54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38" h="541">
                  <a:moveTo>
                    <a:pt x="0" y="351"/>
                  </a:moveTo>
                  <a:lnTo>
                    <a:pt x="332" y="177"/>
                  </a:lnTo>
                  <a:lnTo>
                    <a:pt x="332" y="176"/>
                  </a:lnTo>
                  <a:lnTo>
                    <a:pt x="332" y="173"/>
                  </a:lnTo>
                  <a:lnTo>
                    <a:pt x="332" y="163"/>
                  </a:lnTo>
                  <a:lnTo>
                    <a:pt x="335" y="151"/>
                  </a:lnTo>
                  <a:lnTo>
                    <a:pt x="336" y="136"/>
                  </a:lnTo>
                  <a:lnTo>
                    <a:pt x="338" y="123"/>
                  </a:lnTo>
                  <a:lnTo>
                    <a:pt x="339" y="106"/>
                  </a:lnTo>
                  <a:lnTo>
                    <a:pt x="345" y="92"/>
                  </a:lnTo>
                  <a:lnTo>
                    <a:pt x="347" y="71"/>
                  </a:lnTo>
                  <a:lnTo>
                    <a:pt x="351" y="59"/>
                  </a:lnTo>
                  <a:lnTo>
                    <a:pt x="359" y="40"/>
                  </a:lnTo>
                  <a:lnTo>
                    <a:pt x="367" y="31"/>
                  </a:lnTo>
                  <a:lnTo>
                    <a:pt x="373" y="20"/>
                  </a:lnTo>
                  <a:lnTo>
                    <a:pt x="382" y="9"/>
                  </a:lnTo>
                  <a:lnTo>
                    <a:pt x="388" y="9"/>
                  </a:lnTo>
                  <a:lnTo>
                    <a:pt x="397" y="9"/>
                  </a:lnTo>
                  <a:lnTo>
                    <a:pt x="413" y="9"/>
                  </a:lnTo>
                  <a:lnTo>
                    <a:pt x="454" y="19"/>
                  </a:lnTo>
                  <a:lnTo>
                    <a:pt x="469" y="20"/>
                  </a:lnTo>
                  <a:lnTo>
                    <a:pt x="483" y="20"/>
                  </a:lnTo>
                  <a:lnTo>
                    <a:pt x="495" y="20"/>
                  </a:lnTo>
                  <a:lnTo>
                    <a:pt x="509" y="20"/>
                  </a:lnTo>
                  <a:lnTo>
                    <a:pt x="515" y="23"/>
                  </a:lnTo>
                  <a:lnTo>
                    <a:pt x="530" y="23"/>
                  </a:lnTo>
                  <a:lnTo>
                    <a:pt x="534" y="20"/>
                  </a:lnTo>
                  <a:lnTo>
                    <a:pt x="545" y="20"/>
                  </a:lnTo>
                  <a:lnTo>
                    <a:pt x="554" y="20"/>
                  </a:lnTo>
                  <a:lnTo>
                    <a:pt x="561" y="15"/>
                  </a:lnTo>
                  <a:lnTo>
                    <a:pt x="566" y="9"/>
                  </a:lnTo>
                  <a:lnTo>
                    <a:pt x="569" y="9"/>
                  </a:lnTo>
                  <a:lnTo>
                    <a:pt x="570" y="3"/>
                  </a:lnTo>
                  <a:lnTo>
                    <a:pt x="572" y="2"/>
                  </a:lnTo>
                  <a:lnTo>
                    <a:pt x="579" y="0"/>
                  </a:lnTo>
                  <a:lnTo>
                    <a:pt x="590" y="0"/>
                  </a:lnTo>
                  <a:lnTo>
                    <a:pt x="593" y="0"/>
                  </a:lnTo>
                  <a:lnTo>
                    <a:pt x="601" y="0"/>
                  </a:lnTo>
                  <a:lnTo>
                    <a:pt x="608" y="2"/>
                  </a:lnTo>
                  <a:lnTo>
                    <a:pt x="614" y="3"/>
                  </a:lnTo>
                  <a:lnTo>
                    <a:pt x="623" y="9"/>
                  </a:lnTo>
                  <a:lnTo>
                    <a:pt x="626" y="12"/>
                  </a:lnTo>
                  <a:lnTo>
                    <a:pt x="628" y="20"/>
                  </a:lnTo>
                  <a:lnTo>
                    <a:pt x="628" y="25"/>
                  </a:lnTo>
                  <a:lnTo>
                    <a:pt x="626" y="34"/>
                  </a:lnTo>
                  <a:lnTo>
                    <a:pt x="626" y="40"/>
                  </a:lnTo>
                  <a:lnTo>
                    <a:pt x="614" y="49"/>
                  </a:lnTo>
                  <a:lnTo>
                    <a:pt x="602" y="59"/>
                  </a:lnTo>
                  <a:lnTo>
                    <a:pt x="590" y="61"/>
                  </a:lnTo>
                  <a:lnTo>
                    <a:pt x="579" y="65"/>
                  </a:lnTo>
                  <a:lnTo>
                    <a:pt x="581" y="65"/>
                  </a:lnTo>
                  <a:lnTo>
                    <a:pt x="592" y="61"/>
                  </a:lnTo>
                  <a:lnTo>
                    <a:pt x="599" y="61"/>
                  </a:lnTo>
                  <a:lnTo>
                    <a:pt x="608" y="55"/>
                  </a:lnTo>
                  <a:lnTo>
                    <a:pt x="626" y="47"/>
                  </a:lnTo>
                  <a:lnTo>
                    <a:pt x="637" y="40"/>
                  </a:lnTo>
                  <a:lnTo>
                    <a:pt x="655" y="34"/>
                  </a:lnTo>
                  <a:lnTo>
                    <a:pt x="667" y="25"/>
                  </a:lnTo>
                  <a:lnTo>
                    <a:pt x="684" y="20"/>
                  </a:lnTo>
                  <a:lnTo>
                    <a:pt x="687" y="15"/>
                  </a:lnTo>
                  <a:lnTo>
                    <a:pt x="700" y="9"/>
                  </a:lnTo>
                  <a:lnTo>
                    <a:pt x="706" y="9"/>
                  </a:lnTo>
                  <a:lnTo>
                    <a:pt x="709" y="9"/>
                  </a:lnTo>
                  <a:lnTo>
                    <a:pt x="717" y="12"/>
                  </a:lnTo>
                  <a:lnTo>
                    <a:pt x="723" y="20"/>
                  </a:lnTo>
                  <a:lnTo>
                    <a:pt x="726" y="23"/>
                  </a:lnTo>
                  <a:lnTo>
                    <a:pt x="730" y="26"/>
                  </a:lnTo>
                  <a:lnTo>
                    <a:pt x="737" y="34"/>
                  </a:lnTo>
                  <a:lnTo>
                    <a:pt x="737" y="40"/>
                  </a:lnTo>
                  <a:lnTo>
                    <a:pt x="738" y="49"/>
                  </a:lnTo>
                  <a:lnTo>
                    <a:pt x="738" y="59"/>
                  </a:lnTo>
                  <a:lnTo>
                    <a:pt x="737" y="61"/>
                  </a:lnTo>
                  <a:lnTo>
                    <a:pt x="732" y="73"/>
                  </a:lnTo>
                  <a:lnTo>
                    <a:pt x="726" y="85"/>
                  </a:lnTo>
                  <a:lnTo>
                    <a:pt x="717" y="94"/>
                  </a:lnTo>
                  <a:lnTo>
                    <a:pt x="709" y="106"/>
                  </a:lnTo>
                  <a:lnTo>
                    <a:pt x="696" y="118"/>
                  </a:lnTo>
                  <a:lnTo>
                    <a:pt x="685" y="130"/>
                  </a:lnTo>
                  <a:lnTo>
                    <a:pt x="678" y="145"/>
                  </a:lnTo>
                  <a:lnTo>
                    <a:pt x="672" y="163"/>
                  </a:lnTo>
                  <a:lnTo>
                    <a:pt x="661" y="177"/>
                  </a:lnTo>
                  <a:lnTo>
                    <a:pt x="655" y="198"/>
                  </a:lnTo>
                  <a:lnTo>
                    <a:pt x="650" y="212"/>
                  </a:lnTo>
                  <a:lnTo>
                    <a:pt x="649" y="233"/>
                  </a:lnTo>
                  <a:lnTo>
                    <a:pt x="638" y="247"/>
                  </a:lnTo>
                  <a:lnTo>
                    <a:pt x="629" y="262"/>
                  </a:lnTo>
                  <a:lnTo>
                    <a:pt x="626" y="278"/>
                  </a:lnTo>
                  <a:lnTo>
                    <a:pt x="620" y="290"/>
                  </a:lnTo>
                  <a:lnTo>
                    <a:pt x="608" y="302"/>
                  </a:lnTo>
                  <a:lnTo>
                    <a:pt x="598" y="313"/>
                  </a:lnTo>
                  <a:lnTo>
                    <a:pt x="581" y="320"/>
                  </a:lnTo>
                  <a:lnTo>
                    <a:pt x="569" y="325"/>
                  </a:lnTo>
                  <a:lnTo>
                    <a:pt x="548" y="330"/>
                  </a:lnTo>
                  <a:lnTo>
                    <a:pt x="531" y="330"/>
                  </a:lnTo>
                  <a:lnTo>
                    <a:pt x="515" y="330"/>
                  </a:lnTo>
                  <a:lnTo>
                    <a:pt x="502" y="330"/>
                  </a:lnTo>
                  <a:lnTo>
                    <a:pt x="486" y="330"/>
                  </a:lnTo>
                  <a:lnTo>
                    <a:pt x="475" y="325"/>
                  </a:lnTo>
                  <a:lnTo>
                    <a:pt x="459" y="325"/>
                  </a:lnTo>
                  <a:lnTo>
                    <a:pt x="450" y="322"/>
                  </a:lnTo>
                  <a:lnTo>
                    <a:pt x="439" y="322"/>
                  </a:lnTo>
                  <a:lnTo>
                    <a:pt x="428" y="322"/>
                  </a:lnTo>
                  <a:lnTo>
                    <a:pt x="421" y="322"/>
                  </a:lnTo>
                  <a:lnTo>
                    <a:pt x="407" y="322"/>
                  </a:lnTo>
                  <a:lnTo>
                    <a:pt x="397" y="325"/>
                  </a:lnTo>
                  <a:lnTo>
                    <a:pt x="391" y="330"/>
                  </a:lnTo>
                  <a:lnTo>
                    <a:pt x="383" y="337"/>
                  </a:lnTo>
                  <a:lnTo>
                    <a:pt x="377" y="340"/>
                  </a:lnTo>
                  <a:lnTo>
                    <a:pt x="370" y="345"/>
                  </a:lnTo>
                  <a:lnTo>
                    <a:pt x="351" y="358"/>
                  </a:lnTo>
                  <a:lnTo>
                    <a:pt x="332" y="370"/>
                  </a:lnTo>
                  <a:lnTo>
                    <a:pt x="306" y="384"/>
                  </a:lnTo>
                  <a:lnTo>
                    <a:pt x="282" y="397"/>
                  </a:lnTo>
                  <a:lnTo>
                    <a:pt x="253" y="416"/>
                  </a:lnTo>
                  <a:lnTo>
                    <a:pt x="225" y="432"/>
                  </a:lnTo>
                  <a:lnTo>
                    <a:pt x="191" y="449"/>
                  </a:lnTo>
                  <a:lnTo>
                    <a:pt x="164" y="465"/>
                  </a:lnTo>
                  <a:lnTo>
                    <a:pt x="137" y="484"/>
                  </a:lnTo>
                  <a:lnTo>
                    <a:pt x="108" y="497"/>
                  </a:lnTo>
                  <a:lnTo>
                    <a:pt x="81" y="511"/>
                  </a:lnTo>
                  <a:lnTo>
                    <a:pt x="65" y="523"/>
                  </a:lnTo>
                  <a:lnTo>
                    <a:pt x="49" y="532"/>
                  </a:lnTo>
                  <a:lnTo>
                    <a:pt x="37" y="536"/>
                  </a:lnTo>
                  <a:lnTo>
                    <a:pt x="37" y="541"/>
                  </a:lnTo>
                  <a:lnTo>
                    <a:pt x="0" y="351"/>
                  </a:lnTo>
                  <a:close/>
                </a:path>
              </a:pathLst>
            </a:custGeom>
            <a:solidFill>
              <a:srgbClr val="FFDEB1"/>
            </a:solidFill>
            <a:ln w="428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71" name="Freeform 19"/>
            <p:cNvSpPr>
              <a:spLocks/>
            </p:cNvSpPr>
            <p:nvPr/>
          </p:nvSpPr>
          <p:spPr bwMode="auto">
            <a:xfrm>
              <a:off x="4646" y="2963"/>
              <a:ext cx="102" cy="86"/>
            </a:xfrm>
            <a:custGeom>
              <a:avLst/>
              <a:gdLst>
                <a:gd name="T0" fmla="*/ 0 w 202"/>
                <a:gd name="T1" fmla="*/ 1 h 172"/>
                <a:gd name="T2" fmla="*/ 0 w 202"/>
                <a:gd name="T3" fmla="*/ 1 h 172"/>
                <a:gd name="T4" fmla="*/ 0 w 202"/>
                <a:gd name="T5" fmla="*/ 1 h 172"/>
                <a:gd name="T6" fmla="*/ 0 w 202"/>
                <a:gd name="T7" fmla="*/ 1 h 172"/>
                <a:gd name="T8" fmla="*/ 0 w 202"/>
                <a:gd name="T9" fmla="*/ 1 h 172"/>
                <a:gd name="T10" fmla="*/ 1 w 202"/>
                <a:gd name="T11" fmla="*/ 1 h 172"/>
                <a:gd name="T12" fmla="*/ 1 w 202"/>
                <a:gd name="T13" fmla="*/ 1 h 172"/>
                <a:gd name="T14" fmla="*/ 1 w 202"/>
                <a:gd name="T15" fmla="*/ 1 h 172"/>
                <a:gd name="T16" fmla="*/ 1 w 202"/>
                <a:gd name="T17" fmla="*/ 1 h 172"/>
                <a:gd name="T18" fmla="*/ 1 w 202"/>
                <a:gd name="T19" fmla="*/ 1 h 172"/>
                <a:gd name="T20" fmla="*/ 1 w 202"/>
                <a:gd name="T21" fmla="*/ 1 h 172"/>
                <a:gd name="T22" fmla="*/ 1 w 202"/>
                <a:gd name="T23" fmla="*/ 1 h 172"/>
                <a:gd name="T24" fmla="*/ 1 w 202"/>
                <a:gd name="T25" fmla="*/ 1 h 172"/>
                <a:gd name="T26" fmla="*/ 1 w 202"/>
                <a:gd name="T27" fmla="*/ 1 h 172"/>
                <a:gd name="T28" fmla="*/ 1 w 202"/>
                <a:gd name="T29" fmla="*/ 1 h 172"/>
                <a:gd name="T30" fmla="*/ 1 w 202"/>
                <a:gd name="T31" fmla="*/ 1 h 172"/>
                <a:gd name="T32" fmla="*/ 1 w 202"/>
                <a:gd name="T33" fmla="*/ 1 h 172"/>
                <a:gd name="T34" fmla="*/ 1 w 202"/>
                <a:gd name="T35" fmla="*/ 1 h 172"/>
                <a:gd name="T36" fmla="*/ 1 w 202"/>
                <a:gd name="T37" fmla="*/ 1 h 172"/>
                <a:gd name="T38" fmla="*/ 1 w 202"/>
                <a:gd name="T39" fmla="*/ 1 h 172"/>
                <a:gd name="T40" fmla="*/ 1 w 202"/>
                <a:gd name="T41" fmla="*/ 1 h 172"/>
                <a:gd name="T42" fmla="*/ 1 w 202"/>
                <a:gd name="T43" fmla="*/ 1 h 172"/>
                <a:gd name="T44" fmla="*/ 1 w 202"/>
                <a:gd name="T45" fmla="*/ 1 h 172"/>
                <a:gd name="T46" fmla="*/ 1 w 202"/>
                <a:gd name="T47" fmla="*/ 1 h 172"/>
                <a:gd name="T48" fmla="*/ 1 w 202"/>
                <a:gd name="T49" fmla="*/ 1 h 172"/>
                <a:gd name="T50" fmla="*/ 1 w 202"/>
                <a:gd name="T51" fmla="*/ 1 h 172"/>
                <a:gd name="T52" fmla="*/ 1 w 202"/>
                <a:gd name="T53" fmla="*/ 1 h 172"/>
                <a:gd name="T54" fmla="*/ 1 w 202"/>
                <a:gd name="T55" fmla="*/ 1 h 172"/>
                <a:gd name="T56" fmla="*/ 1 w 202"/>
                <a:gd name="T57" fmla="*/ 1 h 172"/>
                <a:gd name="T58" fmla="*/ 1 w 202"/>
                <a:gd name="T59" fmla="*/ 1 h 172"/>
                <a:gd name="T60" fmla="*/ 1 w 202"/>
                <a:gd name="T61" fmla="*/ 1 h 172"/>
                <a:gd name="T62" fmla="*/ 1 w 202"/>
                <a:gd name="T63" fmla="*/ 1 h 172"/>
                <a:gd name="T64" fmla="*/ 1 w 202"/>
                <a:gd name="T65" fmla="*/ 1 h 172"/>
                <a:gd name="T66" fmla="*/ 1 w 202"/>
                <a:gd name="T67" fmla="*/ 1 h 172"/>
                <a:gd name="T68" fmla="*/ 1 w 202"/>
                <a:gd name="T69" fmla="*/ 1 h 172"/>
                <a:gd name="T70" fmla="*/ 1 w 202"/>
                <a:gd name="T71" fmla="*/ 1 h 172"/>
                <a:gd name="T72" fmla="*/ 1 w 202"/>
                <a:gd name="T73" fmla="*/ 1 h 172"/>
                <a:gd name="T74" fmla="*/ 1 w 202"/>
                <a:gd name="T75" fmla="*/ 1 h 172"/>
                <a:gd name="T76" fmla="*/ 1 w 202"/>
                <a:gd name="T77" fmla="*/ 1 h 172"/>
                <a:gd name="T78" fmla="*/ 1 w 202"/>
                <a:gd name="T79" fmla="*/ 1 h 172"/>
                <a:gd name="T80" fmla="*/ 1 w 202"/>
                <a:gd name="T81" fmla="*/ 1 h 172"/>
                <a:gd name="T82" fmla="*/ 1 w 202"/>
                <a:gd name="T83" fmla="*/ 1 h 172"/>
                <a:gd name="T84" fmla="*/ 1 w 202"/>
                <a:gd name="T85" fmla="*/ 0 h 172"/>
                <a:gd name="T86" fmla="*/ 1 w 202"/>
                <a:gd name="T87" fmla="*/ 0 h 172"/>
                <a:gd name="T88" fmla="*/ 1 w 202"/>
                <a:gd name="T89" fmla="*/ 0 h 172"/>
                <a:gd name="T90" fmla="*/ 1 w 202"/>
                <a:gd name="T91" fmla="*/ 0 h 172"/>
                <a:gd name="T92" fmla="*/ 1 w 202"/>
                <a:gd name="T93" fmla="*/ 1 h 172"/>
                <a:gd name="T94" fmla="*/ 1 w 202"/>
                <a:gd name="T95" fmla="*/ 1 h 172"/>
                <a:gd name="T96" fmla="*/ 1 w 202"/>
                <a:gd name="T97" fmla="*/ 1 h 172"/>
                <a:gd name="T98" fmla="*/ 1 w 202"/>
                <a:gd name="T99" fmla="*/ 1 h 172"/>
                <a:gd name="T100" fmla="*/ 1 w 202"/>
                <a:gd name="T101" fmla="*/ 1 h 172"/>
                <a:gd name="T102" fmla="*/ 1 w 202"/>
                <a:gd name="T103" fmla="*/ 1 h 172"/>
                <a:gd name="T104" fmla="*/ 1 w 202"/>
                <a:gd name="T105" fmla="*/ 1 h 172"/>
                <a:gd name="T106" fmla="*/ 1 w 202"/>
                <a:gd name="T107" fmla="*/ 1 h 172"/>
                <a:gd name="T108" fmla="*/ 1 w 202"/>
                <a:gd name="T109" fmla="*/ 1 h 172"/>
                <a:gd name="T110" fmla="*/ 1 w 202"/>
                <a:gd name="T111" fmla="*/ 1 h 172"/>
                <a:gd name="T112" fmla="*/ 1 w 202"/>
                <a:gd name="T113" fmla="*/ 1 h 172"/>
                <a:gd name="T114" fmla="*/ 1 w 202"/>
                <a:gd name="T115" fmla="*/ 1 h 172"/>
                <a:gd name="T116" fmla="*/ 1 w 202"/>
                <a:gd name="T117" fmla="*/ 1 h 172"/>
                <a:gd name="T118" fmla="*/ 1 w 202"/>
                <a:gd name="T119" fmla="*/ 1 h 172"/>
                <a:gd name="T120" fmla="*/ 1 w 202"/>
                <a:gd name="T121" fmla="*/ 1 h 172"/>
                <a:gd name="T122" fmla="*/ 0 w 202"/>
                <a:gd name="T123" fmla="*/ 1 h 17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02"/>
                <a:gd name="T187" fmla="*/ 0 h 172"/>
                <a:gd name="T188" fmla="*/ 202 w 202"/>
                <a:gd name="T189" fmla="*/ 172 h 17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02" h="172">
                  <a:moveTo>
                    <a:pt x="0" y="172"/>
                  </a:moveTo>
                  <a:lnTo>
                    <a:pt x="0" y="167"/>
                  </a:lnTo>
                  <a:lnTo>
                    <a:pt x="0" y="164"/>
                  </a:lnTo>
                  <a:lnTo>
                    <a:pt x="0" y="157"/>
                  </a:lnTo>
                  <a:lnTo>
                    <a:pt x="0" y="149"/>
                  </a:lnTo>
                  <a:lnTo>
                    <a:pt x="4" y="140"/>
                  </a:lnTo>
                  <a:lnTo>
                    <a:pt x="7" y="130"/>
                  </a:lnTo>
                  <a:lnTo>
                    <a:pt x="10" y="115"/>
                  </a:lnTo>
                  <a:lnTo>
                    <a:pt x="10" y="104"/>
                  </a:lnTo>
                  <a:lnTo>
                    <a:pt x="16" y="80"/>
                  </a:lnTo>
                  <a:lnTo>
                    <a:pt x="16" y="68"/>
                  </a:lnTo>
                  <a:lnTo>
                    <a:pt x="22" y="59"/>
                  </a:lnTo>
                  <a:lnTo>
                    <a:pt x="24" y="48"/>
                  </a:lnTo>
                  <a:lnTo>
                    <a:pt x="27" y="42"/>
                  </a:lnTo>
                  <a:lnTo>
                    <a:pt x="31" y="39"/>
                  </a:lnTo>
                  <a:lnTo>
                    <a:pt x="36" y="33"/>
                  </a:lnTo>
                  <a:lnTo>
                    <a:pt x="40" y="33"/>
                  </a:lnTo>
                  <a:lnTo>
                    <a:pt x="50" y="35"/>
                  </a:lnTo>
                  <a:lnTo>
                    <a:pt x="50" y="39"/>
                  </a:lnTo>
                  <a:lnTo>
                    <a:pt x="56" y="39"/>
                  </a:lnTo>
                  <a:lnTo>
                    <a:pt x="62" y="39"/>
                  </a:lnTo>
                  <a:lnTo>
                    <a:pt x="65" y="45"/>
                  </a:lnTo>
                  <a:lnTo>
                    <a:pt x="72" y="47"/>
                  </a:lnTo>
                  <a:lnTo>
                    <a:pt x="75" y="48"/>
                  </a:lnTo>
                  <a:lnTo>
                    <a:pt x="77" y="56"/>
                  </a:lnTo>
                  <a:lnTo>
                    <a:pt x="83" y="59"/>
                  </a:lnTo>
                  <a:lnTo>
                    <a:pt x="86" y="62"/>
                  </a:lnTo>
                  <a:lnTo>
                    <a:pt x="89" y="68"/>
                  </a:lnTo>
                  <a:lnTo>
                    <a:pt x="93" y="75"/>
                  </a:lnTo>
                  <a:lnTo>
                    <a:pt x="95" y="80"/>
                  </a:lnTo>
                  <a:lnTo>
                    <a:pt x="95" y="87"/>
                  </a:lnTo>
                  <a:lnTo>
                    <a:pt x="95" y="95"/>
                  </a:lnTo>
                  <a:lnTo>
                    <a:pt x="95" y="87"/>
                  </a:lnTo>
                  <a:lnTo>
                    <a:pt x="98" y="80"/>
                  </a:lnTo>
                  <a:lnTo>
                    <a:pt x="102" y="72"/>
                  </a:lnTo>
                  <a:lnTo>
                    <a:pt x="107" y="62"/>
                  </a:lnTo>
                  <a:lnTo>
                    <a:pt x="111" y="56"/>
                  </a:lnTo>
                  <a:lnTo>
                    <a:pt x="113" y="45"/>
                  </a:lnTo>
                  <a:lnTo>
                    <a:pt x="120" y="33"/>
                  </a:lnTo>
                  <a:lnTo>
                    <a:pt x="122" y="24"/>
                  </a:lnTo>
                  <a:lnTo>
                    <a:pt x="133" y="12"/>
                  </a:lnTo>
                  <a:lnTo>
                    <a:pt x="140" y="4"/>
                  </a:lnTo>
                  <a:lnTo>
                    <a:pt x="143" y="0"/>
                  </a:lnTo>
                  <a:lnTo>
                    <a:pt x="155" y="0"/>
                  </a:lnTo>
                  <a:lnTo>
                    <a:pt x="164" y="0"/>
                  </a:lnTo>
                  <a:lnTo>
                    <a:pt x="170" y="0"/>
                  </a:lnTo>
                  <a:lnTo>
                    <a:pt x="176" y="7"/>
                  </a:lnTo>
                  <a:lnTo>
                    <a:pt x="178" y="7"/>
                  </a:lnTo>
                  <a:lnTo>
                    <a:pt x="179" y="7"/>
                  </a:lnTo>
                  <a:lnTo>
                    <a:pt x="179" y="4"/>
                  </a:lnTo>
                  <a:lnTo>
                    <a:pt x="182" y="4"/>
                  </a:lnTo>
                  <a:lnTo>
                    <a:pt x="190" y="4"/>
                  </a:lnTo>
                  <a:lnTo>
                    <a:pt x="191" y="4"/>
                  </a:lnTo>
                  <a:lnTo>
                    <a:pt x="196" y="4"/>
                  </a:lnTo>
                  <a:lnTo>
                    <a:pt x="201" y="7"/>
                  </a:lnTo>
                  <a:lnTo>
                    <a:pt x="202" y="12"/>
                  </a:lnTo>
                  <a:lnTo>
                    <a:pt x="202" y="18"/>
                  </a:lnTo>
                  <a:lnTo>
                    <a:pt x="201" y="25"/>
                  </a:lnTo>
                  <a:lnTo>
                    <a:pt x="201" y="35"/>
                  </a:lnTo>
                  <a:lnTo>
                    <a:pt x="196" y="45"/>
                  </a:lnTo>
                  <a:lnTo>
                    <a:pt x="190" y="57"/>
                  </a:lnTo>
                  <a:lnTo>
                    <a:pt x="0" y="172"/>
                  </a:lnTo>
                  <a:close/>
                </a:path>
              </a:pathLst>
            </a:custGeom>
            <a:solidFill>
              <a:srgbClr val="FFDE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72" name="Freeform 20"/>
            <p:cNvSpPr>
              <a:spLocks/>
            </p:cNvSpPr>
            <p:nvPr/>
          </p:nvSpPr>
          <p:spPr bwMode="auto">
            <a:xfrm>
              <a:off x="4646" y="2963"/>
              <a:ext cx="102" cy="86"/>
            </a:xfrm>
            <a:custGeom>
              <a:avLst/>
              <a:gdLst>
                <a:gd name="T0" fmla="*/ 0 w 202"/>
                <a:gd name="T1" fmla="*/ 1 h 172"/>
                <a:gd name="T2" fmla="*/ 0 w 202"/>
                <a:gd name="T3" fmla="*/ 1 h 172"/>
                <a:gd name="T4" fmla="*/ 0 w 202"/>
                <a:gd name="T5" fmla="*/ 1 h 172"/>
                <a:gd name="T6" fmla="*/ 0 w 202"/>
                <a:gd name="T7" fmla="*/ 1 h 172"/>
                <a:gd name="T8" fmla="*/ 0 w 202"/>
                <a:gd name="T9" fmla="*/ 1 h 172"/>
                <a:gd name="T10" fmla="*/ 1 w 202"/>
                <a:gd name="T11" fmla="*/ 1 h 172"/>
                <a:gd name="T12" fmla="*/ 1 w 202"/>
                <a:gd name="T13" fmla="*/ 1 h 172"/>
                <a:gd name="T14" fmla="*/ 1 w 202"/>
                <a:gd name="T15" fmla="*/ 1 h 172"/>
                <a:gd name="T16" fmla="*/ 1 w 202"/>
                <a:gd name="T17" fmla="*/ 1 h 172"/>
                <a:gd name="T18" fmla="*/ 1 w 202"/>
                <a:gd name="T19" fmla="*/ 1 h 172"/>
                <a:gd name="T20" fmla="*/ 1 w 202"/>
                <a:gd name="T21" fmla="*/ 1 h 172"/>
                <a:gd name="T22" fmla="*/ 1 w 202"/>
                <a:gd name="T23" fmla="*/ 1 h 172"/>
                <a:gd name="T24" fmla="*/ 1 w 202"/>
                <a:gd name="T25" fmla="*/ 1 h 172"/>
                <a:gd name="T26" fmla="*/ 1 w 202"/>
                <a:gd name="T27" fmla="*/ 1 h 172"/>
                <a:gd name="T28" fmla="*/ 1 w 202"/>
                <a:gd name="T29" fmla="*/ 1 h 172"/>
                <a:gd name="T30" fmla="*/ 1 w 202"/>
                <a:gd name="T31" fmla="*/ 1 h 172"/>
                <a:gd name="T32" fmla="*/ 1 w 202"/>
                <a:gd name="T33" fmla="*/ 1 h 172"/>
                <a:gd name="T34" fmla="*/ 1 w 202"/>
                <a:gd name="T35" fmla="*/ 1 h 172"/>
                <a:gd name="T36" fmla="*/ 1 w 202"/>
                <a:gd name="T37" fmla="*/ 1 h 172"/>
                <a:gd name="T38" fmla="*/ 1 w 202"/>
                <a:gd name="T39" fmla="*/ 1 h 172"/>
                <a:gd name="T40" fmla="*/ 1 w 202"/>
                <a:gd name="T41" fmla="*/ 1 h 172"/>
                <a:gd name="T42" fmla="*/ 1 w 202"/>
                <a:gd name="T43" fmla="*/ 1 h 172"/>
                <a:gd name="T44" fmla="*/ 1 w 202"/>
                <a:gd name="T45" fmla="*/ 1 h 172"/>
                <a:gd name="T46" fmla="*/ 1 w 202"/>
                <a:gd name="T47" fmla="*/ 1 h 172"/>
                <a:gd name="T48" fmla="*/ 1 w 202"/>
                <a:gd name="T49" fmla="*/ 1 h 172"/>
                <a:gd name="T50" fmla="*/ 1 w 202"/>
                <a:gd name="T51" fmla="*/ 1 h 172"/>
                <a:gd name="T52" fmla="*/ 1 w 202"/>
                <a:gd name="T53" fmla="*/ 1 h 172"/>
                <a:gd name="T54" fmla="*/ 1 w 202"/>
                <a:gd name="T55" fmla="*/ 1 h 172"/>
                <a:gd name="T56" fmla="*/ 1 w 202"/>
                <a:gd name="T57" fmla="*/ 1 h 172"/>
                <a:gd name="T58" fmla="*/ 1 w 202"/>
                <a:gd name="T59" fmla="*/ 1 h 172"/>
                <a:gd name="T60" fmla="*/ 1 w 202"/>
                <a:gd name="T61" fmla="*/ 1 h 172"/>
                <a:gd name="T62" fmla="*/ 1 w 202"/>
                <a:gd name="T63" fmla="*/ 1 h 172"/>
                <a:gd name="T64" fmla="*/ 1 w 202"/>
                <a:gd name="T65" fmla="*/ 1 h 172"/>
                <a:gd name="T66" fmla="*/ 1 w 202"/>
                <a:gd name="T67" fmla="*/ 1 h 172"/>
                <a:gd name="T68" fmla="*/ 1 w 202"/>
                <a:gd name="T69" fmla="*/ 1 h 172"/>
                <a:gd name="T70" fmla="*/ 1 w 202"/>
                <a:gd name="T71" fmla="*/ 1 h 172"/>
                <a:gd name="T72" fmla="*/ 1 w 202"/>
                <a:gd name="T73" fmla="*/ 1 h 172"/>
                <a:gd name="T74" fmla="*/ 1 w 202"/>
                <a:gd name="T75" fmla="*/ 1 h 172"/>
                <a:gd name="T76" fmla="*/ 1 w 202"/>
                <a:gd name="T77" fmla="*/ 1 h 172"/>
                <a:gd name="T78" fmla="*/ 1 w 202"/>
                <a:gd name="T79" fmla="*/ 1 h 172"/>
                <a:gd name="T80" fmla="*/ 1 w 202"/>
                <a:gd name="T81" fmla="*/ 1 h 172"/>
                <a:gd name="T82" fmla="*/ 1 w 202"/>
                <a:gd name="T83" fmla="*/ 1 h 172"/>
                <a:gd name="T84" fmla="*/ 1 w 202"/>
                <a:gd name="T85" fmla="*/ 0 h 172"/>
                <a:gd name="T86" fmla="*/ 1 w 202"/>
                <a:gd name="T87" fmla="*/ 0 h 172"/>
                <a:gd name="T88" fmla="*/ 1 w 202"/>
                <a:gd name="T89" fmla="*/ 0 h 172"/>
                <a:gd name="T90" fmla="*/ 1 w 202"/>
                <a:gd name="T91" fmla="*/ 0 h 172"/>
                <a:gd name="T92" fmla="*/ 1 w 202"/>
                <a:gd name="T93" fmla="*/ 1 h 172"/>
                <a:gd name="T94" fmla="*/ 1 w 202"/>
                <a:gd name="T95" fmla="*/ 1 h 172"/>
                <a:gd name="T96" fmla="*/ 1 w 202"/>
                <a:gd name="T97" fmla="*/ 1 h 172"/>
                <a:gd name="T98" fmla="*/ 1 w 202"/>
                <a:gd name="T99" fmla="*/ 1 h 172"/>
                <a:gd name="T100" fmla="*/ 1 w 202"/>
                <a:gd name="T101" fmla="*/ 1 h 172"/>
                <a:gd name="T102" fmla="*/ 1 w 202"/>
                <a:gd name="T103" fmla="*/ 1 h 172"/>
                <a:gd name="T104" fmla="*/ 1 w 202"/>
                <a:gd name="T105" fmla="*/ 1 h 172"/>
                <a:gd name="T106" fmla="*/ 1 w 202"/>
                <a:gd name="T107" fmla="*/ 1 h 172"/>
                <a:gd name="T108" fmla="*/ 1 w 202"/>
                <a:gd name="T109" fmla="*/ 1 h 172"/>
                <a:gd name="T110" fmla="*/ 1 w 202"/>
                <a:gd name="T111" fmla="*/ 1 h 172"/>
                <a:gd name="T112" fmla="*/ 1 w 202"/>
                <a:gd name="T113" fmla="*/ 1 h 172"/>
                <a:gd name="T114" fmla="*/ 1 w 202"/>
                <a:gd name="T115" fmla="*/ 1 h 172"/>
                <a:gd name="T116" fmla="*/ 1 w 202"/>
                <a:gd name="T117" fmla="*/ 1 h 172"/>
                <a:gd name="T118" fmla="*/ 1 w 202"/>
                <a:gd name="T119" fmla="*/ 1 h 172"/>
                <a:gd name="T120" fmla="*/ 1 w 202"/>
                <a:gd name="T121" fmla="*/ 1 h 17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02"/>
                <a:gd name="T184" fmla="*/ 0 h 172"/>
                <a:gd name="T185" fmla="*/ 202 w 202"/>
                <a:gd name="T186" fmla="*/ 172 h 17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02" h="172">
                  <a:moveTo>
                    <a:pt x="0" y="172"/>
                  </a:moveTo>
                  <a:lnTo>
                    <a:pt x="0" y="167"/>
                  </a:lnTo>
                  <a:lnTo>
                    <a:pt x="0" y="164"/>
                  </a:lnTo>
                  <a:lnTo>
                    <a:pt x="0" y="157"/>
                  </a:lnTo>
                  <a:lnTo>
                    <a:pt x="0" y="149"/>
                  </a:lnTo>
                  <a:lnTo>
                    <a:pt x="4" y="140"/>
                  </a:lnTo>
                  <a:lnTo>
                    <a:pt x="7" y="130"/>
                  </a:lnTo>
                  <a:lnTo>
                    <a:pt x="10" y="115"/>
                  </a:lnTo>
                  <a:lnTo>
                    <a:pt x="10" y="104"/>
                  </a:lnTo>
                  <a:lnTo>
                    <a:pt x="16" y="80"/>
                  </a:lnTo>
                  <a:lnTo>
                    <a:pt x="16" y="68"/>
                  </a:lnTo>
                  <a:lnTo>
                    <a:pt x="22" y="59"/>
                  </a:lnTo>
                  <a:lnTo>
                    <a:pt x="24" y="48"/>
                  </a:lnTo>
                  <a:lnTo>
                    <a:pt x="27" y="42"/>
                  </a:lnTo>
                  <a:lnTo>
                    <a:pt x="31" y="39"/>
                  </a:lnTo>
                  <a:lnTo>
                    <a:pt x="36" y="33"/>
                  </a:lnTo>
                  <a:lnTo>
                    <a:pt x="40" y="33"/>
                  </a:lnTo>
                  <a:lnTo>
                    <a:pt x="50" y="35"/>
                  </a:lnTo>
                  <a:lnTo>
                    <a:pt x="50" y="39"/>
                  </a:lnTo>
                  <a:lnTo>
                    <a:pt x="56" y="39"/>
                  </a:lnTo>
                  <a:lnTo>
                    <a:pt x="62" y="39"/>
                  </a:lnTo>
                  <a:lnTo>
                    <a:pt x="65" y="45"/>
                  </a:lnTo>
                  <a:lnTo>
                    <a:pt x="72" y="47"/>
                  </a:lnTo>
                  <a:lnTo>
                    <a:pt x="75" y="48"/>
                  </a:lnTo>
                  <a:lnTo>
                    <a:pt x="77" y="56"/>
                  </a:lnTo>
                  <a:lnTo>
                    <a:pt x="83" y="59"/>
                  </a:lnTo>
                  <a:lnTo>
                    <a:pt x="86" y="62"/>
                  </a:lnTo>
                  <a:lnTo>
                    <a:pt x="89" y="68"/>
                  </a:lnTo>
                  <a:lnTo>
                    <a:pt x="93" y="75"/>
                  </a:lnTo>
                  <a:lnTo>
                    <a:pt x="95" y="80"/>
                  </a:lnTo>
                  <a:lnTo>
                    <a:pt x="95" y="87"/>
                  </a:lnTo>
                  <a:lnTo>
                    <a:pt x="95" y="95"/>
                  </a:lnTo>
                  <a:lnTo>
                    <a:pt x="95" y="87"/>
                  </a:lnTo>
                  <a:lnTo>
                    <a:pt x="98" y="80"/>
                  </a:lnTo>
                  <a:lnTo>
                    <a:pt x="102" y="72"/>
                  </a:lnTo>
                  <a:lnTo>
                    <a:pt x="107" y="62"/>
                  </a:lnTo>
                  <a:lnTo>
                    <a:pt x="111" y="56"/>
                  </a:lnTo>
                  <a:lnTo>
                    <a:pt x="113" y="45"/>
                  </a:lnTo>
                  <a:lnTo>
                    <a:pt x="120" y="33"/>
                  </a:lnTo>
                  <a:lnTo>
                    <a:pt x="122" y="24"/>
                  </a:lnTo>
                  <a:lnTo>
                    <a:pt x="133" y="12"/>
                  </a:lnTo>
                  <a:lnTo>
                    <a:pt x="140" y="4"/>
                  </a:lnTo>
                  <a:lnTo>
                    <a:pt x="143" y="0"/>
                  </a:lnTo>
                  <a:lnTo>
                    <a:pt x="155" y="0"/>
                  </a:lnTo>
                  <a:lnTo>
                    <a:pt x="164" y="0"/>
                  </a:lnTo>
                  <a:lnTo>
                    <a:pt x="170" y="0"/>
                  </a:lnTo>
                  <a:lnTo>
                    <a:pt x="176" y="7"/>
                  </a:lnTo>
                  <a:lnTo>
                    <a:pt x="178" y="7"/>
                  </a:lnTo>
                  <a:lnTo>
                    <a:pt x="179" y="7"/>
                  </a:lnTo>
                  <a:lnTo>
                    <a:pt x="179" y="4"/>
                  </a:lnTo>
                  <a:lnTo>
                    <a:pt x="182" y="4"/>
                  </a:lnTo>
                  <a:lnTo>
                    <a:pt x="190" y="4"/>
                  </a:lnTo>
                  <a:lnTo>
                    <a:pt x="191" y="4"/>
                  </a:lnTo>
                  <a:lnTo>
                    <a:pt x="196" y="4"/>
                  </a:lnTo>
                  <a:lnTo>
                    <a:pt x="201" y="7"/>
                  </a:lnTo>
                  <a:lnTo>
                    <a:pt x="202" y="12"/>
                  </a:lnTo>
                  <a:lnTo>
                    <a:pt x="202" y="18"/>
                  </a:lnTo>
                  <a:lnTo>
                    <a:pt x="201" y="25"/>
                  </a:lnTo>
                  <a:lnTo>
                    <a:pt x="201" y="35"/>
                  </a:lnTo>
                  <a:lnTo>
                    <a:pt x="196" y="45"/>
                  </a:lnTo>
                  <a:lnTo>
                    <a:pt x="190" y="57"/>
                  </a:lnTo>
                </a:path>
              </a:pathLst>
            </a:custGeom>
            <a:noFill/>
            <a:ln w="428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73" name="Freeform 21"/>
            <p:cNvSpPr>
              <a:spLocks/>
            </p:cNvSpPr>
            <p:nvPr/>
          </p:nvSpPr>
          <p:spPr bwMode="auto">
            <a:xfrm>
              <a:off x="3268" y="3175"/>
              <a:ext cx="416" cy="182"/>
            </a:xfrm>
            <a:custGeom>
              <a:avLst/>
              <a:gdLst>
                <a:gd name="T0" fmla="*/ 0 w 834"/>
                <a:gd name="T1" fmla="*/ 0 h 365"/>
                <a:gd name="T2" fmla="*/ 0 w 834"/>
                <a:gd name="T3" fmla="*/ 0 h 365"/>
                <a:gd name="T4" fmla="*/ 0 w 834"/>
                <a:gd name="T5" fmla="*/ 0 h 365"/>
                <a:gd name="T6" fmla="*/ 0 w 834"/>
                <a:gd name="T7" fmla="*/ 0 h 365"/>
                <a:gd name="T8" fmla="*/ 0 w 834"/>
                <a:gd name="T9" fmla="*/ 0 h 365"/>
                <a:gd name="T10" fmla="*/ 0 w 834"/>
                <a:gd name="T11" fmla="*/ 0 h 365"/>
                <a:gd name="T12" fmla="*/ 0 w 834"/>
                <a:gd name="T13" fmla="*/ 0 h 365"/>
                <a:gd name="T14" fmla="*/ 0 w 834"/>
                <a:gd name="T15" fmla="*/ 0 h 365"/>
                <a:gd name="T16" fmla="*/ 0 w 834"/>
                <a:gd name="T17" fmla="*/ 0 h 365"/>
                <a:gd name="T18" fmla="*/ 0 w 834"/>
                <a:gd name="T19" fmla="*/ 0 h 365"/>
                <a:gd name="T20" fmla="*/ 0 w 834"/>
                <a:gd name="T21" fmla="*/ 0 h 365"/>
                <a:gd name="T22" fmla="*/ 0 w 834"/>
                <a:gd name="T23" fmla="*/ 0 h 365"/>
                <a:gd name="T24" fmla="*/ 0 w 834"/>
                <a:gd name="T25" fmla="*/ 0 h 365"/>
                <a:gd name="T26" fmla="*/ 0 w 834"/>
                <a:gd name="T27" fmla="*/ 0 h 365"/>
                <a:gd name="T28" fmla="*/ 0 w 834"/>
                <a:gd name="T29" fmla="*/ 0 h 365"/>
                <a:gd name="T30" fmla="*/ 0 w 834"/>
                <a:gd name="T31" fmla="*/ 0 h 365"/>
                <a:gd name="T32" fmla="*/ 0 w 834"/>
                <a:gd name="T33" fmla="*/ 0 h 365"/>
                <a:gd name="T34" fmla="*/ 0 w 834"/>
                <a:gd name="T35" fmla="*/ 0 h 365"/>
                <a:gd name="T36" fmla="*/ 0 w 834"/>
                <a:gd name="T37" fmla="*/ 0 h 365"/>
                <a:gd name="T38" fmla="*/ 0 w 834"/>
                <a:gd name="T39" fmla="*/ 0 h 365"/>
                <a:gd name="T40" fmla="*/ 0 w 834"/>
                <a:gd name="T41" fmla="*/ 0 h 365"/>
                <a:gd name="T42" fmla="*/ 0 w 834"/>
                <a:gd name="T43" fmla="*/ 0 h 365"/>
                <a:gd name="T44" fmla="*/ 0 w 834"/>
                <a:gd name="T45" fmla="*/ 0 h 365"/>
                <a:gd name="T46" fmla="*/ 0 w 834"/>
                <a:gd name="T47" fmla="*/ 0 h 365"/>
                <a:gd name="T48" fmla="*/ 0 w 834"/>
                <a:gd name="T49" fmla="*/ 0 h 365"/>
                <a:gd name="T50" fmla="*/ 0 w 834"/>
                <a:gd name="T51" fmla="*/ 0 h 365"/>
                <a:gd name="T52" fmla="*/ 0 w 834"/>
                <a:gd name="T53" fmla="*/ 0 h 365"/>
                <a:gd name="T54" fmla="*/ 0 w 834"/>
                <a:gd name="T55" fmla="*/ 0 h 365"/>
                <a:gd name="T56" fmla="*/ 0 w 834"/>
                <a:gd name="T57" fmla="*/ 0 h 365"/>
                <a:gd name="T58" fmla="*/ 0 w 834"/>
                <a:gd name="T59" fmla="*/ 0 h 365"/>
                <a:gd name="T60" fmla="*/ 0 w 834"/>
                <a:gd name="T61" fmla="*/ 0 h 365"/>
                <a:gd name="T62" fmla="*/ 0 w 834"/>
                <a:gd name="T63" fmla="*/ 0 h 365"/>
                <a:gd name="T64" fmla="*/ 0 w 834"/>
                <a:gd name="T65" fmla="*/ 0 h 365"/>
                <a:gd name="T66" fmla="*/ 0 w 834"/>
                <a:gd name="T67" fmla="*/ 0 h 365"/>
                <a:gd name="T68" fmla="*/ 0 w 834"/>
                <a:gd name="T69" fmla="*/ 0 h 365"/>
                <a:gd name="T70" fmla="*/ 0 w 834"/>
                <a:gd name="T71" fmla="*/ 0 h 365"/>
                <a:gd name="T72" fmla="*/ 0 w 834"/>
                <a:gd name="T73" fmla="*/ 0 h 365"/>
                <a:gd name="T74" fmla="*/ 0 w 834"/>
                <a:gd name="T75" fmla="*/ 0 h 365"/>
                <a:gd name="T76" fmla="*/ 0 w 834"/>
                <a:gd name="T77" fmla="*/ 0 h 365"/>
                <a:gd name="T78" fmla="*/ 0 w 834"/>
                <a:gd name="T79" fmla="*/ 0 h 365"/>
                <a:gd name="T80" fmla="*/ 0 w 834"/>
                <a:gd name="T81" fmla="*/ 0 h 365"/>
                <a:gd name="T82" fmla="*/ 0 w 834"/>
                <a:gd name="T83" fmla="*/ 0 h 365"/>
                <a:gd name="T84" fmla="*/ 0 w 834"/>
                <a:gd name="T85" fmla="*/ 0 h 365"/>
                <a:gd name="T86" fmla="*/ 0 w 834"/>
                <a:gd name="T87" fmla="*/ 0 h 365"/>
                <a:gd name="T88" fmla="*/ 0 w 834"/>
                <a:gd name="T89" fmla="*/ 0 h 365"/>
                <a:gd name="T90" fmla="*/ 0 w 834"/>
                <a:gd name="T91" fmla="*/ 0 h 365"/>
                <a:gd name="T92" fmla="*/ 0 w 834"/>
                <a:gd name="T93" fmla="*/ 0 h 365"/>
                <a:gd name="T94" fmla="*/ 0 w 834"/>
                <a:gd name="T95" fmla="*/ 0 h 365"/>
                <a:gd name="T96" fmla="*/ 0 w 834"/>
                <a:gd name="T97" fmla="*/ 0 h 365"/>
                <a:gd name="T98" fmla="*/ 0 w 834"/>
                <a:gd name="T99" fmla="*/ 0 h 365"/>
                <a:gd name="T100" fmla="*/ 0 w 834"/>
                <a:gd name="T101" fmla="*/ 0 h 365"/>
                <a:gd name="T102" fmla="*/ 0 w 834"/>
                <a:gd name="T103" fmla="*/ 0 h 365"/>
                <a:gd name="T104" fmla="*/ 0 w 834"/>
                <a:gd name="T105" fmla="*/ 0 h 365"/>
                <a:gd name="T106" fmla="*/ 0 w 834"/>
                <a:gd name="T107" fmla="*/ 0 h 365"/>
                <a:gd name="T108" fmla="*/ 0 w 834"/>
                <a:gd name="T109" fmla="*/ 0 h 365"/>
                <a:gd name="T110" fmla="*/ 0 w 834"/>
                <a:gd name="T111" fmla="*/ 0 h 365"/>
                <a:gd name="T112" fmla="*/ 0 w 834"/>
                <a:gd name="T113" fmla="*/ 0 h 365"/>
                <a:gd name="T114" fmla="*/ 0 w 834"/>
                <a:gd name="T115" fmla="*/ 0 h 365"/>
                <a:gd name="T116" fmla="*/ 0 w 834"/>
                <a:gd name="T117" fmla="*/ 0 h 365"/>
                <a:gd name="T118" fmla="*/ 0 w 834"/>
                <a:gd name="T119" fmla="*/ 0 h 365"/>
                <a:gd name="T120" fmla="*/ 0 w 834"/>
                <a:gd name="T121" fmla="*/ 0 h 365"/>
                <a:gd name="T122" fmla="*/ 0 w 834"/>
                <a:gd name="T123" fmla="*/ 0 h 36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834"/>
                <a:gd name="T187" fmla="*/ 0 h 365"/>
                <a:gd name="T188" fmla="*/ 834 w 834"/>
                <a:gd name="T189" fmla="*/ 365 h 36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834" h="365">
                  <a:moveTo>
                    <a:pt x="801" y="116"/>
                  </a:moveTo>
                  <a:lnTo>
                    <a:pt x="425" y="116"/>
                  </a:lnTo>
                  <a:lnTo>
                    <a:pt x="422" y="116"/>
                  </a:lnTo>
                  <a:lnTo>
                    <a:pt x="417" y="111"/>
                  </a:lnTo>
                  <a:lnTo>
                    <a:pt x="417" y="102"/>
                  </a:lnTo>
                  <a:lnTo>
                    <a:pt x="410" y="95"/>
                  </a:lnTo>
                  <a:lnTo>
                    <a:pt x="402" y="84"/>
                  </a:lnTo>
                  <a:lnTo>
                    <a:pt x="394" y="72"/>
                  </a:lnTo>
                  <a:lnTo>
                    <a:pt x="384" y="60"/>
                  </a:lnTo>
                  <a:lnTo>
                    <a:pt x="375" y="48"/>
                  </a:lnTo>
                  <a:lnTo>
                    <a:pt x="366" y="34"/>
                  </a:lnTo>
                  <a:lnTo>
                    <a:pt x="351" y="19"/>
                  </a:lnTo>
                  <a:lnTo>
                    <a:pt x="340" y="13"/>
                  </a:lnTo>
                  <a:lnTo>
                    <a:pt x="328" y="7"/>
                  </a:lnTo>
                  <a:lnTo>
                    <a:pt x="316" y="1"/>
                  </a:lnTo>
                  <a:lnTo>
                    <a:pt x="304" y="0"/>
                  </a:lnTo>
                  <a:lnTo>
                    <a:pt x="293" y="0"/>
                  </a:lnTo>
                  <a:lnTo>
                    <a:pt x="283" y="7"/>
                  </a:lnTo>
                  <a:lnTo>
                    <a:pt x="272" y="10"/>
                  </a:lnTo>
                  <a:lnTo>
                    <a:pt x="265" y="19"/>
                  </a:lnTo>
                  <a:lnTo>
                    <a:pt x="256" y="27"/>
                  </a:lnTo>
                  <a:lnTo>
                    <a:pt x="242" y="34"/>
                  </a:lnTo>
                  <a:lnTo>
                    <a:pt x="230" y="39"/>
                  </a:lnTo>
                  <a:lnTo>
                    <a:pt x="207" y="57"/>
                  </a:lnTo>
                  <a:lnTo>
                    <a:pt x="197" y="63"/>
                  </a:lnTo>
                  <a:lnTo>
                    <a:pt x="188" y="67"/>
                  </a:lnTo>
                  <a:lnTo>
                    <a:pt x="180" y="72"/>
                  </a:lnTo>
                  <a:lnTo>
                    <a:pt x="169" y="72"/>
                  </a:lnTo>
                  <a:lnTo>
                    <a:pt x="162" y="78"/>
                  </a:lnTo>
                  <a:lnTo>
                    <a:pt x="153" y="81"/>
                  </a:lnTo>
                  <a:lnTo>
                    <a:pt x="147" y="81"/>
                  </a:lnTo>
                  <a:lnTo>
                    <a:pt x="144" y="81"/>
                  </a:lnTo>
                  <a:lnTo>
                    <a:pt x="142" y="78"/>
                  </a:lnTo>
                  <a:lnTo>
                    <a:pt x="136" y="78"/>
                  </a:lnTo>
                  <a:lnTo>
                    <a:pt x="130" y="78"/>
                  </a:lnTo>
                  <a:lnTo>
                    <a:pt x="123" y="81"/>
                  </a:lnTo>
                  <a:lnTo>
                    <a:pt x="120" y="84"/>
                  </a:lnTo>
                  <a:lnTo>
                    <a:pt x="111" y="86"/>
                  </a:lnTo>
                  <a:lnTo>
                    <a:pt x="105" y="95"/>
                  </a:lnTo>
                  <a:lnTo>
                    <a:pt x="97" y="98"/>
                  </a:lnTo>
                  <a:lnTo>
                    <a:pt x="94" y="102"/>
                  </a:lnTo>
                  <a:lnTo>
                    <a:pt x="94" y="111"/>
                  </a:lnTo>
                  <a:lnTo>
                    <a:pt x="91" y="116"/>
                  </a:lnTo>
                  <a:lnTo>
                    <a:pt x="91" y="123"/>
                  </a:lnTo>
                  <a:lnTo>
                    <a:pt x="94" y="129"/>
                  </a:lnTo>
                  <a:lnTo>
                    <a:pt x="94" y="132"/>
                  </a:lnTo>
                  <a:lnTo>
                    <a:pt x="100" y="138"/>
                  </a:lnTo>
                  <a:lnTo>
                    <a:pt x="118" y="138"/>
                  </a:lnTo>
                  <a:lnTo>
                    <a:pt x="127" y="143"/>
                  </a:lnTo>
                  <a:lnTo>
                    <a:pt x="142" y="143"/>
                  </a:lnTo>
                  <a:lnTo>
                    <a:pt x="148" y="143"/>
                  </a:lnTo>
                  <a:lnTo>
                    <a:pt x="153" y="143"/>
                  </a:lnTo>
                  <a:lnTo>
                    <a:pt x="148" y="143"/>
                  </a:lnTo>
                  <a:lnTo>
                    <a:pt x="142" y="143"/>
                  </a:lnTo>
                  <a:lnTo>
                    <a:pt x="135" y="143"/>
                  </a:lnTo>
                  <a:lnTo>
                    <a:pt x="120" y="146"/>
                  </a:lnTo>
                  <a:lnTo>
                    <a:pt x="105" y="146"/>
                  </a:lnTo>
                  <a:lnTo>
                    <a:pt x="59" y="154"/>
                  </a:lnTo>
                  <a:lnTo>
                    <a:pt x="46" y="154"/>
                  </a:lnTo>
                  <a:lnTo>
                    <a:pt x="32" y="154"/>
                  </a:lnTo>
                  <a:lnTo>
                    <a:pt x="17" y="154"/>
                  </a:lnTo>
                  <a:lnTo>
                    <a:pt x="12" y="154"/>
                  </a:lnTo>
                  <a:lnTo>
                    <a:pt x="8" y="154"/>
                  </a:lnTo>
                  <a:lnTo>
                    <a:pt x="8" y="157"/>
                  </a:lnTo>
                  <a:lnTo>
                    <a:pt x="8" y="160"/>
                  </a:lnTo>
                  <a:lnTo>
                    <a:pt x="6" y="164"/>
                  </a:lnTo>
                  <a:lnTo>
                    <a:pt x="0" y="166"/>
                  </a:lnTo>
                  <a:lnTo>
                    <a:pt x="0" y="175"/>
                  </a:lnTo>
                  <a:lnTo>
                    <a:pt x="0" y="178"/>
                  </a:lnTo>
                  <a:lnTo>
                    <a:pt x="0" y="185"/>
                  </a:lnTo>
                  <a:lnTo>
                    <a:pt x="0" y="193"/>
                  </a:lnTo>
                  <a:lnTo>
                    <a:pt x="0" y="202"/>
                  </a:lnTo>
                  <a:lnTo>
                    <a:pt x="6" y="209"/>
                  </a:lnTo>
                  <a:lnTo>
                    <a:pt x="12" y="215"/>
                  </a:lnTo>
                  <a:lnTo>
                    <a:pt x="17" y="220"/>
                  </a:lnTo>
                  <a:lnTo>
                    <a:pt x="32" y="228"/>
                  </a:lnTo>
                  <a:lnTo>
                    <a:pt x="46" y="234"/>
                  </a:lnTo>
                  <a:lnTo>
                    <a:pt x="59" y="238"/>
                  </a:lnTo>
                  <a:lnTo>
                    <a:pt x="77" y="246"/>
                  </a:lnTo>
                  <a:lnTo>
                    <a:pt x="91" y="250"/>
                  </a:lnTo>
                  <a:lnTo>
                    <a:pt x="105" y="258"/>
                  </a:lnTo>
                  <a:lnTo>
                    <a:pt x="120" y="268"/>
                  </a:lnTo>
                  <a:lnTo>
                    <a:pt x="132" y="277"/>
                  </a:lnTo>
                  <a:lnTo>
                    <a:pt x="147" y="294"/>
                  </a:lnTo>
                  <a:lnTo>
                    <a:pt x="169" y="314"/>
                  </a:lnTo>
                  <a:lnTo>
                    <a:pt x="185" y="324"/>
                  </a:lnTo>
                  <a:lnTo>
                    <a:pt x="195" y="339"/>
                  </a:lnTo>
                  <a:lnTo>
                    <a:pt x="206" y="347"/>
                  </a:lnTo>
                  <a:lnTo>
                    <a:pt x="218" y="353"/>
                  </a:lnTo>
                  <a:lnTo>
                    <a:pt x="236" y="363"/>
                  </a:lnTo>
                  <a:lnTo>
                    <a:pt x="248" y="365"/>
                  </a:lnTo>
                  <a:lnTo>
                    <a:pt x="265" y="365"/>
                  </a:lnTo>
                  <a:lnTo>
                    <a:pt x="283" y="363"/>
                  </a:lnTo>
                  <a:lnTo>
                    <a:pt x="293" y="356"/>
                  </a:lnTo>
                  <a:lnTo>
                    <a:pt x="311" y="353"/>
                  </a:lnTo>
                  <a:lnTo>
                    <a:pt x="323" y="347"/>
                  </a:lnTo>
                  <a:lnTo>
                    <a:pt x="340" y="339"/>
                  </a:lnTo>
                  <a:lnTo>
                    <a:pt x="349" y="332"/>
                  </a:lnTo>
                  <a:lnTo>
                    <a:pt x="361" y="324"/>
                  </a:lnTo>
                  <a:lnTo>
                    <a:pt x="373" y="317"/>
                  </a:lnTo>
                  <a:lnTo>
                    <a:pt x="381" y="314"/>
                  </a:lnTo>
                  <a:lnTo>
                    <a:pt x="394" y="309"/>
                  </a:lnTo>
                  <a:lnTo>
                    <a:pt x="400" y="305"/>
                  </a:lnTo>
                  <a:lnTo>
                    <a:pt x="410" y="294"/>
                  </a:lnTo>
                  <a:lnTo>
                    <a:pt x="417" y="294"/>
                  </a:lnTo>
                  <a:lnTo>
                    <a:pt x="426" y="291"/>
                  </a:lnTo>
                  <a:lnTo>
                    <a:pt x="431" y="288"/>
                  </a:lnTo>
                  <a:lnTo>
                    <a:pt x="438" y="288"/>
                  </a:lnTo>
                  <a:lnTo>
                    <a:pt x="446" y="291"/>
                  </a:lnTo>
                  <a:lnTo>
                    <a:pt x="458" y="291"/>
                  </a:lnTo>
                  <a:lnTo>
                    <a:pt x="476" y="291"/>
                  </a:lnTo>
                  <a:lnTo>
                    <a:pt x="499" y="291"/>
                  </a:lnTo>
                  <a:lnTo>
                    <a:pt x="526" y="294"/>
                  </a:lnTo>
                  <a:lnTo>
                    <a:pt x="556" y="294"/>
                  </a:lnTo>
                  <a:lnTo>
                    <a:pt x="594" y="294"/>
                  </a:lnTo>
                  <a:lnTo>
                    <a:pt x="625" y="294"/>
                  </a:lnTo>
                  <a:lnTo>
                    <a:pt x="659" y="294"/>
                  </a:lnTo>
                  <a:lnTo>
                    <a:pt x="692" y="294"/>
                  </a:lnTo>
                  <a:lnTo>
                    <a:pt x="728" y="294"/>
                  </a:lnTo>
                  <a:lnTo>
                    <a:pt x="757" y="297"/>
                  </a:lnTo>
                  <a:lnTo>
                    <a:pt x="780" y="300"/>
                  </a:lnTo>
                  <a:lnTo>
                    <a:pt x="805" y="300"/>
                  </a:lnTo>
                  <a:lnTo>
                    <a:pt x="825" y="305"/>
                  </a:lnTo>
                  <a:lnTo>
                    <a:pt x="834" y="305"/>
                  </a:lnTo>
                  <a:lnTo>
                    <a:pt x="801" y="116"/>
                  </a:lnTo>
                  <a:close/>
                </a:path>
              </a:pathLst>
            </a:custGeom>
            <a:solidFill>
              <a:srgbClr val="FFDEB1"/>
            </a:solidFill>
            <a:ln w="428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74" name="Freeform 22"/>
            <p:cNvSpPr>
              <a:spLocks/>
            </p:cNvSpPr>
            <p:nvPr/>
          </p:nvSpPr>
          <p:spPr bwMode="auto">
            <a:xfrm>
              <a:off x="3311" y="3240"/>
              <a:ext cx="121" cy="49"/>
            </a:xfrm>
            <a:custGeom>
              <a:avLst/>
              <a:gdLst>
                <a:gd name="T0" fmla="*/ 1 w 240"/>
                <a:gd name="T1" fmla="*/ 0 h 99"/>
                <a:gd name="T2" fmla="*/ 1 w 240"/>
                <a:gd name="T3" fmla="*/ 0 h 99"/>
                <a:gd name="T4" fmla="*/ 1 w 240"/>
                <a:gd name="T5" fmla="*/ 0 h 99"/>
                <a:gd name="T6" fmla="*/ 1 w 240"/>
                <a:gd name="T7" fmla="*/ 0 h 99"/>
                <a:gd name="T8" fmla="*/ 1 w 240"/>
                <a:gd name="T9" fmla="*/ 0 h 99"/>
                <a:gd name="T10" fmla="*/ 1 w 240"/>
                <a:gd name="T11" fmla="*/ 0 h 99"/>
                <a:gd name="T12" fmla="*/ 1 w 240"/>
                <a:gd name="T13" fmla="*/ 0 h 99"/>
                <a:gd name="T14" fmla="*/ 1 w 240"/>
                <a:gd name="T15" fmla="*/ 0 h 99"/>
                <a:gd name="T16" fmla="*/ 1 w 240"/>
                <a:gd name="T17" fmla="*/ 0 h 99"/>
                <a:gd name="T18" fmla="*/ 1 w 240"/>
                <a:gd name="T19" fmla="*/ 0 h 99"/>
                <a:gd name="T20" fmla="*/ 1 w 240"/>
                <a:gd name="T21" fmla="*/ 0 h 99"/>
                <a:gd name="T22" fmla="*/ 1 w 240"/>
                <a:gd name="T23" fmla="*/ 0 h 99"/>
                <a:gd name="T24" fmla="*/ 1 w 240"/>
                <a:gd name="T25" fmla="*/ 0 h 99"/>
                <a:gd name="T26" fmla="*/ 1 w 240"/>
                <a:gd name="T27" fmla="*/ 0 h 99"/>
                <a:gd name="T28" fmla="*/ 1 w 240"/>
                <a:gd name="T29" fmla="*/ 0 h 99"/>
                <a:gd name="T30" fmla="*/ 1 w 240"/>
                <a:gd name="T31" fmla="*/ 0 h 99"/>
                <a:gd name="T32" fmla="*/ 1 w 240"/>
                <a:gd name="T33" fmla="*/ 0 h 99"/>
                <a:gd name="T34" fmla="*/ 1 w 240"/>
                <a:gd name="T35" fmla="*/ 0 h 99"/>
                <a:gd name="T36" fmla="*/ 1 w 240"/>
                <a:gd name="T37" fmla="*/ 0 h 99"/>
                <a:gd name="T38" fmla="*/ 1 w 240"/>
                <a:gd name="T39" fmla="*/ 0 h 99"/>
                <a:gd name="T40" fmla="*/ 1 w 240"/>
                <a:gd name="T41" fmla="*/ 0 h 99"/>
                <a:gd name="T42" fmla="*/ 1 w 240"/>
                <a:gd name="T43" fmla="*/ 0 h 99"/>
                <a:gd name="T44" fmla="*/ 1 w 240"/>
                <a:gd name="T45" fmla="*/ 0 h 99"/>
                <a:gd name="T46" fmla="*/ 1 w 240"/>
                <a:gd name="T47" fmla="*/ 0 h 99"/>
                <a:gd name="T48" fmla="*/ 1 w 240"/>
                <a:gd name="T49" fmla="*/ 0 h 99"/>
                <a:gd name="T50" fmla="*/ 1 w 240"/>
                <a:gd name="T51" fmla="*/ 0 h 99"/>
                <a:gd name="T52" fmla="*/ 1 w 240"/>
                <a:gd name="T53" fmla="*/ 0 h 99"/>
                <a:gd name="T54" fmla="*/ 1 w 240"/>
                <a:gd name="T55" fmla="*/ 0 h 99"/>
                <a:gd name="T56" fmla="*/ 1 w 240"/>
                <a:gd name="T57" fmla="*/ 0 h 99"/>
                <a:gd name="T58" fmla="*/ 1 w 240"/>
                <a:gd name="T59" fmla="*/ 0 h 99"/>
                <a:gd name="T60" fmla="*/ 1 w 240"/>
                <a:gd name="T61" fmla="*/ 0 h 99"/>
                <a:gd name="T62" fmla="*/ 1 w 240"/>
                <a:gd name="T63" fmla="*/ 0 h 99"/>
                <a:gd name="T64" fmla="*/ 1 w 240"/>
                <a:gd name="T65" fmla="*/ 0 h 99"/>
                <a:gd name="T66" fmla="*/ 1 w 240"/>
                <a:gd name="T67" fmla="*/ 0 h 99"/>
                <a:gd name="T68" fmla="*/ 1 w 240"/>
                <a:gd name="T69" fmla="*/ 0 h 99"/>
                <a:gd name="T70" fmla="*/ 1 w 240"/>
                <a:gd name="T71" fmla="*/ 0 h 99"/>
                <a:gd name="T72" fmla="*/ 1 w 240"/>
                <a:gd name="T73" fmla="*/ 0 h 99"/>
                <a:gd name="T74" fmla="*/ 1 w 240"/>
                <a:gd name="T75" fmla="*/ 0 h 99"/>
                <a:gd name="T76" fmla="*/ 1 w 240"/>
                <a:gd name="T77" fmla="*/ 0 h 99"/>
                <a:gd name="T78" fmla="*/ 1 w 240"/>
                <a:gd name="T79" fmla="*/ 0 h 99"/>
                <a:gd name="T80" fmla="*/ 1 w 240"/>
                <a:gd name="T81" fmla="*/ 0 h 99"/>
                <a:gd name="T82" fmla="*/ 1 w 240"/>
                <a:gd name="T83" fmla="*/ 0 h 99"/>
                <a:gd name="T84" fmla="*/ 1 w 240"/>
                <a:gd name="T85" fmla="*/ 0 h 99"/>
                <a:gd name="T86" fmla="*/ 1 w 240"/>
                <a:gd name="T87" fmla="*/ 0 h 99"/>
                <a:gd name="T88" fmla="*/ 1 w 240"/>
                <a:gd name="T89" fmla="*/ 0 h 99"/>
                <a:gd name="T90" fmla="*/ 1 w 240"/>
                <a:gd name="T91" fmla="*/ 0 h 99"/>
                <a:gd name="T92" fmla="*/ 1 w 240"/>
                <a:gd name="T93" fmla="*/ 0 h 99"/>
                <a:gd name="T94" fmla="*/ 1 w 240"/>
                <a:gd name="T95" fmla="*/ 0 h 99"/>
                <a:gd name="T96" fmla="*/ 1 w 240"/>
                <a:gd name="T97" fmla="*/ 0 h 99"/>
                <a:gd name="T98" fmla="*/ 1 w 240"/>
                <a:gd name="T99" fmla="*/ 0 h 99"/>
                <a:gd name="T100" fmla="*/ 1 w 240"/>
                <a:gd name="T101" fmla="*/ 0 h 99"/>
                <a:gd name="T102" fmla="*/ 1 w 240"/>
                <a:gd name="T103" fmla="*/ 0 h 99"/>
                <a:gd name="T104" fmla="*/ 1 w 240"/>
                <a:gd name="T105" fmla="*/ 0 h 99"/>
                <a:gd name="T106" fmla="*/ 0 w 240"/>
                <a:gd name="T107" fmla="*/ 0 h 99"/>
                <a:gd name="T108" fmla="*/ 0 w 240"/>
                <a:gd name="T109" fmla="*/ 0 h 99"/>
                <a:gd name="T110" fmla="*/ 1 w 240"/>
                <a:gd name="T111" fmla="*/ 0 h 99"/>
                <a:gd name="T112" fmla="*/ 1 w 240"/>
                <a:gd name="T113" fmla="*/ 0 h 99"/>
                <a:gd name="T114" fmla="*/ 1 w 240"/>
                <a:gd name="T115" fmla="*/ 0 h 99"/>
                <a:gd name="T116" fmla="*/ 1 w 240"/>
                <a:gd name="T117" fmla="*/ 0 h 99"/>
                <a:gd name="T118" fmla="*/ 1 w 240"/>
                <a:gd name="T119" fmla="*/ 0 h 99"/>
                <a:gd name="T120" fmla="*/ 1 w 240"/>
                <a:gd name="T121" fmla="*/ 0 h 99"/>
                <a:gd name="T122" fmla="*/ 1 w 240"/>
                <a:gd name="T123" fmla="*/ 0 h 9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40"/>
                <a:gd name="T187" fmla="*/ 0 h 99"/>
                <a:gd name="T188" fmla="*/ 240 w 240"/>
                <a:gd name="T189" fmla="*/ 99 h 9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40" h="99">
                  <a:moveTo>
                    <a:pt x="240" y="99"/>
                  </a:moveTo>
                  <a:lnTo>
                    <a:pt x="240" y="97"/>
                  </a:lnTo>
                  <a:lnTo>
                    <a:pt x="237" y="91"/>
                  </a:lnTo>
                  <a:lnTo>
                    <a:pt x="232" y="89"/>
                  </a:lnTo>
                  <a:lnTo>
                    <a:pt x="228" y="77"/>
                  </a:lnTo>
                  <a:lnTo>
                    <a:pt x="222" y="64"/>
                  </a:lnTo>
                  <a:lnTo>
                    <a:pt x="216" y="56"/>
                  </a:lnTo>
                  <a:lnTo>
                    <a:pt x="205" y="49"/>
                  </a:lnTo>
                  <a:lnTo>
                    <a:pt x="205" y="37"/>
                  </a:lnTo>
                  <a:lnTo>
                    <a:pt x="195" y="31"/>
                  </a:lnTo>
                  <a:lnTo>
                    <a:pt x="189" y="25"/>
                  </a:lnTo>
                  <a:lnTo>
                    <a:pt x="181" y="14"/>
                  </a:lnTo>
                  <a:lnTo>
                    <a:pt x="177" y="9"/>
                  </a:lnTo>
                  <a:lnTo>
                    <a:pt x="168" y="2"/>
                  </a:lnTo>
                  <a:lnTo>
                    <a:pt x="165" y="0"/>
                  </a:lnTo>
                  <a:lnTo>
                    <a:pt x="157" y="0"/>
                  </a:lnTo>
                  <a:lnTo>
                    <a:pt x="154" y="0"/>
                  </a:lnTo>
                  <a:lnTo>
                    <a:pt x="148" y="3"/>
                  </a:lnTo>
                  <a:lnTo>
                    <a:pt x="142" y="9"/>
                  </a:lnTo>
                  <a:lnTo>
                    <a:pt x="136" y="9"/>
                  </a:lnTo>
                  <a:lnTo>
                    <a:pt x="130" y="14"/>
                  </a:lnTo>
                  <a:lnTo>
                    <a:pt x="130" y="17"/>
                  </a:lnTo>
                  <a:lnTo>
                    <a:pt x="128" y="25"/>
                  </a:lnTo>
                  <a:lnTo>
                    <a:pt x="122" y="28"/>
                  </a:lnTo>
                  <a:lnTo>
                    <a:pt x="122" y="31"/>
                  </a:lnTo>
                  <a:lnTo>
                    <a:pt x="119" y="35"/>
                  </a:lnTo>
                  <a:lnTo>
                    <a:pt x="118" y="37"/>
                  </a:lnTo>
                  <a:lnTo>
                    <a:pt x="118" y="49"/>
                  </a:lnTo>
                  <a:lnTo>
                    <a:pt x="118" y="55"/>
                  </a:lnTo>
                  <a:lnTo>
                    <a:pt x="119" y="59"/>
                  </a:lnTo>
                  <a:lnTo>
                    <a:pt x="122" y="64"/>
                  </a:lnTo>
                  <a:lnTo>
                    <a:pt x="122" y="73"/>
                  </a:lnTo>
                  <a:lnTo>
                    <a:pt x="118" y="71"/>
                  </a:lnTo>
                  <a:lnTo>
                    <a:pt x="113" y="64"/>
                  </a:lnTo>
                  <a:lnTo>
                    <a:pt x="107" y="59"/>
                  </a:lnTo>
                  <a:lnTo>
                    <a:pt x="100" y="49"/>
                  </a:lnTo>
                  <a:lnTo>
                    <a:pt x="92" y="46"/>
                  </a:lnTo>
                  <a:lnTo>
                    <a:pt x="84" y="37"/>
                  </a:lnTo>
                  <a:lnTo>
                    <a:pt x="74" y="31"/>
                  </a:lnTo>
                  <a:lnTo>
                    <a:pt x="65" y="25"/>
                  </a:lnTo>
                  <a:lnTo>
                    <a:pt x="56" y="19"/>
                  </a:lnTo>
                  <a:lnTo>
                    <a:pt x="48" y="17"/>
                  </a:lnTo>
                  <a:lnTo>
                    <a:pt x="39" y="14"/>
                  </a:lnTo>
                  <a:lnTo>
                    <a:pt x="32" y="17"/>
                  </a:lnTo>
                  <a:lnTo>
                    <a:pt x="23" y="19"/>
                  </a:lnTo>
                  <a:lnTo>
                    <a:pt x="21" y="25"/>
                  </a:lnTo>
                  <a:lnTo>
                    <a:pt x="17" y="35"/>
                  </a:lnTo>
                  <a:lnTo>
                    <a:pt x="12" y="35"/>
                  </a:lnTo>
                  <a:lnTo>
                    <a:pt x="9" y="37"/>
                  </a:lnTo>
                  <a:lnTo>
                    <a:pt x="6" y="37"/>
                  </a:lnTo>
                  <a:lnTo>
                    <a:pt x="6" y="46"/>
                  </a:lnTo>
                  <a:lnTo>
                    <a:pt x="3" y="46"/>
                  </a:lnTo>
                  <a:lnTo>
                    <a:pt x="3" y="49"/>
                  </a:lnTo>
                  <a:lnTo>
                    <a:pt x="0" y="49"/>
                  </a:lnTo>
                  <a:lnTo>
                    <a:pt x="0" y="56"/>
                  </a:lnTo>
                  <a:lnTo>
                    <a:pt x="3" y="59"/>
                  </a:lnTo>
                  <a:lnTo>
                    <a:pt x="3" y="70"/>
                  </a:lnTo>
                  <a:lnTo>
                    <a:pt x="6" y="73"/>
                  </a:lnTo>
                  <a:lnTo>
                    <a:pt x="9" y="83"/>
                  </a:lnTo>
                  <a:lnTo>
                    <a:pt x="21" y="89"/>
                  </a:lnTo>
                  <a:lnTo>
                    <a:pt x="32" y="99"/>
                  </a:lnTo>
                  <a:lnTo>
                    <a:pt x="240" y="99"/>
                  </a:lnTo>
                  <a:close/>
                </a:path>
              </a:pathLst>
            </a:custGeom>
            <a:solidFill>
              <a:srgbClr val="FFDE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75" name="Freeform 23"/>
            <p:cNvSpPr>
              <a:spLocks/>
            </p:cNvSpPr>
            <p:nvPr/>
          </p:nvSpPr>
          <p:spPr bwMode="auto">
            <a:xfrm>
              <a:off x="3311" y="3240"/>
              <a:ext cx="121" cy="49"/>
            </a:xfrm>
            <a:custGeom>
              <a:avLst/>
              <a:gdLst>
                <a:gd name="T0" fmla="*/ 1 w 240"/>
                <a:gd name="T1" fmla="*/ 0 h 99"/>
                <a:gd name="T2" fmla="*/ 1 w 240"/>
                <a:gd name="T3" fmla="*/ 0 h 99"/>
                <a:gd name="T4" fmla="*/ 1 w 240"/>
                <a:gd name="T5" fmla="*/ 0 h 99"/>
                <a:gd name="T6" fmla="*/ 1 w 240"/>
                <a:gd name="T7" fmla="*/ 0 h 99"/>
                <a:gd name="T8" fmla="*/ 1 w 240"/>
                <a:gd name="T9" fmla="*/ 0 h 99"/>
                <a:gd name="T10" fmla="*/ 1 w 240"/>
                <a:gd name="T11" fmla="*/ 0 h 99"/>
                <a:gd name="T12" fmla="*/ 1 w 240"/>
                <a:gd name="T13" fmla="*/ 0 h 99"/>
                <a:gd name="T14" fmla="*/ 1 w 240"/>
                <a:gd name="T15" fmla="*/ 0 h 99"/>
                <a:gd name="T16" fmla="*/ 1 w 240"/>
                <a:gd name="T17" fmla="*/ 0 h 99"/>
                <a:gd name="T18" fmla="*/ 1 w 240"/>
                <a:gd name="T19" fmla="*/ 0 h 99"/>
                <a:gd name="T20" fmla="*/ 1 w 240"/>
                <a:gd name="T21" fmla="*/ 0 h 99"/>
                <a:gd name="T22" fmla="*/ 1 w 240"/>
                <a:gd name="T23" fmla="*/ 0 h 99"/>
                <a:gd name="T24" fmla="*/ 1 w 240"/>
                <a:gd name="T25" fmla="*/ 0 h 99"/>
                <a:gd name="T26" fmla="*/ 1 w 240"/>
                <a:gd name="T27" fmla="*/ 0 h 99"/>
                <a:gd name="T28" fmla="*/ 1 w 240"/>
                <a:gd name="T29" fmla="*/ 0 h 99"/>
                <a:gd name="T30" fmla="*/ 1 w 240"/>
                <a:gd name="T31" fmla="*/ 0 h 99"/>
                <a:gd name="T32" fmla="*/ 1 w 240"/>
                <a:gd name="T33" fmla="*/ 0 h 99"/>
                <a:gd name="T34" fmla="*/ 1 w 240"/>
                <a:gd name="T35" fmla="*/ 0 h 99"/>
                <a:gd name="T36" fmla="*/ 1 w 240"/>
                <a:gd name="T37" fmla="*/ 0 h 99"/>
                <a:gd name="T38" fmla="*/ 1 w 240"/>
                <a:gd name="T39" fmla="*/ 0 h 99"/>
                <a:gd name="T40" fmla="*/ 1 w 240"/>
                <a:gd name="T41" fmla="*/ 0 h 99"/>
                <a:gd name="T42" fmla="*/ 1 w 240"/>
                <a:gd name="T43" fmla="*/ 0 h 99"/>
                <a:gd name="T44" fmla="*/ 1 w 240"/>
                <a:gd name="T45" fmla="*/ 0 h 99"/>
                <a:gd name="T46" fmla="*/ 1 w 240"/>
                <a:gd name="T47" fmla="*/ 0 h 99"/>
                <a:gd name="T48" fmla="*/ 1 w 240"/>
                <a:gd name="T49" fmla="*/ 0 h 99"/>
                <a:gd name="T50" fmla="*/ 1 w 240"/>
                <a:gd name="T51" fmla="*/ 0 h 99"/>
                <a:gd name="T52" fmla="*/ 1 w 240"/>
                <a:gd name="T53" fmla="*/ 0 h 99"/>
                <a:gd name="T54" fmla="*/ 1 w 240"/>
                <a:gd name="T55" fmla="*/ 0 h 99"/>
                <a:gd name="T56" fmla="*/ 1 w 240"/>
                <a:gd name="T57" fmla="*/ 0 h 99"/>
                <a:gd name="T58" fmla="*/ 1 w 240"/>
                <a:gd name="T59" fmla="*/ 0 h 99"/>
                <a:gd name="T60" fmla="*/ 1 w 240"/>
                <a:gd name="T61" fmla="*/ 0 h 99"/>
                <a:gd name="T62" fmla="*/ 1 w 240"/>
                <a:gd name="T63" fmla="*/ 0 h 99"/>
                <a:gd name="T64" fmla="*/ 1 w 240"/>
                <a:gd name="T65" fmla="*/ 0 h 99"/>
                <a:gd name="T66" fmla="*/ 1 w 240"/>
                <a:gd name="T67" fmla="*/ 0 h 99"/>
                <a:gd name="T68" fmla="*/ 1 w 240"/>
                <a:gd name="T69" fmla="*/ 0 h 99"/>
                <a:gd name="T70" fmla="*/ 1 w 240"/>
                <a:gd name="T71" fmla="*/ 0 h 99"/>
                <a:gd name="T72" fmla="*/ 1 w 240"/>
                <a:gd name="T73" fmla="*/ 0 h 99"/>
                <a:gd name="T74" fmla="*/ 1 w 240"/>
                <a:gd name="T75" fmla="*/ 0 h 99"/>
                <a:gd name="T76" fmla="*/ 1 w 240"/>
                <a:gd name="T77" fmla="*/ 0 h 99"/>
                <a:gd name="T78" fmla="*/ 1 w 240"/>
                <a:gd name="T79" fmla="*/ 0 h 99"/>
                <a:gd name="T80" fmla="*/ 1 w 240"/>
                <a:gd name="T81" fmla="*/ 0 h 99"/>
                <a:gd name="T82" fmla="*/ 1 w 240"/>
                <a:gd name="T83" fmla="*/ 0 h 99"/>
                <a:gd name="T84" fmla="*/ 1 w 240"/>
                <a:gd name="T85" fmla="*/ 0 h 99"/>
                <a:gd name="T86" fmla="*/ 1 w 240"/>
                <a:gd name="T87" fmla="*/ 0 h 99"/>
                <a:gd name="T88" fmla="*/ 1 w 240"/>
                <a:gd name="T89" fmla="*/ 0 h 99"/>
                <a:gd name="T90" fmla="*/ 1 w 240"/>
                <a:gd name="T91" fmla="*/ 0 h 99"/>
                <a:gd name="T92" fmla="*/ 1 w 240"/>
                <a:gd name="T93" fmla="*/ 0 h 99"/>
                <a:gd name="T94" fmla="*/ 1 w 240"/>
                <a:gd name="T95" fmla="*/ 0 h 99"/>
                <a:gd name="T96" fmla="*/ 1 w 240"/>
                <a:gd name="T97" fmla="*/ 0 h 99"/>
                <a:gd name="T98" fmla="*/ 1 w 240"/>
                <a:gd name="T99" fmla="*/ 0 h 99"/>
                <a:gd name="T100" fmla="*/ 1 w 240"/>
                <a:gd name="T101" fmla="*/ 0 h 99"/>
                <a:gd name="T102" fmla="*/ 1 w 240"/>
                <a:gd name="T103" fmla="*/ 0 h 99"/>
                <a:gd name="T104" fmla="*/ 1 w 240"/>
                <a:gd name="T105" fmla="*/ 0 h 99"/>
                <a:gd name="T106" fmla="*/ 0 w 240"/>
                <a:gd name="T107" fmla="*/ 0 h 99"/>
                <a:gd name="T108" fmla="*/ 0 w 240"/>
                <a:gd name="T109" fmla="*/ 0 h 99"/>
                <a:gd name="T110" fmla="*/ 1 w 240"/>
                <a:gd name="T111" fmla="*/ 0 h 99"/>
                <a:gd name="T112" fmla="*/ 1 w 240"/>
                <a:gd name="T113" fmla="*/ 0 h 99"/>
                <a:gd name="T114" fmla="*/ 1 w 240"/>
                <a:gd name="T115" fmla="*/ 0 h 99"/>
                <a:gd name="T116" fmla="*/ 1 w 240"/>
                <a:gd name="T117" fmla="*/ 0 h 99"/>
                <a:gd name="T118" fmla="*/ 1 w 240"/>
                <a:gd name="T119" fmla="*/ 0 h 99"/>
                <a:gd name="T120" fmla="*/ 1 w 240"/>
                <a:gd name="T121" fmla="*/ 0 h 9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40"/>
                <a:gd name="T184" fmla="*/ 0 h 99"/>
                <a:gd name="T185" fmla="*/ 240 w 240"/>
                <a:gd name="T186" fmla="*/ 99 h 9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40" h="99">
                  <a:moveTo>
                    <a:pt x="240" y="99"/>
                  </a:moveTo>
                  <a:lnTo>
                    <a:pt x="240" y="97"/>
                  </a:lnTo>
                  <a:lnTo>
                    <a:pt x="237" y="91"/>
                  </a:lnTo>
                  <a:lnTo>
                    <a:pt x="232" y="89"/>
                  </a:lnTo>
                  <a:lnTo>
                    <a:pt x="228" y="77"/>
                  </a:lnTo>
                  <a:lnTo>
                    <a:pt x="222" y="64"/>
                  </a:lnTo>
                  <a:lnTo>
                    <a:pt x="216" y="56"/>
                  </a:lnTo>
                  <a:lnTo>
                    <a:pt x="205" y="49"/>
                  </a:lnTo>
                  <a:lnTo>
                    <a:pt x="205" y="37"/>
                  </a:lnTo>
                  <a:lnTo>
                    <a:pt x="195" y="31"/>
                  </a:lnTo>
                  <a:lnTo>
                    <a:pt x="189" y="25"/>
                  </a:lnTo>
                  <a:lnTo>
                    <a:pt x="181" y="14"/>
                  </a:lnTo>
                  <a:lnTo>
                    <a:pt x="177" y="9"/>
                  </a:lnTo>
                  <a:lnTo>
                    <a:pt x="168" y="2"/>
                  </a:lnTo>
                  <a:lnTo>
                    <a:pt x="165" y="0"/>
                  </a:lnTo>
                  <a:lnTo>
                    <a:pt x="157" y="0"/>
                  </a:lnTo>
                  <a:lnTo>
                    <a:pt x="154" y="0"/>
                  </a:lnTo>
                  <a:lnTo>
                    <a:pt x="148" y="3"/>
                  </a:lnTo>
                  <a:lnTo>
                    <a:pt x="142" y="9"/>
                  </a:lnTo>
                  <a:lnTo>
                    <a:pt x="136" y="9"/>
                  </a:lnTo>
                  <a:lnTo>
                    <a:pt x="130" y="14"/>
                  </a:lnTo>
                  <a:lnTo>
                    <a:pt x="130" y="17"/>
                  </a:lnTo>
                  <a:lnTo>
                    <a:pt x="128" y="25"/>
                  </a:lnTo>
                  <a:lnTo>
                    <a:pt x="122" y="28"/>
                  </a:lnTo>
                  <a:lnTo>
                    <a:pt x="122" y="31"/>
                  </a:lnTo>
                  <a:lnTo>
                    <a:pt x="119" y="35"/>
                  </a:lnTo>
                  <a:lnTo>
                    <a:pt x="118" y="37"/>
                  </a:lnTo>
                  <a:lnTo>
                    <a:pt x="118" y="49"/>
                  </a:lnTo>
                  <a:lnTo>
                    <a:pt x="118" y="55"/>
                  </a:lnTo>
                  <a:lnTo>
                    <a:pt x="119" y="59"/>
                  </a:lnTo>
                  <a:lnTo>
                    <a:pt x="122" y="64"/>
                  </a:lnTo>
                  <a:lnTo>
                    <a:pt x="122" y="73"/>
                  </a:lnTo>
                  <a:lnTo>
                    <a:pt x="118" y="71"/>
                  </a:lnTo>
                  <a:lnTo>
                    <a:pt x="113" y="64"/>
                  </a:lnTo>
                  <a:lnTo>
                    <a:pt x="107" y="59"/>
                  </a:lnTo>
                  <a:lnTo>
                    <a:pt x="100" y="49"/>
                  </a:lnTo>
                  <a:lnTo>
                    <a:pt x="92" y="46"/>
                  </a:lnTo>
                  <a:lnTo>
                    <a:pt x="84" y="37"/>
                  </a:lnTo>
                  <a:lnTo>
                    <a:pt x="74" y="31"/>
                  </a:lnTo>
                  <a:lnTo>
                    <a:pt x="65" y="25"/>
                  </a:lnTo>
                  <a:lnTo>
                    <a:pt x="56" y="19"/>
                  </a:lnTo>
                  <a:lnTo>
                    <a:pt x="48" y="17"/>
                  </a:lnTo>
                  <a:lnTo>
                    <a:pt x="39" y="14"/>
                  </a:lnTo>
                  <a:lnTo>
                    <a:pt x="32" y="17"/>
                  </a:lnTo>
                  <a:lnTo>
                    <a:pt x="23" y="19"/>
                  </a:lnTo>
                  <a:lnTo>
                    <a:pt x="21" y="25"/>
                  </a:lnTo>
                  <a:lnTo>
                    <a:pt x="17" y="35"/>
                  </a:lnTo>
                  <a:lnTo>
                    <a:pt x="12" y="35"/>
                  </a:lnTo>
                  <a:lnTo>
                    <a:pt x="9" y="37"/>
                  </a:lnTo>
                  <a:lnTo>
                    <a:pt x="6" y="37"/>
                  </a:lnTo>
                  <a:lnTo>
                    <a:pt x="6" y="46"/>
                  </a:lnTo>
                  <a:lnTo>
                    <a:pt x="3" y="46"/>
                  </a:lnTo>
                  <a:lnTo>
                    <a:pt x="3" y="49"/>
                  </a:lnTo>
                  <a:lnTo>
                    <a:pt x="0" y="49"/>
                  </a:lnTo>
                  <a:lnTo>
                    <a:pt x="0" y="56"/>
                  </a:lnTo>
                  <a:lnTo>
                    <a:pt x="3" y="59"/>
                  </a:lnTo>
                  <a:lnTo>
                    <a:pt x="3" y="70"/>
                  </a:lnTo>
                  <a:lnTo>
                    <a:pt x="6" y="73"/>
                  </a:lnTo>
                  <a:lnTo>
                    <a:pt x="9" y="83"/>
                  </a:lnTo>
                  <a:lnTo>
                    <a:pt x="21" y="89"/>
                  </a:lnTo>
                  <a:lnTo>
                    <a:pt x="32" y="99"/>
                  </a:lnTo>
                </a:path>
              </a:pathLst>
            </a:custGeom>
            <a:noFill/>
            <a:ln w="428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76" name="Line 24"/>
            <p:cNvSpPr>
              <a:spLocks noChangeShapeType="1"/>
            </p:cNvSpPr>
            <p:nvPr/>
          </p:nvSpPr>
          <p:spPr bwMode="auto">
            <a:xfrm flipV="1">
              <a:off x="3826" y="2929"/>
              <a:ext cx="19" cy="51"/>
            </a:xfrm>
            <a:prstGeom prst="line">
              <a:avLst/>
            </a:prstGeom>
            <a:noFill/>
            <a:ln w="428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77" name="Freeform 25"/>
            <p:cNvSpPr>
              <a:spLocks/>
            </p:cNvSpPr>
            <p:nvPr/>
          </p:nvSpPr>
          <p:spPr bwMode="auto">
            <a:xfrm>
              <a:off x="3793" y="2672"/>
              <a:ext cx="424" cy="464"/>
            </a:xfrm>
            <a:custGeom>
              <a:avLst/>
              <a:gdLst>
                <a:gd name="T0" fmla="*/ 0 w 849"/>
                <a:gd name="T1" fmla="*/ 1 h 927"/>
                <a:gd name="T2" fmla="*/ 0 w 849"/>
                <a:gd name="T3" fmla="*/ 1 h 927"/>
                <a:gd name="T4" fmla="*/ 0 w 849"/>
                <a:gd name="T5" fmla="*/ 1 h 927"/>
                <a:gd name="T6" fmla="*/ 0 w 849"/>
                <a:gd name="T7" fmla="*/ 1 h 927"/>
                <a:gd name="T8" fmla="*/ 0 w 849"/>
                <a:gd name="T9" fmla="*/ 1 h 927"/>
                <a:gd name="T10" fmla="*/ 0 w 849"/>
                <a:gd name="T11" fmla="*/ 1 h 927"/>
                <a:gd name="T12" fmla="*/ 0 w 849"/>
                <a:gd name="T13" fmla="*/ 1 h 927"/>
                <a:gd name="T14" fmla="*/ 0 w 849"/>
                <a:gd name="T15" fmla="*/ 1 h 927"/>
                <a:gd name="T16" fmla="*/ 0 w 849"/>
                <a:gd name="T17" fmla="*/ 1 h 927"/>
                <a:gd name="T18" fmla="*/ 0 w 849"/>
                <a:gd name="T19" fmla="*/ 1 h 927"/>
                <a:gd name="T20" fmla="*/ 0 w 849"/>
                <a:gd name="T21" fmla="*/ 1 h 927"/>
                <a:gd name="T22" fmla="*/ 0 w 849"/>
                <a:gd name="T23" fmla="*/ 1 h 927"/>
                <a:gd name="T24" fmla="*/ 0 w 849"/>
                <a:gd name="T25" fmla="*/ 1 h 927"/>
                <a:gd name="T26" fmla="*/ 0 w 849"/>
                <a:gd name="T27" fmla="*/ 1 h 927"/>
                <a:gd name="T28" fmla="*/ 0 w 849"/>
                <a:gd name="T29" fmla="*/ 1 h 927"/>
                <a:gd name="T30" fmla="*/ 0 w 849"/>
                <a:gd name="T31" fmla="*/ 1 h 927"/>
                <a:gd name="T32" fmla="*/ 0 w 849"/>
                <a:gd name="T33" fmla="*/ 1 h 927"/>
                <a:gd name="T34" fmla="*/ 0 w 849"/>
                <a:gd name="T35" fmla="*/ 1 h 927"/>
                <a:gd name="T36" fmla="*/ 0 w 849"/>
                <a:gd name="T37" fmla="*/ 1 h 927"/>
                <a:gd name="T38" fmla="*/ 0 w 849"/>
                <a:gd name="T39" fmla="*/ 1 h 927"/>
                <a:gd name="T40" fmla="*/ 0 w 849"/>
                <a:gd name="T41" fmla="*/ 1 h 927"/>
                <a:gd name="T42" fmla="*/ 0 w 849"/>
                <a:gd name="T43" fmla="*/ 1 h 927"/>
                <a:gd name="T44" fmla="*/ 0 w 849"/>
                <a:gd name="T45" fmla="*/ 1 h 927"/>
                <a:gd name="T46" fmla="*/ 0 w 849"/>
                <a:gd name="T47" fmla="*/ 1 h 927"/>
                <a:gd name="T48" fmla="*/ 0 w 849"/>
                <a:gd name="T49" fmla="*/ 1 h 927"/>
                <a:gd name="T50" fmla="*/ 0 w 849"/>
                <a:gd name="T51" fmla="*/ 0 h 927"/>
                <a:gd name="T52" fmla="*/ 0 w 849"/>
                <a:gd name="T53" fmla="*/ 1 h 927"/>
                <a:gd name="T54" fmla="*/ 0 w 849"/>
                <a:gd name="T55" fmla="*/ 1 h 927"/>
                <a:gd name="T56" fmla="*/ 0 w 849"/>
                <a:gd name="T57" fmla="*/ 1 h 927"/>
                <a:gd name="T58" fmla="*/ 0 w 849"/>
                <a:gd name="T59" fmla="*/ 1 h 927"/>
                <a:gd name="T60" fmla="*/ 0 w 849"/>
                <a:gd name="T61" fmla="*/ 1 h 927"/>
                <a:gd name="T62" fmla="*/ 0 w 849"/>
                <a:gd name="T63" fmla="*/ 1 h 927"/>
                <a:gd name="T64" fmla="*/ 0 w 849"/>
                <a:gd name="T65" fmla="*/ 1 h 927"/>
                <a:gd name="T66" fmla="*/ 0 w 849"/>
                <a:gd name="T67" fmla="*/ 1 h 92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49"/>
                <a:gd name="T103" fmla="*/ 0 h 927"/>
                <a:gd name="T104" fmla="*/ 849 w 849"/>
                <a:gd name="T105" fmla="*/ 927 h 92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49" h="927">
                  <a:moveTo>
                    <a:pt x="801" y="418"/>
                  </a:moveTo>
                  <a:lnTo>
                    <a:pt x="849" y="506"/>
                  </a:lnTo>
                  <a:lnTo>
                    <a:pt x="823" y="590"/>
                  </a:lnTo>
                  <a:lnTo>
                    <a:pt x="823" y="640"/>
                  </a:lnTo>
                  <a:lnTo>
                    <a:pt x="805" y="682"/>
                  </a:lnTo>
                  <a:lnTo>
                    <a:pt x="783" y="720"/>
                  </a:lnTo>
                  <a:lnTo>
                    <a:pt x="758" y="755"/>
                  </a:lnTo>
                  <a:lnTo>
                    <a:pt x="734" y="784"/>
                  </a:lnTo>
                  <a:lnTo>
                    <a:pt x="706" y="806"/>
                  </a:lnTo>
                  <a:lnTo>
                    <a:pt x="678" y="833"/>
                  </a:lnTo>
                  <a:lnTo>
                    <a:pt x="651" y="855"/>
                  </a:lnTo>
                  <a:lnTo>
                    <a:pt x="619" y="870"/>
                  </a:lnTo>
                  <a:lnTo>
                    <a:pt x="595" y="883"/>
                  </a:lnTo>
                  <a:lnTo>
                    <a:pt x="568" y="898"/>
                  </a:lnTo>
                  <a:lnTo>
                    <a:pt x="545" y="906"/>
                  </a:lnTo>
                  <a:lnTo>
                    <a:pt x="517" y="916"/>
                  </a:lnTo>
                  <a:lnTo>
                    <a:pt x="491" y="919"/>
                  </a:lnTo>
                  <a:lnTo>
                    <a:pt x="474" y="927"/>
                  </a:lnTo>
                  <a:lnTo>
                    <a:pt x="459" y="927"/>
                  </a:lnTo>
                  <a:lnTo>
                    <a:pt x="447" y="927"/>
                  </a:lnTo>
                  <a:lnTo>
                    <a:pt x="434" y="927"/>
                  </a:lnTo>
                  <a:lnTo>
                    <a:pt x="413" y="919"/>
                  </a:lnTo>
                  <a:lnTo>
                    <a:pt x="390" y="907"/>
                  </a:lnTo>
                  <a:lnTo>
                    <a:pt x="364" y="898"/>
                  </a:lnTo>
                  <a:lnTo>
                    <a:pt x="334" y="883"/>
                  </a:lnTo>
                  <a:lnTo>
                    <a:pt x="308" y="862"/>
                  </a:lnTo>
                  <a:lnTo>
                    <a:pt x="280" y="842"/>
                  </a:lnTo>
                  <a:lnTo>
                    <a:pt x="245" y="824"/>
                  </a:lnTo>
                  <a:lnTo>
                    <a:pt x="213" y="803"/>
                  </a:lnTo>
                  <a:lnTo>
                    <a:pt x="180" y="782"/>
                  </a:lnTo>
                  <a:lnTo>
                    <a:pt x="156" y="761"/>
                  </a:lnTo>
                  <a:lnTo>
                    <a:pt x="129" y="744"/>
                  </a:lnTo>
                  <a:lnTo>
                    <a:pt x="108" y="726"/>
                  </a:lnTo>
                  <a:lnTo>
                    <a:pt x="89" y="717"/>
                  </a:lnTo>
                  <a:lnTo>
                    <a:pt x="77" y="708"/>
                  </a:lnTo>
                  <a:lnTo>
                    <a:pt x="65" y="698"/>
                  </a:lnTo>
                  <a:lnTo>
                    <a:pt x="61" y="695"/>
                  </a:lnTo>
                  <a:lnTo>
                    <a:pt x="58" y="687"/>
                  </a:lnTo>
                  <a:lnTo>
                    <a:pt x="58" y="685"/>
                  </a:lnTo>
                  <a:lnTo>
                    <a:pt x="58" y="678"/>
                  </a:lnTo>
                  <a:lnTo>
                    <a:pt x="58" y="661"/>
                  </a:lnTo>
                  <a:lnTo>
                    <a:pt x="58" y="652"/>
                  </a:lnTo>
                  <a:lnTo>
                    <a:pt x="61" y="645"/>
                  </a:lnTo>
                  <a:lnTo>
                    <a:pt x="61" y="639"/>
                  </a:lnTo>
                  <a:lnTo>
                    <a:pt x="64" y="631"/>
                  </a:lnTo>
                  <a:lnTo>
                    <a:pt x="65" y="628"/>
                  </a:lnTo>
                  <a:lnTo>
                    <a:pt x="65" y="622"/>
                  </a:lnTo>
                  <a:lnTo>
                    <a:pt x="67" y="622"/>
                  </a:lnTo>
                  <a:lnTo>
                    <a:pt x="67" y="616"/>
                  </a:lnTo>
                  <a:lnTo>
                    <a:pt x="0" y="513"/>
                  </a:lnTo>
                  <a:lnTo>
                    <a:pt x="47" y="432"/>
                  </a:lnTo>
                  <a:lnTo>
                    <a:pt x="233" y="0"/>
                  </a:lnTo>
                  <a:lnTo>
                    <a:pt x="647" y="48"/>
                  </a:lnTo>
                  <a:lnTo>
                    <a:pt x="647" y="51"/>
                  </a:lnTo>
                  <a:lnTo>
                    <a:pt x="657" y="59"/>
                  </a:lnTo>
                  <a:lnTo>
                    <a:pt x="663" y="72"/>
                  </a:lnTo>
                  <a:lnTo>
                    <a:pt x="674" y="92"/>
                  </a:lnTo>
                  <a:lnTo>
                    <a:pt x="690" y="116"/>
                  </a:lnTo>
                  <a:lnTo>
                    <a:pt x="704" y="140"/>
                  </a:lnTo>
                  <a:lnTo>
                    <a:pt x="719" y="165"/>
                  </a:lnTo>
                  <a:lnTo>
                    <a:pt x="737" y="199"/>
                  </a:lnTo>
                  <a:lnTo>
                    <a:pt x="754" y="229"/>
                  </a:lnTo>
                  <a:lnTo>
                    <a:pt x="764" y="258"/>
                  </a:lnTo>
                  <a:lnTo>
                    <a:pt x="783" y="290"/>
                  </a:lnTo>
                  <a:lnTo>
                    <a:pt x="790" y="317"/>
                  </a:lnTo>
                  <a:lnTo>
                    <a:pt x="798" y="349"/>
                  </a:lnTo>
                  <a:lnTo>
                    <a:pt x="805" y="377"/>
                  </a:lnTo>
                  <a:lnTo>
                    <a:pt x="805" y="397"/>
                  </a:lnTo>
                  <a:lnTo>
                    <a:pt x="801" y="418"/>
                  </a:lnTo>
                  <a:close/>
                </a:path>
              </a:pathLst>
            </a:custGeom>
            <a:solidFill>
              <a:srgbClr val="FFDEB1"/>
            </a:solidFill>
            <a:ln w="1428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78" name="Freeform 26"/>
            <p:cNvSpPr>
              <a:spLocks/>
            </p:cNvSpPr>
            <p:nvPr/>
          </p:nvSpPr>
          <p:spPr bwMode="auto">
            <a:xfrm>
              <a:off x="3698" y="3121"/>
              <a:ext cx="707" cy="705"/>
            </a:xfrm>
            <a:custGeom>
              <a:avLst/>
              <a:gdLst>
                <a:gd name="T0" fmla="*/ 0 w 1415"/>
                <a:gd name="T1" fmla="*/ 1 h 1409"/>
                <a:gd name="T2" fmla="*/ 0 w 1415"/>
                <a:gd name="T3" fmla="*/ 1 h 1409"/>
                <a:gd name="T4" fmla="*/ 0 w 1415"/>
                <a:gd name="T5" fmla="*/ 1 h 1409"/>
                <a:gd name="T6" fmla="*/ 0 w 1415"/>
                <a:gd name="T7" fmla="*/ 1 h 1409"/>
                <a:gd name="T8" fmla="*/ 0 w 1415"/>
                <a:gd name="T9" fmla="*/ 1 h 1409"/>
                <a:gd name="T10" fmla="*/ 0 w 1415"/>
                <a:gd name="T11" fmla="*/ 1 h 1409"/>
                <a:gd name="T12" fmla="*/ 0 w 1415"/>
                <a:gd name="T13" fmla="*/ 1 h 1409"/>
                <a:gd name="T14" fmla="*/ 0 w 1415"/>
                <a:gd name="T15" fmla="*/ 1 h 1409"/>
                <a:gd name="T16" fmla="*/ 0 w 1415"/>
                <a:gd name="T17" fmla="*/ 1 h 1409"/>
                <a:gd name="T18" fmla="*/ 0 w 1415"/>
                <a:gd name="T19" fmla="*/ 1 h 1409"/>
                <a:gd name="T20" fmla="*/ 0 w 1415"/>
                <a:gd name="T21" fmla="*/ 1 h 1409"/>
                <a:gd name="T22" fmla="*/ 0 w 1415"/>
                <a:gd name="T23" fmla="*/ 1 h 1409"/>
                <a:gd name="T24" fmla="*/ 0 w 1415"/>
                <a:gd name="T25" fmla="*/ 1 h 1409"/>
                <a:gd name="T26" fmla="*/ 0 w 1415"/>
                <a:gd name="T27" fmla="*/ 1 h 1409"/>
                <a:gd name="T28" fmla="*/ 0 w 1415"/>
                <a:gd name="T29" fmla="*/ 1 h 1409"/>
                <a:gd name="T30" fmla="*/ 0 w 1415"/>
                <a:gd name="T31" fmla="*/ 0 h 1409"/>
                <a:gd name="T32" fmla="*/ 0 w 1415"/>
                <a:gd name="T33" fmla="*/ 1 h 1409"/>
                <a:gd name="T34" fmla="*/ 0 w 1415"/>
                <a:gd name="T35" fmla="*/ 1 h 1409"/>
                <a:gd name="T36" fmla="*/ 0 w 1415"/>
                <a:gd name="T37" fmla="*/ 1 h 1409"/>
                <a:gd name="T38" fmla="*/ 0 w 1415"/>
                <a:gd name="T39" fmla="*/ 1 h 1409"/>
                <a:gd name="T40" fmla="*/ 0 w 1415"/>
                <a:gd name="T41" fmla="*/ 1 h 1409"/>
                <a:gd name="T42" fmla="*/ 0 w 1415"/>
                <a:gd name="T43" fmla="*/ 1 h 1409"/>
                <a:gd name="T44" fmla="*/ 0 w 1415"/>
                <a:gd name="T45" fmla="*/ 1 h 1409"/>
                <a:gd name="T46" fmla="*/ 0 w 1415"/>
                <a:gd name="T47" fmla="*/ 1 h 1409"/>
                <a:gd name="T48" fmla="*/ 0 w 1415"/>
                <a:gd name="T49" fmla="*/ 1 h 1409"/>
                <a:gd name="T50" fmla="*/ 0 w 1415"/>
                <a:gd name="T51" fmla="*/ 1 h 1409"/>
                <a:gd name="T52" fmla="*/ 0 w 1415"/>
                <a:gd name="T53" fmla="*/ 1 h 1409"/>
                <a:gd name="T54" fmla="*/ 0 w 1415"/>
                <a:gd name="T55" fmla="*/ 1 h 1409"/>
                <a:gd name="T56" fmla="*/ 0 w 1415"/>
                <a:gd name="T57" fmla="*/ 1 h 1409"/>
                <a:gd name="T58" fmla="*/ 0 w 1415"/>
                <a:gd name="T59" fmla="*/ 1 h 1409"/>
                <a:gd name="T60" fmla="*/ 0 w 1415"/>
                <a:gd name="T61" fmla="*/ 1 h 1409"/>
                <a:gd name="T62" fmla="*/ 0 w 1415"/>
                <a:gd name="T63" fmla="*/ 1 h 1409"/>
                <a:gd name="T64" fmla="*/ 0 w 1415"/>
                <a:gd name="T65" fmla="*/ 1 h 1409"/>
                <a:gd name="T66" fmla="*/ 0 w 1415"/>
                <a:gd name="T67" fmla="*/ 1 h 1409"/>
                <a:gd name="T68" fmla="*/ 0 w 1415"/>
                <a:gd name="T69" fmla="*/ 1 h 1409"/>
                <a:gd name="T70" fmla="*/ 0 w 1415"/>
                <a:gd name="T71" fmla="*/ 1 h 1409"/>
                <a:gd name="T72" fmla="*/ 0 w 1415"/>
                <a:gd name="T73" fmla="*/ 1 h 1409"/>
                <a:gd name="T74" fmla="*/ 0 w 1415"/>
                <a:gd name="T75" fmla="*/ 1 h 1409"/>
                <a:gd name="T76" fmla="*/ 0 w 1415"/>
                <a:gd name="T77" fmla="*/ 1 h 1409"/>
                <a:gd name="T78" fmla="*/ 0 w 1415"/>
                <a:gd name="T79" fmla="*/ 1 h 1409"/>
                <a:gd name="T80" fmla="*/ 0 w 1415"/>
                <a:gd name="T81" fmla="*/ 1 h 1409"/>
                <a:gd name="T82" fmla="*/ 0 w 1415"/>
                <a:gd name="T83" fmla="*/ 1 h 1409"/>
                <a:gd name="T84" fmla="*/ 0 w 1415"/>
                <a:gd name="T85" fmla="*/ 1 h 1409"/>
                <a:gd name="T86" fmla="*/ 0 w 1415"/>
                <a:gd name="T87" fmla="*/ 1 h 1409"/>
                <a:gd name="T88" fmla="*/ 0 w 1415"/>
                <a:gd name="T89" fmla="*/ 1 h 1409"/>
                <a:gd name="T90" fmla="*/ 0 w 1415"/>
                <a:gd name="T91" fmla="*/ 1 h 1409"/>
                <a:gd name="T92" fmla="*/ 0 w 1415"/>
                <a:gd name="T93" fmla="*/ 1 h 1409"/>
                <a:gd name="T94" fmla="*/ 0 w 1415"/>
                <a:gd name="T95" fmla="*/ 1 h 1409"/>
                <a:gd name="T96" fmla="*/ 0 w 1415"/>
                <a:gd name="T97" fmla="*/ 1 h 1409"/>
                <a:gd name="T98" fmla="*/ 0 w 1415"/>
                <a:gd name="T99" fmla="*/ 1 h 1409"/>
                <a:gd name="T100" fmla="*/ 0 w 1415"/>
                <a:gd name="T101" fmla="*/ 1 h 1409"/>
                <a:gd name="T102" fmla="*/ 0 w 1415"/>
                <a:gd name="T103" fmla="*/ 1 h 140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415"/>
                <a:gd name="T157" fmla="*/ 0 h 1409"/>
                <a:gd name="T158" fmla="*/ 1415 w 1415"/>
                <a:gd name="T159" fmla="*/ 1409 h 1409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415" h="1409">
                  <a:moveTo>
                    <a:pt x="12" y="210"/>
                  </a:moveTo>
                  <a:lnTo>
                    <a:pt x="15" y="210"/>
                  </a:lnTo>
                  <a:lnTo>
                    <a:pt x="27" y="210"/>
                  </a:lnTo>
                  <a:lnTo>
                    <a:pt x="51" y="209"/>
                  </a:lnTo>
                  <a:lnTo>
                    <a:pt x="77" y="209"/>
                  </a:lnTo>
                  <a:lnTo>
                    <a:pt x="113" y="206"/>
                  </a:lnTo>
                  <a:lnTo>
                    <a:pt x="151" y="206"/>
                  </a:lnTo>
                  <a:lnTo>
                    <a:pt x="192" y="203"/>
                  </a:lnTo>
                  <a:lnTo>
                    <a:pt x="237" y="203"/>
                  </a:lnTo>
                  <a:lnTo>
                    <a:pt x="279" y="203"/>
                  </a:lnTo>
                  <a:lnTo>
                    <a:pt x="325" y="203"/>
                  </a:lnTo>
                  <a:lnTo>
                    <a:pt x="367" y="203"/>
                  </a:lnTo>
                  <a:lnTo>
                    <a:pt x="406" y="203"/>
                  </a:lnTo>
                  <a:lnTo>
                    <a:pt x="449" y="203"/>
                  </a:lnTo>
                  <a:lnTo>
                    <a:pt x="479" y="203"/>
                  </a:lnTo>
                  <a:lnTo>
                    <a:pt x="506" y="209"/>
                  </a:lnTo>
                  <a:lnTo>
                    <a:pt x="532" y="210"/>
                  </a:lnTo>
                  <a:lnTo>
                    <a:pt x="553" y="210"/>
                  </a:lnTo>
                  <a:lnTo>
                    <a:pt x="577" y="213"/>
                  </a:lnTo>
                  <a:lnTo>
                    <a:pt x="601" y="213"/>
                  </a:lnTo>
                  <a:lnTo>
                    <a:pt x="631" y="210"/>
                  </a:lnTo>
                  <a:lnTo>
                    <a:pt x="664" y="210"/>
                  </a:lnTo>
                  <a:lnTo>
                    <a:pt x="701" y="209"/>
                  </a:lnTo>
                  <a:lnTo>
                    <a:pt x="767" y="206"/>
                  </a:lnTo>
                  <a:lnTo>
                    <a:pt x="799" y="203"/>
                  </a:lnTo>
                  <a:lnTo>
                    <a:pt x="834" y="203"/>
                  </a:lnTo>
                  <a:lnTo>
                    <a:pt x="864" y="203"/>
                  </a:lnTo>
                  <a:lnTo>
                    <a:pt x="894" y="197"/>
                  </a:lnTo>
                  <a:lnTo>
                    <a:pt x="915" y="194"/>
                  </a:lnTo>
                  <a:lnTo>
                    <a:pt x="936" y="194"/>
                  </a:lnTo>
                  <a:lnTo>
                    <a:pt x="947" y="194"/>
                  </a:lnTo>
                  <a:lnTo>
                    <a:pt x="954" y="203"/>
                  </a:lnTo>
                  <a:lnTo>
                    <a:pt x="962" y="203"/>
                  </a:lnTo>
                  <a:lnTo>
                    <a:pt x="973" y="197"/>
                  </a:lnTo>
                  <a:lnTo>
                    <a:pt x="980" y="197"/>
                  </a:lnTo>
                  <a:lnTo>
                    <a:pt x="995" y="194"/>
                  </a:lnTo>
                  <a:lnTo>
                    <a:pt x="1009" y="192"/>
                  </a:lnTo>
                  <a:lnTo>
                    <a:pt x="1024" y="189"/>
                  </a:lnTo>
                  <a:lnTo>
                    <a:pt x="1043" y="180"/>
                  </a:lnTo>
                  <a:lnTo>
                    <a:pt x="1066" y="175"/>
                  </a:lnTo>
                  <a:lnTo>
                    <a:pt x="1089" y="165"/>
                  </a:lnTo>
                  <a:lnTo>
                    <a:pt x="1117" y="148"/>
                  </a:lnTo>
                  <a:lnTo>
                    <a:pt x="1146" y="135"/>
                  </a:lnTo>
                  <a:lnTo>
                    <a:pt x="1176" y="115"/>
                  </a:lnTo>
                  <a:lnTo>
                    <a:pt x="1210" y="92"/>
                  </a:lnTo>
                  <a:lnTo>
                    <a:pt x="1241" y="65"/>
                  </a:lnTo>
                  <a:lnTo>
                    <a:pt x="1284" y="34"/>
                  </a:lnTo>
                  <a:lnTo>
                    <a:pt x="1321" y="0"/>
                  </a:lnTo>
                  <a:lnTo>
                    <a:pt x="1415" y="210"/>
                  </a:lnTo>
                  <a:lnTo>
                    <a:pt x="1410" y="216"/>
                  </a:lnTo>
                  <a:lnTo>
                    <a:pt x="1395" y="224"/>
                  </a:lnTo>
                  <a:lnTo>
                    <a:pt x="1379" y="237"/>
                  </a:lnTo>
                  <a:lnTo>
                    <a:pt x="1352" y="262"/>
                  </a:lnTo>
                  <a:lnTo>
                    <a:pt x="1321" y="283"/>
                  </a:lnTo>
                  <a:lnTo>
                    <a:pt x="1285" y="310"/>
                  </a:lnTo>
                  <a:lnTo>
                    <a:pt x="1249" y="336"/>
                  </a:lnTo>
                  <a:lnTo>
                    <a:pt x="1210" y="366"/>
                  </a:lnTo>
                  <a:lnTo>
                    <a:pt x="1170" y="396"/>
                  </a:lnTo>
                  <a:lnTo>
                    <a:pt x="1137" y="425"/>
                  </a:lnTo>
                  <a:lnTo>
                    <a:pt x="1099" y="455"/>
                  </a:lnTo>
                  <a:lnTo>
                    <a:pt x="1066" y="482"/>
                  </a:lnTo>
                  <a:lnTo>
                    <a:pt x="1039" y="506"/>
                  </a:lnTo>
                  <a:lnTo>
                    <a:pt x="1013" y="529"/>
                  </a:lnTo>
                  <a:lnTo>
                    <a:pt x="997" y="545"/>
                  </a:lnTo>
                  <a:lnTo>
                    <a:pt x="991" y="557"/>
                  </a:lnTo>
                  <a:lnTo>
                    <a:pt x="988" y="568"/>
                  </a:lnTo>
                  <a:lnTo>
                    <a:pt x="995" y="579"/>
                  </a:lnTo>
                  <a:lnTo>
                    <a:pt x="1004" y="598"/>
                  </a:lnTo>
                  <a:lnTo>
                    <a:pt x="1012" y="613"/>
                  </a:lnTo>
                  <a:lnTo>
                    <a:pt x="1024" y="639"/>
                  </a:lnTo>
                  <a:lnTo>
                    <a:pt x="1039" y="660"/>
                  </a:lnTo>
                  <a:lnTo>
                    <a:pt x="1050" y="684"/>
                  </a:lnTo>
                  <a:lnTo>
                    <a:pt x="1062" y="713"/>
                  </a:lnTo>
                  <a:lnTo>
                    <a:pt x="1080" y="745"/>
                  </a:lnTo>
                  <a:lnTo>
                    <a:pt x="1089" y="775"/>
                  </a:lnTo>
                  <a:lnTo>
                    <a:pt x="1108" y="808"/>
                  </a:lnTo>
                  <a:lnTo>
                    <a:pt x="1117" y="849"/>
                  </a:lnTo>
                  <a:lnTo>
                    <a:pt x="1128" y="884"/>
                  </a:lnTo>
                  <a:lnTo>
                    <a:pt x="1133" y="920"/>
                  </a:lnTo>
                  <a:lnTo>
                    <a:pt x="1133" y="959"/>
                  </a:lnTo>
                  <a:lnTo>
                    <a:pt x="1133" y="1001"/>
                  </a:lnTo>
                  <a:lnTo>
                    <a:pt x="1128" y="1041"/>
                  </a:lnTo>
                  <a:lnTo>
                    <a:pt x="1113" y="1078"/>
                  </a:lnTo>
                  <a:lnTo>
                    <a:pt x="1099" y="1118"/>
                  </a:lnTo>
                  <a:lnTo>
                    <a:pt x="1078" y="1152"/>
                  </a:lnTo>
                  <a:lnTo>
                    <a:pt x="1054" y="1190"/>
                  </a:lnTo>
                  <a:lnTo>
                    <a:pt x="1024" y="1223"/>
                  </a:lnTo>
                  <a:lnTo>
                    <a:pt x="995" y="1257"/>
                  </a:lnTo>
                  <a:lnTo>
                    <a:pt x="962" y="1282"/>
                  </a:lnTo>
                  <a:lnTo>
                    <a:pt x="927" y="1311"/>
                  </a:lnTo>
                  <a:lnTo>
                    <a:pt x="894" y="1337"/>
                  </a:lnTo>
                  <a:lnTo>
                    <a:pt x="858" y="1359"/>
                  </a:lnTo>
                  <a:lnTo>
                    <a:pt x="825" y="1374"/>
                  </a:lnTo>
                  <a:lnTo>
                    <a:pt x="796" y="1386"/>
                  </a:lnTo>
                  <a:lnTo>
                    <a:pt x="767" y="1398"/>
                  </a:lnTo>
                  <a:lnTo>
                    <a:pt x="741" y="1408"/>
                  </a:lnTo>
                  <a:lnTo>
                    <a:pt x="722" y="1409"/>
                  </a:lnTo>
                  <a:lnTo>
                    <a:pt x="705" y="1409"/>
                  </a:lnTo>
                  <a:lnTo>
                    <a:pt x="695" y="1403"/>
                  </a:lnTo>
                  <a:lnTo>
                    <a:pt x="680" y="1403"/>
                  </a:lnTo>
                  <a:lnTo>
                    <a:pt x="674" y="1403"/>
                  </a:lnTo>
                  <a:lnTo>
                    <a:pt x="672" y="1403"/>
                  </a:lnTo>
                  <a:lnTo>
                    <a:pt x="671" y="1403"/>
                  </a:lnTo>
                  <a:lnTo>
                    <a:pt x="674" y="1403"/>
                  </a:lnTo>
                  <a:lnTo>
                    <a:pt x="677" y="1408"/>
                  </a:lnTo>
                  <a:lnTo>
                    <a:pt x="680" y="1408"/>
                  </a:lnTo>
                  <a:lnTo>
                    <a:pt x="681" y="1409"/>
                  </a:lnTo>
                  <a:lnTo>
                    <a:pt x="692" y="1409"/>
                  </a:lnTo>
                  <a:lnTo>
                    <a:pt x="696" y="1409"/>
                  </a:lnTo>
                  <a:lnTo>
                    <a:pt x="699" y="1409"/>
                  </a:lnTo>
                  <a:lnTo>
                    <a:pt x="692" y="1409"/>
                  </a:lnTo>
                  <a:lnTo>
                    <a:pt x="652" y="1401"/>
                  </a:lnTo>
                  <a:lnTo>
                    <a:pt x="624" y="1397"/>
                  </a:lnTo>
                  <a:lnTo>
                    <a:pt x="590" y="1386"/>
                  </a:lnTo>
                  <a:lnTo>
                    <a:pt x="553" y="1374"/>
                  </a:lnTo>
                  <a:lnTo>
                    <a:pt x="509" y="1359"/>
                  </a:lnTo>
                  <a:lnTo>
                    <a:pt x="470" y="1337"/>
                  </a:lnTo>
                  <a:lnTo>
                    <a:pt x="423" y="1311"/>
                  </a:lnTo>
                  <a:lnTo>
                    <a:pt x="384" y="1282"/>
                  </a:lnTo>
                  <a:lnTo>
                    <a:pt x="346" y="1243"/>
                  </a:lnTo>
                  <a:lnTo>
                    <a:pt x="307" y="1204"/>
                  </a:lnTo>
                  <a:lnTo>
                    <a:pt x="276" y="1158"/>
                  </a:lnTo>
                  <a:lnTo>
                    <a:pt x="248" y="1107"/>
                  </a:lnTo>
                  <a:lnTo>
                    <a:pt x="233" y="1044"/>
                  </a:lnTo>
                  <a:lnTo>
                    <a:pt x="219" y="977"/>
                  </a:lnTo>
                  <a:lnTo>
                    <a:pt x="219" y="974"/>
                  </a:lnTo>
                  <a:lnTo>
                    <a:pt x="221" y="965"/>
                  </a:lnTo>
                  <a:lnTo>
                    <a:pt x="221" y="949"/>
                  </a:lnTo>
                  <a:lnTo>
                    <a:pt x="227" y="930"/>
                  </a:lnTo>
                  <a:lnTo>
                    <a:pt x="228" y="911"/>
                  </a:lnTo>
                  <a:lnTo>
                    <a:pt x="231" y="884"/>
                  </a:lnTo>
                  <a:lnTo>
                    <a:pt x="237" y="853"/>
                  </a:lnTo>
                  <a:lnTo>
                    <a:pt x="242" y="820"/>
                  </a:lnTo>
                  <a:lnTo>
                    <a:pt x="243" y="790"/>
                  </a:lnTo>
                  <a:lnTo>
                    <a:pt x="251" y="749"/>
                  </a:lnTo>
                  <a:lnTo>
                    <a:pt x="257" y="713"/>
                  </a:lnTo>
                  <a:lnTo>
                    <a:pt x="270" y="680"/>
                  </a:lnTo>
                  <a:lnTo>
                    <a:pt x="276" y="642"/>
                  </a:lnTo>
                  <a:lnTo>
                    <a:pt x="291" y="610"/>
                  </a:lnTo>
                  <a:lnTo>
                    <a:pt x="301" y="577"/>
                  </a:lnTo>
                  <a:lnTo>
                    <a:pt x="319" y="545"/>
                  </a:lnTo>
                  <a:lnTo>
                    <a:pt x="0" y="413"/>
                  </a:lnTo>
                  <a:lnTo>
                    <a:pt x="0" y="408"/>
                  </a:lnTo>
                  <a:lnTo>
                    <a:pt x="0" y="402"/>
                  </a:lnTo>
                  <a:lnTo>
                    <a:pt x="0" y="391"/>
                  </a:lnTo>
                  <a:lnTo>
                    <a:pt x="3" y="378"/>
                  </a:lnTo>
                  <a:lnTo>
                    <a:pt x="9" y="364"/>
                  </a:lnTo>
                  <a:lnTo>
                    <a:pt x="12" y="346"/>
                  </a:lnTo>
                  <a:lnTo>
                    <a:pt x="12" y="326"/>
                  </a:lnTo>
                  <a:lnTo>
                    <a:pt x="12" y="310"/>
                  </a:lnTo>
                  <a:lnTo>
                    <a:pt x="15" y="293"/>
                  </a:lnTo>
                  <a:lnTo>
                    <a:pt x="18" y="274"/>
                  </a:lnTo>
                  <a:lnTo>
                    <a:pt x="18" y="256"/>
                  </a:lnTo>
                  <a:lnTo>
                    <a:pt x="18" y="243"/>
                  </a:lnTo>
                  <a:lnTo>
                    <a:pt x="18" y="227"/>
                  </a:lnTo>
                  <a:lnTo>
                    <a:pt x="15" y="219"/>
                  </a:lnTo>
                  <a:lnTo>
                    <a:pt x="15" y="213"/>
                  </a:lnTo>
                  <a:lnTo>
                    <a:pt x="12" y="210"/>
                  </a:lnTo>
                  <a:close/>
                </a:path>
              </a:pathLst>
            </a:custGeom>
            <a:solidFill>
              <a:srgbClr val="FFFFFF"/>
            </a:solidFill>
            <a:ln w="428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79" name="Freeform 27"/>
            <p:cNvSpPr>
              <a:spLocks/>
            </p:cNvSpPr>
            <p:nvPr/>
          </p:nvSpPr>
          <p:spPr bwMode="auto">
            <a:xfrm>
              <a:off x="3933" y="3184"/>
              <a:ext cx="224" cy="179"/>
            </a:xfrm>
            <a:custGeom>
              <a:avLst/>
              <a:gdLst>
                <a:gd name="T0" fmla="*/ 1 w 448"/>
                <a:gd name="T1" fmla="*/ 1 h 358"/>
                <a:gd name="T2" fmla="*/ 1 w 448"/>
                <a:gd name="T3" fmla="*/ 1 h 358"/>
                <a:gd name="T4" fmla="*/ 0 w 448"/>
                <a:gd name="T5" fmla="*/ 1 h 358"/>
                <a:gd name="T6" fmla="*/ 1 w 448"/>
                <a:gd name="T7" fmla="*/ 1 h 358"/>
                <a:gd name="T8" fmla="*/ 1 w 448"/>
                <a:gd name="T9" fmla="*/ 1 h 358"/>
                <a:gd name="T10" fmla="*/ 1 w 448"/>
                <a:gd name="T11" fmla="*/ 1 h 358"/>
                <a:gd name="T12" fmla="*/ 1 w 448"/>
                <a:gd name="T13" fmla="*/ 1 h 358"/>
                <a:gd name="T14" fmla="*/ 1 w 448"/>
                <a:gd name="T15" fmla="*/ 0 h 358"/>
                <a:gd name="T16" fmla="*/ 1 w 448"/>
                <a:gd name="T17" fmla="*/ 1 h 35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48"/>
                <a:gd name="T28" fmla="*/ 0 h 358"/>
                <a:gd name="T29" fmla="*/ 448 w 448"/>
                <a:gd name="T30" fmla="*/ 358 h 35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48" h="358">
                  <a:moveTo>
                    <a:pt x="120" y="13"/>
                  </a:moveTo>
                  <a:lnTo>
                    <a:pt x="84" y="21"/>
                  </a:lnTo>
                  <a:lnTo>
                    <a:pt x="0" y="358"/>
                  </a:lnTo>
                  <a:lnTo>
                    <a:pt x="110" y="210"/>
                  </a:lnTo>
                  <a:lnTo>
                    <a:pt x="229" y="345"/>
                  </a:lnTo>
                  <a:lnTo>
                    <a:pt x="318" y="146"/>
                  </a:lnTo>
                  <a:lnTo>
                    <a:pt x="448" y="210"/>
                  </a:lnTo>
                  <a:lnTo>
                    <a:pt x="265" y="0"/>
                  </a:lnTo>
                  <a:lnTo>
                    <a:pt x="120" y="13"/>
                  </a:lnTo>
                  <a:close/>
                </a:path>
              </a:pathLst>
            </a:custGeom>
            <a:solidFill>
              <a:srgbClr val="FFFFFF"/>
            </a:solidFill>
            <a:ln w="428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80" name="Freeform 28"/>
            <p:cNvSpPr>
              <a:spLocks/>
            </p:cNvSpPr>
            <p:nvPr/>
          </p:nvSpPr>
          <p:spPr bwMode="auto">
            <a:xfrm>
              <a:off x="3999" y="3136"/>
              <a:ext cx="60" cy="221"/>
            </a:xfrm>
            <a:custGeom>
              <a:avLst/>
              <a:gdLst>
                <a:gd name="T0" fmla="*/ 0 w 121"/>
                <a:gd name="T1" fmla="*/ 0 h 442"/>
                <a:gd name="T2" fmla="*/ 0 w 121"/>
                <a:gd name="T3" fmla="*/ 1 h 442"/>
                <a:gd name="T4" fmla="*/ 0 w 121"/>
                <a:gd name="T5" fmla="*/ 1 h 442"/>
                <a:gd name="T6" fmla="*/ 0 w 121"/>
                <a:gd name="T7" fmla="*/ 1 h 442"/>
                <a:gd name="T8" fmla="*/ 0 w 121"/>
                <a:gd name="T9" fmla="*/ 0 h 442"/>
                <a:gd name="T10" fmla="*/ 0 w 121"/>
                <a:gd name="T11" fmla="*/ 0 h 4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1"/>
                <a:gd name="T19" fmla="*/ 0 h 442"/>
                <a:gd name="T20" fmla="*/ 121 w 121"/>
                <a:gd name="T21" fmla="*/ 442 h 44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1" h="442">
                  <a:moveTo>
                    <a:pt x="0" y="0"/>
                  </a:moveTo>
                  <a:lnTo>
                    <a:pt x="14" y="233"/>
                  </a:lnTo>
                  <a:lnTo>
                    <a:pt x="98" y="442"/>
                  </a:lnTo>
                  <a:lnTo>
                    <a:pt x="121" y="233"/>
                  </a:lnTo>
                  <a:lnTo>
                    <a:pt x="1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B1"/>
            </a:solidFill>
            <a:ln w="428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81" name="Freeform 29"/>
            <p:cNvSpPr>
              <a:spLocks/>
            </p:cNvSpPr>
            <p:nvPr/>
          </p:nvSpPr>
          <p:spPr bwMode="auto">
            <a:xfrm>
              <a:off x="3593" y="3721"/>
              <a:ext cx="889" cy="480"/>
            </a:xfrm>
            <a:custGeom>
              <a:avLst/>
              <a:gdLst>
                <a:gd name="T0" fmla="*/ 1 w 1777"/>
                <a:gd name="T1" fmla="*/ 1 h 960"/>
                <a:gd name="T2" fmla="*/ 1 w 1777"/>
                <a:gd name="T3" fmla="*/ 1 h 960"/>
                <a:gd name="T4" fmla="*/ 1 w 1777"/>
                <a:gd name="T5" fmla="*/ 1 h 960"/>
                <a:gd name="T6" fmla="*/ 1 w 1777"/>
                <a:gd name="T7" fmla="*/ 1 h 960"/>
                <a:gd name="T8" fmla="*/ 1 w 1777"/>
                <a:gd name="T9" fmla="*/ 1 h 960"/>
                <a:gd name="T10" fmla="*/ 1 w 1777"/>
                <a:gd name="T11" fmla="*/ 1 h 960"/>
                <a:gd name="T12" fmla="*/ 1 w 1777"/>
                <a:gd name="T13" fmla="*/ 1 h 960"/>
                <a:gd name="T14" fmla="*/ 1 w 1777"/>
                <a:gd name="T15" fmla="*/ 1 h 960"/>
                <a:gd name="T16" fmla="*/ 1 w 1777"/>
                <a:gd name="T17" fmla="*/ 1 h 960"/>
                <a:gd name="T18" fmla="*/ 1 w 1777"/>
                <a:gd name="T19" fmla="*/ 1 h 960"/>
                <a:gd name="T20" fmla="*/ 1 w 1777"/>
                <a:gd name="T21" fmla="*/ 1 h 960"/>
                <a:gd name="T22" fmla="*/ 1 w 1777"/>
                <a:gd name="T23" fmla="*/ 1 h 960"/>
                <a:gd name="T24" fmla="*/ 1 w 1777"/>
                <a:gd name="T25" fmla="*/ 1 h 960"/>
                <a:gd name="T26" fmla="*/ 1 w 1777"/>
                <a:gd name="T27" fmla="*/ 1 h 960"/>
                <a:gd name="T28" fmla="*/ 1 w 1777"/>
                <a:gd name="T29" fmla="*/ 1 h 960"/>
                <a:gd name="T30" fmla="*/ 1 w 1777"/>
                <a:gd name="T31" fmla="*/ 1 h 960"/>
                <a:gd name="T32" fmla="*/ 1 w 1777"/>
                <a:gd name="T33" fmla="*/ 1 h 960"/>
                <a:gd name="T34" fmla="*/ 1 w 1777"/>
                <a:gd name="T35" fmla="*/ 1 h 960"/>
                <a:gd name="T36" fmla="*/ 1 w 1777"/>
                <a:gd name="T37" fmla="*/ 1 h 960"/>
                <a:gd name="T38" fmla="*/ 1 w 1777"/>
                <a:gd name="T39" fmla="*/ 1 h 960"/>
                <a:gd name="T40" fmla="*/ 1 w 1777"/>
                <a:gd name="T41" fmla="*/ 1 h 960"/>
                <a:gd name="T42" fmla="*/ 1 w 1777"/>
                <a:gd name="T43" fmla="*/ 1 h 960"/>
                <a:gd name="T44" fmla="*/ 1 w 1777"/>
                <a:gd name="T45" fmla="*/ 1 h 960"/>
                <a:gd name="T46" fmla="*/ 1 w 1777"/>
                <a:gd name="T47" fmla="*/ 1 h 960"/>
                <a:gd name="T48" fmla="*/ 1 w 1777"/>
                <a:gd name="T49" fmla="*/ 1 h 960"/>
                <a:gd name="T50" fmla="*/ 1 w 1777"/>
                <a:gd name="T51" fmla="*/ 1 h 960"/>
                <a:gd name="T52" fmla="*/ 1 w 1777"/>
                <a:gd name="T53" fmla="*/ 1 h 960"/>
                <a:gd name="T54" fmla="*/ 1 w 1777"/>
                <a:gd name="T55" fmla="*/ 1 h 960"/>
                <a:gd name="T56" fmla="*/ 1 w 1777"/>
                <a:gd name="T57" fmla="*/ 1 h 960"/>
                <a:gd name="T58" fmla="*/ 1 w 1777"/>
                <a:gd name="T59" fmla="*/ 1 h 960"/>
                <a:gd name="T60" fmla="*/ 1 w 1777"/>
                <a:gd name="T61" fmla="*/ 1 h 960"/>
                <a:gd name="T62" fmla="*/ 1 w 1777"/>
                <a:gd name="T63" fmla="*/ 1 h 960"/>
                <a:gd name="T64" fmla="*/ 1 w 1777"/>
                <a:gd name="T65" fmla="*/ 1 h 960"/>
                <a:gd name="T66" fmla="*/ 1 w 1777"/>
                <a:gd name="T67" fmla="*/ 1 h 960"/>
                <a:gd name="T68" fmla="*/ 1 w 1777"/>
                <a:gd name="T69" fmla="*/ 1 h 960"/>
                <a:gd name="T70" fmla="*/ 1 w 1777"/>
                <a:gd name="T71" fmla="*/ 1 h 960"/>
                <a:gd name="T72" fmla="*/ 1 w 1777"/>
                <a:gd name="T73" fmla="*/ 1 h 960"/>
                <a:gd name="T74" fmla="*/ 1 w 1777"/>
                <a:gd name="T75" fmla="*/ 1 h 960"/>
                <a:gd name="T76" fmla="*/ 1 w 1777"/>
                <a:gd name="T77" fmla="*/ 1 h 960"/>
                <a:gd name="T78" fmla="*/ 1 w 1777"/>
                <a:gd name="T79" fmla="*/ 1 h 960"/>
                <a:gd name="T80" fmla="*/ 1 w 1777"/>
                <a:gd name="T81" fmla="*/ 1 h 960"/>
                <a:gd name="T82" fmla="*/ 1 w 1777"/>
                <a:gd name="T83" fmla="*/ 1 h 960"/>
                <a:gd name="T84" fmla="*/ 0 w 1777"/>
                <a:gd name="T85" fmla="*/ 1 h 960"/>
                <a:gd name="T86" fmla="*/ 1 w 1777"/>
                <a:gd name="T87" fmla="*/ 1 h 960"/>
                <a:gd name="T88" fmla="*/ 1 w 1777"/>
                <a:gd name="T89" fmla="*/ 1 h 960"/>
                <a:gd name="T90" fmla="*/ 1 w 1777"/>
                <a:gd name="T91" fmla="*/ 1 h 960"/>
                <a:gd name="T92" fmla="*/ 1 w 1777"/>
                <a:gd name="T93" fmla="*/ 1 h 960"/>
                <a:gd name="T94" fmla="*/ 1 w 1777"/>
                <a:gd name="T95" fmla="*/ 1 h 960"/>
                <a:gd name="T96" fmla="*/ 1 w 1777"/>
                <a:gd name="T97" fmla="*/ 1 h 960"/>
                <a:gd name="T98" fmla="*/ 1 w 1777"/>
                <a:gd name="T99" fmla="*/ 1 h 960"/>
                <a:gd name="T100" fmla="*/ 1 w 1777"/>
                <a:gd name="T101" fmla="*/ 1 h 960"/>
                <a:gd name="T102" fmla="*/ 1 w 1777"/>
                <a:gd name="T103" fmla="*/ 1 h 960"/>
                <a:gd name="T104" fmla="*/ 1 w 1777"/>
                <a:gd name="T105" fmla="*/ 1 h 960"/>
                <a:gd name="T106" fmla="*/ 1 w 1777"/>
                <a:gd name="T107" fmla="*/ 1 h 960"/>
                <a:gd name="T108" fmla="*/ 1 w 1777"/>
                <a:gd name="T109" fmla="*/ 0 h 96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777"/>
                <a:gd name="T166" fmla="*/ 0 h 960"/>
                <a:gd name="T167" fmla="*/ 1777 w 1777"/>
                <a:gd name="T168" fmla="*/ 960 h 960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777" h="960">
                  <a:moveTo>
                    <a:pt x="1249" y="0"/>
                  </a:moveTo>
                  <a:lnTo>
                    <a:pt x="1249" y="3"/>
                  </a:lnTo>
                  <a:lnTo>
                    <a:pt x="1240" y="21"/>
                  </a:lnTo>
                  <a:lnTo>
                    <a:pt x="1231" y="42"/>
                  </a:lnTo>
                  <a:lnTo>
                    <a:pt x="1222" y="66"/>
                  </a:lnTo>
                  <a:lnTo>
                    <a:pt x="1207" y="93"/>
                  </a:lnTo>
                  <a:lnTo>
                    <a:pt x="1192" y="134"/>
                  </a:lnTo>
                  <a:lnTo>
                    <a:pt x="1176" y="173"/>
                  </a:lnTo>
                  <a:lnTo>
                    <a:pt x="1161" y="211"/>
                  </a:lnTo>
                  <a:lnTo>
                    <a:pt x="1146" y="252"/>
                  </a:lnTo>
                  <a:lnTo>
                    <a:pt x="1131" y="296"/>
                  </a:lnTo>
                  <a:lnTo>
                    <a:pt x="1119" y="336"/>
                  </a:lnTo>
                  <a:lnTo>
                    <a:pt x="1109" y="376"/>
                  </a:lnTo>
                  <a:lnTo>
                    <a:pt x="1098" y="409"/>
                  </a:lnTo>
                  <a:lnTo>
                    <a:pt x="1093" y="442"/>
                  </a:lnTo>
                  <a:lnTo>
                    <a:pt x="1090" y="474"/>
                  </a:lnTo>
                  <a:lnTo>
                    <a:pt x="1095" y="495"/>
                  </a:lnTo>
                  <a:lnTo>
                    <a:pt x="1098" y="498"/>
                  </a:lnTo>
                  <a:lnTo>
                    <a:pt x="1102" y="505"/>
                  </a:lnTo>
                  <a:lnTo>
                    <a:pt x="1106" y="516"/>
                  </a:lnTo>
                  <a:lnTo>
                    <a:pt x="1112" y="530"/>
                  </a:lnTo>
                  <a:lnTo>
                    <a:pt x="1119" y="537"/>
                  </a:lnTo>
                  <a:lnTo>
                    <a:pt x="1128" y="554"/>
                  </a:lnTo>
                  <a:lnTo>
                    <a:pt x="1134" y="569"/>
                  </a:lnTo>
                  <a:lnTo>
                    <a:pt x="1145" y="581"/>
                  </a:lnTo>
                  <a:lnTo>
                    <a:pt x="1148" y="596"/>
                  </a:lnTo>
                  <a:lnTo>
                    <a:pt x="1154" y="611"/>
                  </a:lnTo>
                  <a:lnTo>
                    <a:pt x="1164" y="619"/>
                  </a:lnTo>
                  <a:lnTo>
                    <a:pt x="1172" y="628"/>
                  </a:lnTo>
                  <a:lnTo>
                    <a:pt x="1176" y="638"/>
                  </a:lnTo>
                  <a:lnTo>
                    <a:pt x="1183" y="643"/>
                  </a:lnTo>
                  <a:lnTo>
                    <a:pt x="1187" y="650"/>
                  </a:lnTo>
                  <a:lnTo>
                    <a:pt x="1190" y="650"/>
                  </a:lnTo>
                  <a:lnTo>
                    <a:pt x="1195" y="650"/>
                  </a:lnTo>
                  <a:lnTo>
                    <a:pt x="1214" y="647"/>
                  </a:lnTo>
                  <a:lnTo>
                    <a:pt x="1241" y="643"/>
                  </a:lnTo>
                  <a:lnTo>
                    <a:pt x="1272" y="638"/>
                  </a:lnTo>
                  <a:lnTo>
                    <a:pt x="1318" y="635"/>
                  </a:lnTo>
                  <a:lnTo>
                    <a:pt x="1362" y="628"/>
                  </a:lnTo>
                  <a:lnTo>
                    <a:pt x="1408" y="628"/>
                  </a:lnTo>
                  <a:lnTo>
                    <a:pt x="1462" y="628"/>
                  </a:lnTo>
                  <a:lnTo>
                    <a:pt x="1513" y="635"/>
                  </a:lnTo>
                  <a:lnTo>
                    <a:pt x="1566" y="643"/>
                  </a:lnTo>
                  <a:lnTo>
                    <a:pt x="1611" y="659"/>
                  </a:lnTo>
                  <a:lnTo>
                    <a:pt x="1660" y="684"/>
                  </a:lnTo>
                  <a:lnTo>
                    <a:pt x="1697" y="715"/>
                  </a:lnTo>
                  <a:lnTo>
                    <a:pt x="1734" y="755"/>
                  </a:lnTo>
                  <a:lnTo>
                    <a:pt x="1758" y="809"/>
                  </a:lnTo>
                  <a:lnTo>
                    <a:pt x="1777" y="863"/>
                  </a:lnTo>
                  <a:lnTo>
                    <a:pt x="1777" y="868"/>
                  </a:lnTo>
                  <a:lnTo>
                    <a:pt x="1777" y="872"/>
                  </a:lnTo>
                  <a:lnTo>
                    <a:pt x="1776" y="883"/>
                  </a:lnTo>
                  <a:lnTo>
                    <a:pt x="1767" y="890"/>
                  </a:lnTo>
                  <a:lnTo>
                    <a:pt x="1761" y="903"/>
                  </a:lnTo>
                  <a:lnTo>
                    <a:pt x="1750" y="910"/>
                  </a:lnTo>
                  <a:lnTo>
                    <a:pt x="1734" y="922"/>
                  </a:lnTo>
                  <a:lnTo>
                    <a:pt x="1716" y="930"/>
                  </a:lnTo>
                  <a:lnTo>
                    <a:pt x="1693" y="939"/>
                  </a:lnTo>
                  <a:lnTo>
                    <a:pt x="1660" y="954"/>
                  </a:lnTo>
                  <a:lnTo>
                    <a:pt x="1625" y="955"/>
                  </a:lnTo>
                  <a:lnTo>
                    <a:pt x="1580" y="960"/>
                  </a:lnTo>
                  <a:lnTo>
                    <a:pt x="1531" y="960"/>
                  </a:lnTo>
                  <a:lnTo>
                    <a:pt x="1468" y="960"/>
                  </a:lnTo>
                  <a:lnTo>
                    <a:pt x="1403" y="960"/>
                  </a:lnTo>
                  <a:lnTo>
                    <a:pt x="1382" y="960"/>
                  </a:lnTo>
                  <a:lnTo>
                    <a:pt x="1367" y="960"/>
                  </a:lnTo>
                  <a:lnTo>
                    <a:pt x="1338" y="960"/>
                  </a:lnTo>
                  <a:lnTo>
                    <a:pt x="1309" y="955"/>
                  </a:lnTo>
                  <a:lnTo>
                    <a:pt x="1282" y="955"/>
                  </a:lnTo>
                  <a:lnTo>
                    <a:pt x="1241" y="954"/>
                  </a:lnTo>
                  <a:lnTo>
                    <a:pt x="1205" y="951"/>
                  </a:lnTo>
                  <a:lnTo>
                    <a:pt x="1164" y="939"/>
                  </a:lnTo>
                  <a:lnTo>
                    <a:pt x="1128" y="933"/>
                  </a:lnTo>
                  <a:lnTo>
                    <a:pt x="1089" y="925"/>
                  </a:lnTo>
                  <a:lnTo>
                    <a:pt x="1057" y="915"/>
                  </a:lnTo>
                  <a:lnTo>
                    <a:pt x="1019" y="903"/>
                  </a:lnTo>
                  <a:lnTo>
                    <a:pt x="991" y="887"/>
                  </a:lnTo>
                  <a:lnTo>
                    <a:pt x="968" y="869"/>
                  </a:lnTo>
                  <a:lnTo>
                    <a:pt x="951" y="848"/>
                  </a:lnTo>
                  <a:lnTo>
                    <a:pt x="951" y="839"/>
                  </a:lnTo>
                  <a:lnTo>
                    <a:pt x="951" y="827"/>
                  </a:lnTo>
                  <a:lnTo>
                    <a:pt x="958" y="810"/>
                  </a:lnTo>
                  <a:lnTo>
                    <a:pt x="958" y="789"/>
                  </a:lnTo>
                  <a:lnTo>
                    <a:pt x="961" y="770"/>
                  </a:lnTo>
                  <a:lnTo>
                    <a:pt x="964" y="746"/>
                  </a:lnTo>
                  <a:lnTo>
                    <a:pt x="964" y="717"/>
                  </a:lnTo>
                  <a:lnTo>
                    <a:pt x="968" y="694"/>
                  </a:lnTo>
                  <a:lnTo>
                    <a:pt x="971" y="669"/>
                  </a:lnTo>
                  <a:lnTo>
                    <a:pt x="973" y="641"/>
                  </a:lnTo>
                  <a:lnTo>
                    <a:pt x="977" y="616"/>
                  </a:lnTo>
                  <a:lnTo>
                    <a:pt x="980" y="593"/>
                  </a:lnTo>
                  <a:lnTo>
                    <a:pt x="982" y="570"/>
                  </a:lnTo>
                  <a:lnTo>
                    <a:pt x="986" y="555"/>
                  </a:lnTo>
                  <a:lnTo>
                    <a:pt x="991" y="542"/>
                  </a:lnTo>
                  <a:lnTo>
                    <a:pt x="991" y="531"/>
                  </a:lnTo>
                  <a:lnTo>
                    <a:pt x="986" y="516"/>
                  </a:lnTo>
                  <a:lnTo>
                    <a:pt x="982" y="504"/>
                  </a:lnTo>
                  <a:lnTo>
                    <a:pt x="980" y="489"/>
                  </a:lnTo>
                  <a:lnTo>
                    <a:pt x="977" y="477"/>
                  </a:lnTo>
                  <a:lnTo>
                    <a:pt x="971" y="465"/>
                  </a:lnTo>
                  <a:lnTo>
                    <a:pt x="968" y="450"/>
                  </a:lnTo>
                  <a:lnTo>
                    <a:pt x="961" y="433"/>
                  </a:lnTo>
                  <a:lnTo>
                    <a:pt x="958" y="424"/>
                  </a:lnTo>
                  <a:lnTo>
                    <a:pt x="951" y="413"/>
                  </a:lnTo>
                  <a:lnTo>
                    <a:pt x="945" y="406"/>
                  </a:lnTo>
                  <a:lnTo>
                    <a:pt x="941" y="391"/>
                  </a:lnTo>
                  <a:lnTo>
                    <a:pt x="933" y="388"/>
                  </a:lnTo>
                  <a:lnTo>
                    <a:pt x="927" y="376"/>
                  </a:lnTo>
                  <a:lnTo>
                    <a:pt x="918" y="376"/>
                  </a:lnTo>
                  <a:lnTo>
                    <a:pt x="917" y="371"/>
                  </a:lnTo>
                  <a:lnTo>
                    <a:pt x="847" y="371"/>
                  </a:lnTo>
                  <a:lnTo>
                    <a:pt x="843" y="376"/>
                  </a:lnTo>
                  <a:lnTo>
                    <a:pt x="841" y="376"/>
                  </a:lnTo>
                  <a:lnTo>
                    <a:pt x="837" y="388"/>
                  </a:lnTo>
                  <a:lnTo>
                    <a:pt x="834" y="391"/>
                  </a:lnTo>
                  <a:lnTo>
                    <a:pt x="826" y="406"/>
                  </a:lnTo>
                  <a:lnTo>
                    <a:pt x="822" y="413"/>
                  </a:lnTo>
                  <a:lnTo>
                    <a:pt x="813" y="424"/>
                  </a:lnTo>
                  <a:lnTo>
                    <a:pt x="811" y="433"/>
                  </a:lnTo>
                  <a:lnTo>
                    <a:pt x="805" y="450"/>
                  </a:lnTo>
                  <a:lnTo>
                    <a:pt x="800" y="465"/>
                  </a:lnTo>
                  <a:lnTo>
                    <a:pt x="799" y="477"/>
                  </a:lnTo>
                  <a:lnTo>
                    <a:pt x="794" y="489"/>
                  </a:lnTo>
                  <a:lnTo>
                    <a:pt x="790" y="504"/>
                  </a:lnTo>
                  <a:lnTo>
                    <a:pt x="790" y="516"/>
                  </a:lnTo>
                  <a:lnTo>
                    <a:pt x="790" y="531"/>
                  </a:lnTo>
                  <a:lnTo>
                    <a:pt x="790" y="542"/>
                  </a:lnTo>
                  <a:lnTo>
                    <a:pt x="790" y="555"/>
                  </a:lnTo>
                  <a:lnTo>
                    <a:pt x="790" y="570"/>
                  </a:lnTo>
                  <a:lnTo>
                    <a:pt x="790" y="593"/>
                  </a:lnTo>
                  <a:lnTo>
                    <a:pt x="790" y="616"/>
                  </a:lnTo>
                  <a:lnTo>
                    <a:pt x="794" y="641"/>
                  </a:lnTo>
                  <a:lnTo>
                    <a:pt x="799" y="669"/>
                  </a:lnTo>
                  <a:lnTo>
                    <a:pt x="805" y="717"/>
                  </a:lnTo>
                  <a:lnTo>
                    <a:pt x="805" y="746"/>
                  </a:lnTo>
                  <a:lnTo>
                    <a:pt x="811" y="770"/>
                  </a:lnTo>
                  <a:lnTo>
                    <a:pt x="813" y="789"/>
                  </a:lnTo>
                  <a:lnTo>
                    <a:pt x="813" y="810"/>
                  </a:lnTo>
                  <a:lnTo>
                    <a:pt x="817" y="827"/>
                  </a:lnTo>
                  <a:lnTo>
                    <a:pt x="822" y="839"/>
                  </a:lnTo>
                  <a:lnTo>
                    <a:pt x="822" y="848"/>
                  </a:lnTo>
                  <a:lnTo>
                    <a:pt x="825" y="848"/>
                  </a:lnTo>
                  <a:lnTo>
                    <a:pt x="805" y="869"/>
                  </a:lnTo>
                  <a:lnTo>
                    <a:pt x="782" y="887"/>
                  </a:lnTo>
                  <a:lnTo>
                    <a:pt x="757" y="903"/>
                  </a:lnTo>
                  <a:lnTo>
                    <a:pt x="723" y="915"/>
                  </a:lnTo>
                  <a:lnTo>
                    <a:pt x="686" y="925"/>
                  </a:lnTo>
                  <a:lnTo>
                    <a:pt x="651" y="933"/>
                  </a:lnTo>
                  <a:lnTo>
                    <a:pt x="613" y="939"/>
                  </a:lnTo>
                  <a:lnTo>
                    <a:pt x="571" y="951"/>
                  </a:lnTo>
                  <a:lnTo>
                    <a:pt x="535" y="954"/>
                  </a:lnTo>
                  <a:lnTo>
                    <a:pt x="498" y="955"/>
                  </a:lnTo>
                  <a:lnTo>
                    <a:pt x="464" y="955"/>
                  </a:lnTo>
                  <a:lnTo>
                    <a:pt x="431" y="960"/>
                  </a:lnTo>
                  <a:lnTo>
                    <a:pt x="414" y="960"/>
                  </a:lnTo>
                  <a:lnTo>
                    <a:pt x="393" y="960"/>
                  </a:lnTo>
                  <a:lnTo>
                    <a:pt x="375" y="960"/>
                  </a:lnTo>
                  <a:lnTo>
                    <a:pt x="302" y="960"/>
                  </a:lnTo>
                  <a:lnTo>
                    <a:pt x="245" y="960"/>
                  </a:lnTo>
                  <a:lnTo>
                    <a:pt x="192" y="960"/>
                  </a:lnTo>
                  <a:lnTo>
                    <a:pt x="147" y="955"/>
                  </a:lnTo>
                  <a:lnTo>
                    <a:pt x="110" y="954"/>
                  </a:lnTo>
                  <a:lnTo>
                    <a:pt x="79" y="939"/>
                  </a:lnTo>
                  <a:lnTo>
                    <a:pt x="55" y="930"/>
                  </a:lnTo>
                  <a:lnTo>
                    <a:pt x="35" y="922"/>
                  </a:lnTo>
                  <a:lnTo>
                    <a:pt x="21" y="910"/>
                  </a:lnTo>
                  <a:lnTo>
                    <a:pt x="9" y="903"/>
                  </a:lnTo>
                  <a:lnTo>
                    <a:pt x="2" y="890"/>
                  </a:lnTo>
                  <a:lnTo>
                    <a:pt x="0" y="883"/>
                  </a:lnTo>
                  <a:lnTo>
                    <a:pt x="0" y="872"/>
                  </a:lnTo>
                  <a:lnTo>
                    <a:pt x="0" y="868"/>
                  </a:lnTo>
                  <a:lnTo>
                    <a:pt x="0" y="863"/>
                  </a:lnTo>
                  <a:lnTo>
                    <a:pt x="17" y="809"/>
                  </a:lnTo>
                  <a:lnTo>
                    <a:pt x="39" y="755"/>
                  </a:lnTo>
                  <a:lnTo>
                    <a:pt x="73" y="715"/>
                  </a:lnTo>
                  <a:lnTo>
                    <a:pt x="110" y="684"/>
                  </a:lnTo>
                  <a:lnTo>
                    <a:pt x="154" y="659"/>
                  </a:lnTo>
                  <a:lnTo>
                    <a:pt x="201" y="643"/>
                  </a:lnTo>
                  <a:lnTo>
                    <a:pt x="252" y="635"/>
                  </a:lnTo>
                  <a:lnTo>
                    <a:pt x="302" y="628"/>
                  </a:lnTo>
                  <a:lnTo>
                    <a:pt x="357" y="628"/>
                  </a:lnTo>
                  <a:lnTo>
                    <a:pt x="405" y="628"/>
                  </a:lnTo>
                  <a:lnTo>
                    <a:pt x="453" y="635"/>
                  </a:lnTo>
                  <a:lnTo>
                    <a:pt x="489" y="638"/>
                  </a:lnTo>
                  <a:lnTo>
                    <a:pt x="529" y="643"/>
                  </a:lnTo>
                  <a:lnTo>
                    <a:pt x="556" y="647"/>
                  </a:lnTo>
                  <a:lnTo>
                    <a:pt x="577" y="650"/>
                  </a:lnTo>
                  <a:lnTo>
                    <a:pt x="585" y="650"/>
                  </a:lnTo>
                  <a:lnTo>
                    <a:pt x="588" y="650"/>
                  </a:lnTo>
                  <a:lnTo>
                    <a:pt x="594" y="643"/>
                  </a:lnTo>
                  <a:lnTo>
                    <a:pt x="598" y="638"/>
                  </a:lnTo>
                  <a:lnTo>
                    <a:pt x="606" y="628"/>
                  </a:lnTo>
                  <a:lnTo>
                    <a:pt x="613" y="619"/>
                  </a:lnTo>
                  <a:lnTo>
                    <a:pt x="616" y="611"/>
                  </a:lnTo>
                  <a:lnTo>
                    <a:pt x="627" y="596"/>
                  </a:lnTo>
                  <a:lnTo>
                    <a:pt x="633" y="581"/>
                  </a:lnTo>
                  <a:lnTo>
                    <a:pt x="639" y="569"/>
                  </a:lnTo>
                  <a:lnTo>
                    <a:pt x="645" y="554"/>
                  </a:lnTo>
                  <a:lnTo>
                    <a:pt x="651" y="537"/>
                  </a:lnTo>
                  <a:lnTo>
                    <a:pt x="659" y="530"/>
                  </a:lnTo>
                  <a:lnTo>
                    <a:pt x="662" y="516"/>
                  </a:lnTo>
                  <a:lnTo>
                    <a:pt x="665" y="505"/>
                  </a:lnTo>
                  <a:lnTo>
                    <a:pt x="666" y="498"/>
                  </a:lnTo>
                  <a:lnTo>
                    <a:pt x="669" y="495"/>
                  </a:lnTo>
                  <a:lnTo>
                    <a:pt x="674" y="474"/>
                  </a:lnTo>
                  <a:lnTo>
                    <a:pt x="672" y="442"/>
                  </a:lnTo>
                  <a:lnTo>
                    <a:pt x="669" y="409"/>
                  </a:lnTo>
                  <a:lnTo>
                    <a:pt x="662" y="376"/>
                  </a:lnTo>
                  <a:lnTo>
                    <a:pt x="651" y="336"/>
                  </a:lnTo>
                  <a:lnTo>
                    <a:pt x="639" y="296"/>
                  </a:lnTo>
                  <a:lnTo>
                    <a:pt x="627" y="252"/>
                  </a:lnTo>
                  <a:lnTo>
                    <a:pt x="610" y="211"/>
                  </a:lnTo>
                  <a:lnTo>
                    <a:pt x="594" y="173"/>
                  </a:lnTo>
                  <a:lnTo>
                    <a:pt x="579" y="134"/>
                  </a:lnTo>
                  <a:lnTo>
                    <a:pt x="565" y="93"/>
                  </a:lnTo>
                  <a:lnTo>
                    <a:pt x="551" y="66"/>
                  </a:lnTo>
                  <a:lnTo>
                    <a:pt x="535" y="42"/>
                  </a:lnTo>
                  <a:lnTo>
                    <a:pt x="527" y="21"/>
                  </a:lnTo>
                  <a:lnTo>
                    <a:pt x="520" y="3"/>
                  </a:lnTo>
                  <a:lnTo>
                    <a:pt x="517" y="0"/>
                  </a:lnTo>
                  <a:lnTo>
                    <a:pt x="124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82" name="Freeform 30"/>
            <p:cNvSpPr>
              <a:spLocks/>
            </p:cNvSpPr>
            <p:nvPr/>
          </p:nvSpPr>
          <p:spPr bwMode="auto">
            <a:xfrm>
              <a:off x="3878" y="2723"/>
              <a:ext cx="279" cy="189"/>
            </a:xfrm>
            <a:custGeom>
              <a:avLst/>
              <a:gdLst>
                <a:gd name="T0" fmla="*/ 1 w 557"/>
                <a:gd name="T1" fmla="*/ 1 h 377"/>
                <a:gd name="T2" fmla="*/ 1 w 557"/>
                <a:gd name="T3" fmla="*/ 1 h 377"/>
                <a:gd name="T4" fmla="*/ 1 w 557"/>
                <a:gd name="T5" fmla="*/ 1 h 377"/>
                <a:gd name="T6" fmla="*/ 1 w 557"/>
                <a:gd name="T7" fmla="*/ 1 h 377"/>
                <a:gd name="T8" fmla="*/ 1 w 557"/>
                <a:gd name="T9" fmla="*/ 1 h 377"/>
                <a:gd name="T10" fmla="*/ 1 w 557"/>
                <a:gd name="T11" fmla="*/ 1 h 377"/>
                <a:gd name="T12" fmla="*/ 1 w 557"/>
                <a:gd name="T13" fmla="*/ 1 h 377"/>
                <a:gd name="T14" fmla="*/ 1 w 557"/>
                <a:gd name="T15" fmla="*/ 1 h 377"/>
                <a:gd name="T16" fmla="*/ 1 w 557"/>
                <a:gd name="T17" fmla="*/ 1 h 377"/>
                <a:gd name="T18" fmla="*/ 1 w 557"/>
                <a:gd name="T19" fmla="*/ 1 h 377"/>
                <a:gd name="T20" fmla="*/ 1 w 557"/>
                <a:gd name="T21" fmla="*/ 1 h 377"/>
                <a:gd name="T22" fmla="*/ 1 w 557"/>
                <a:gd name="T23" fmla="*/ 1 h 377"/>
                <a:gd name="T24" fmla="*/ 1 w 557"/>
                <a:gd name="T25" fmla="*/ 1 h 377"/>
                <a:gd name="T26" fmla="*/ 1 w 557"/>
                <a:gd name="T27" fmla="*/ 1 h 377"/>
                <a:gd name="T28" fmla="*/ 1 w 557"/>
                <a:gd name="T29" fmla="*/ 1 h 377"/>
                <a:gd name="T30" fmla="*/ 1 w 557"/>
                <a:gd name="T31" fmla="*/ 1 h 377"/>
                <a:gd name="T32" fmla="*/ 1 w 557"/>
                <a:gd name="T33" fmla="*/ 1 h 377"/>
                <a:gd name="T34" fmla="*/ 1 w 557"/>
                <a:gd name="T35" fmla="*/ 1 h 377"/>
                <a:gd name="T36" fmla="*/ 1 w 557"/>
                <a:gd name="T37" fmla="*/ 1 h 377"/>
                <a:gd name="T38" fmla="*/ 1 w 557"/>
                <a:gd name="T39" fmla="*/ 1 h 377"/>
                <a:gd name="T40" fmla="*/ 1 w 557"/>
                <a:gd name="T41" fmla="*/ 1 h 377"/>
                <a:gd name="T42" fmla="*/ 1 w 557"/>
                <a:gd name="T43" fmla="*/ 1 h 377"/>
                <a:gd name="T44" fmla="*/ 1 w 557"/>
                <a:gd name="T45" fmla="*/ 1 h 377"/>
                <a:gd name="T46" fmla="*/ 1 w 557"/>
                <a:gd name="T47" fmla="*/ 1 h 377"/>
                <a:gd name="T48" fmla="*/ 1 w 557"/>
                <a:gd name="T49" fmla="*/ 1 h 377"/>
                <a:gd name="T50" fmla="*/ 1 w 557"/>
                <a:gd name="T51" fmla="*/ 1 h 377"/>
                <a:gd name="T52" fmla="*/ 1 w 557"/>
                <a:gd name="T53" fmla="*/ 1 h 377"/>
                <a:gd name="T54" fmla="*/ 1 w 557"/>
                <a:gd name="T55" fmla="*/ 1 h 377"/>
                <a:gd name="T56" fmla="*/ 1 w 557"/>
                <a:gd name="T57" fmla="*/ 1 h 377"/>
                <a:gd name="T58" fmla="*/ 1 w 557"/>
                <a:gd name="T59" fmla="*/ 1 h 377"/>
                <a:gd name="T60" fmla="*/ 1 w 557"/>
                <a:gd name="T61" fmla="*/ 1 h 377"/>
                <a:gd name="T62" fmla="*/ 1 w 557"/>
                <a:gd name="T63" fmla="*/ 1 h 377"/>
                <a:gd name="T64" fmla="*/ 1 w 557"/>
                <a:gd name="T65" fmla="*/ 1 h 377"/>
                <a:gd name="T66" fmla="*/ 1 w 557"/>
                <a:gd name="T67" fmla="*/ 1 h 377"/>
                <a:gd name="T68" fmla="*/ 1 w 557"/>
                <a:gd name="T69" fmla="*/ 1 h 377"/>
                <a:gd name="T70" fmla="*/ 1 w 557"/>
                <a:gd name="T71" fmla="*/ 1 h 377"/>
                <a:gd name="T72" fmla="*/ 1 w 557"/>
                <a:gd name="T73" fmla="*/ 1 h 377"/>
                <a:gd name="T74" fmla="*/ 0 w 557"/>
                <a:gd name="T75" fmla="*/ 1 h 377"/>
                <a:gd name="T76" fmla="*/ 1 w 557"/>
                <a:gd name="T77" fmla="*/ 1 h 377"/>
                <a:gd name="T78" fmla="*/ 1 w 557"/>
                <a:gd name="T79" fmla="*/ 1 h 377"/>
                <a:gd name="T80" fmla="*/ 1 w 557"/>
                <a:gd name="T81" fmla="*/ 1 h 377"/>
                <a:gd name="T82" fmla="*/ 1 w 557"/>
                <a:gd name="T83" fmla="*/ 1 h 377"/>
                <a:gd name="T84" fmla="*/ 1 w 557"/>
                <a:gd name="T85" fmla="*/ 1 h 377"/>
                <a:gd name="T86" fmla="*/ 1 w 557"/>
                <a:gd name="T87" fmla="*/ 1 h 377"/>
                <a:gd name="T88" fmla="*/ 1 w 557"/>
                <a:gd name="T89" fmla="*/ 1 h 377"/>
                <a:gd name="T90" fmla="*/ 1 w 557"/>
                <a:gd name="T91" fmla="*/ 1 h 377"/>
                <a:gd name="T92" fmla="*/ 1 w 557"/>
                <a:gd name="T93" fmla="*/ 1 h 377"/>
                <a:gd name="T94" fmla="*/ 1 w 557"/>
                <a:gd name="T95" fmla="*/ 1 h 377"/>
                <a:gd name="T96" fmla="*/ 1 w 557"/>
                <a:gd name="T97" fmla="*/ 1 h 37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57"/>
                <a:gd name="T148" fmla="*/ 0 h 377"/>
                <a:gd name="T149" fmla="*/ 557 w 557"/>
                <a:gd name="T150" fmla="*/ 377 h 377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57" h="377">
                  <a:moveTo>
                    <a:pt x="346" y="306"/>
                  </a:moveTo>
                  <a:lnTo>
                    <a:pt x="356" y="318"/>
                  </a:lnTo>
                  <a:lnTo>
                    <a:pt x="365" y="336"/>
                  </a:lnTo>
                  <a:lnTo>
                    <a:pt x="380" y="345"/>
                  </a:lnTo>
                  <a:lnTo>
                    <a:pt x="390" y="356"/>
                  </a:lnTo>
                  <a:lnTo>
                    <a:pt x="402" y="364"/>
                  </a:lnTo>
                  <a:lnTo>
                    <a:pt x="415" y="370"/>
                  </a:lnTo>
                  <a:lnTo>
                    <a:pt x="427" y="374"/>
                  </a:lnTo>
                  <a:lnTo>
                    <a:pt x="438" y="377"/>
                  </a:lnTo>
                  <a:lnTo>
                    <a:pt x="451" y="377"/>
                  </a:lnTo>
                  <a:lnTo>
                    <a:pt x="464" y="377"/>
                  </a:lnTo>
                  <a:lnTo>
                    <a:pt x="473" y="377"/>
                  </a:lnTo>
                  <a:lnTo>
                    <a:pt x="486" y="377"/>
                  </a:lnTo>
                  <a:lnTo>
                    <a:pt x="489" y="377"/>
                  </a:lnTo>
                  <a:lnTo>
                    <a:pt x="495" y="377"/>
                  </a:lnTo>
                  <a:lnTo>
                    <a:pt x="497" y="377"/>
                  </a:lnTo>
                  <a:lnTo>
                    <a:pt x="498" y="377"/>
                  </a:lnTo>
                  <a:lnTo>
                    <a:pt x="519" y="374"/>
                  </a:lnTo>
                  <a:lnTo>
                    <a:pt x="535" y="365"/>
                  </a:lnTo>
                  <a:lnTo>
                    <a:pt x="548" y="353"/>
                  </a:lnTo>
                  <a:lnTo>
                    <a:pt x="554" y="338"/>
                  </a:lnTo>
                  <a:lnTo>
                    <a:pt x="557" y="318"/>
                  </a:lnTo>
                  <a:lnTo>
                    <a:pt x="557" y="294"/>
                  </a:lnTo>
                  <a:lnTo>
                    <a:pt x="554" y="274"/>
                  </a:lnTo>
                  <a:lnTo>
                    <a:pt x="548" y="246"/>
                  </a:lnTo>
                  <a:lnTo>
                    <a:pt x="541" y="225"/>
                  </a:lnTo>
                  <a:lnTo>
                    <a:pt x="533" y="199"/>
                  </a:lnTo>
                  <a:lnTo>
                    <a:pt x="527" y="179"/>
                  </a:lnTo>
                  <a:lnTo>
                    <a:pt x="519" y="158"/>
                  </a:lnTo>
                  <a:lnTo>
                    <a:pt x="509" y="140"/>
                  </a:lnTo>
                  <a:lnTo>
                    <a:pt x="503" y="126"/>
                  </a:lnTo>
                  <a:lnTo>
                    <a:pt x="498" y="120"/>
                  </a:lnTo>
                  <a:lnTo>
                    <a:pt x="498" y="119"/>
                  </a:lnTo>
                  <a:lnTo>
                    <a:pt x="473" y="78"/>
                  </a:lnTo>
                  <a:lnTo>
                    <a:pt x="448" y="49"/>
                  </a:lnTo>
                  <a:lnTo>
                    <a:pt x="427" y="22"/>
                  </a:lnTo>
                  <a:lnTo>
                    <a:pt x="409" y="13"/>
                  </a:lnTo>
                  <a:lnTo>
                    <a:pt x="390" y="4"/>
                  </a:lnTo>
                  <a:lnTo>
                    <a:pt x="374" y="0"/>
                  </a:lnTo>
                  <a:lnTo>
                    <a:pt x="362" y="3"/>
                  </a:lnTo>
                  <a:lnTo>
                    <a:pt x="346" y="4"/>
                  </a:lnTo>
                  <a:lnTo>
                    <a:pt x="338" y="15"/>
                  </a:lnTo>
                  <a:lnTo>
                    <a:pt x="323" y="22"/>
                  </a:lnTo>
                  <a:lnTo>
                    <a:pt x="316" y="37"/>
                  </a:lnTo>
                  <a:lnTo>
                    <a:pt x="311" y="43"/>
                  </a:lnTo>
                  <a:lnTo>
                    <a:pt x="303" y="49"/>
                  </a:lnTo>
                  <a:lnTo>
                    <a:pt x="303" y="62"/>
                  </a:lnTo>
                  <a:lnTo>
                    <a:pt x="299" y="68"/>
                  </a:lnTo>
                  <a:lnTo>
                    <a:pt x="287" y="81"/>
                  </a:lnTo>
                  <a:lnTo>
                    <a:pt x="287" y="78"/>
                  </a:lnTo>
                  <a:lnTo>
                    <a:pt x="285" y="75"/>
                  </a:lnTo>
                  <a:lnTo>
                    <a:pt x="284" y="63"/>
                  </a:lnTo>
                  <a:lnTo>
                    <a:pt x="281" y="54"/>
                  </a:lnTo>
                  <a:lnTo>
                    <a:pt x="272" y="48"/>
                  </a:lnTo>
                  <a:lnTo>
                    <a:pt x="267" y="37"/>
                  </a:lnTo>
                  <a:lnTo>
                    <a:pt x="258" y="22"/>
                  </a:lnTo>
                  <a:lnTo>
                    <a:pt x="246" y="15"/>
                  </a:lnTo>
                  <a:lnTo>
                    <a:pt x="234" y="7"/>
                  </a:lnTo>
                  <a:lnTo>
                    <a:pt x="223" y="4"/>
                  </a:lnTo>
                  <a:lnTo>
                    <a:pt x="207" y="4"/>
                  </a:lnTo>
                  <a:lnTo>
                    <a:pt x="189" y="15"/>
                  </a:lnTo>
                  <a:lnTo>
                    <a:pt x="163" y="22"/>
                  </a:lnTo>
                  <a:lnTo>
                    <a:pt x="143" y="48"/>
                  </a:lnTo>
                  <a:lnTo>
                    <a:pt x="115" y="69"/>
                  </a:lnTo>
                  <a:lnTo>
                    <a:pt x="88" y="105"/>
                  </a:lnTo>
                  <a:lnTo>
                    <a:pt x="88" y="108"/>
                  </a:lnTo>
                  <a:lnTo>
                    <a:pt x="80" y="117"/>
                  </a:lnTo>
                  <a:lnTo>
                    <a:pt x="69" y="126"/>
                  </a:lnTo>
                  <a:lnTo>
                    <a:pt x="62" y="143"/>
                  </a:lnTo>
                  <a:lnTo>
                    <a:pt x="54" y="161"/>
                  </a:lnTo>
                  <a:lnTo>
                    <a:pt x="42" y="184"/>
                  </a:lnTo>
                  <a:lnTo>
                    <a:pt x="32" y="207"/>
                  </a:lnTo>
                  <a:lnTo>
                    <a:pt x="21" y="229"/>
                  </a:lnTo>
                  <a:lnTo>
                    <a:pt x="9" y="252"/>
                  </a:lnTo>
                  <a:lnTo>
                    <a:pt x="4" y="276"/>
                  </a:lnTo>
                  <a:lnTo>
                    <a:pt x="0" y="296"/>
                  </a:lnTo>
                  <a:lnTo>
                    <a:pt x="0" y="318"/>
                  </a:lnTo>
                  <a:lnTo>
                    <a:pt x="6" y="338"/>
                  </a:lnTo>
                  <a:lnTo>
                    <a:pt x="14" y="347"/>
                  </a:lnTo>
                  <a:lnTo>
                    <a:pt x="32" y="359"/>
                  </a:lnTo>
                  <a:lnTo>
                    <a:pt x="50" y="365"/>
                  </a:lnTo>
                  <a:lnTo>
                    <a:pt x="54" y="365"/>
                  </a:lnTo>
                  <a:lnTo>
                    <a:pt x="56" y="365"/>
                  </a:lnTo>
                  <a:lnTo>
                    <a:pt x="62" y="367"/>
                  </a:lnTo>
                  <a:lnTo>
                    <a:pt x="68" y="367"/>
                  </a:lnTo>
                  <a:lnTo>
                    <a:pt x="78" y="370"/>
                  </a:lnTo>
                  <a:lnTo>
                    <a:pt x="88" y="373"/>
                  </a:lnTo>
                  <a:lnTo>
                    <a:pt x="98" y="373"/>
                  </a:lnTo>
                  <a:lnTo>
                    <a:pt x="109" y="370"/>
                  </a:lnTo>
                  <a:lnTo>
                    <a:pt x="125" y="367"/>
                  </a:lnTo>
                  <a:lnTo>
                    <a:pt x="137" y="365"/>
                  </a:lnTo>
                  <a:lnTo>
                    <a:pt x="152" y="359"/>
                  </a:lnTo>
                  <a:lnTo>
                    <a:pt x="163" y="353"/>
                  </a:lnTo>
                  <a:lnTo>
                    <a:pt x="181" y="345"/>
                  </a:lnTo>
                  <a:lnTo>
                    <a:pt x="193" y="336"/>
                  </a:lnTo>
                  <a:lnTo>
                    <a:pt x="207" y="318"/>
                  </a:lnTo>
                  <a:lnTo>
                    <a:pt x="219" y="306"/>
                  </a:lnTo>
                  <a:lnTo>
                    <a:pt x="346" y="30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83" name="Freeform 31"/>
            <p:cNvSpPr>
              <a:spLocks/>
            </p:cNvSpPr>
            <p:nvPr/>
          </p:nvSpPr>
          <p:spPr bwMode="auto">
            <a:xfrm>
              <a:off x="3878" y="2723"/>
              <a:ext cx="279" cy="189"/>
            </a:xfrm>
            <a:custGeom>
              <a:avLst/>
              <a:gdLst>
                <a:gd name="T0" fmla="*/ 1 w 557"/>
                <a:gd name="T1" fmla="*/ 1 h 377"/>
                <a:gd name="T2" fmla="*/ 1 w 557"/>
                <a:gd name="T3" fmla="*/ 1 h 377"/>
                <a:gd name="T4" fmla="*/ 1 w 557"/>
                <a:gd name="T5" fmla="*/ 1 h 377"/>
                <a:gd name="T6" fmla="*/ 1 w 557"/>
                <a:gd name="T7" fmla="*/ 1 h 377"/>
                <a:gd name="T8" fmla="*/ 1 w 557"/>
                <a:gd name="T9" fmla="*/ 1 h 377"/>
                <a:gd name="T10" fmla="*/ 1 w 557"/>
                <a:gd name="T11" fmla="*/ 1 h 377"/>
                <a:gd name="T12" fmla="*/ 1 w 557"/>
                <a:gd name="T13" fmla="*/ 1 h 377"/>
                <a:gd name="T14" fmla="*/ 1 w 557"/>
                <a:gd name="T15" fmla="*/ 1 h 377"/>
                <a:gd name="T16" fmla="*/ 1 w 557"/>
                <a:gd name="T17" fmla="*/ 1 h 377"/>
                <a:gd name="T18" fmla="*/ 1 w 557"/>
                <a:gd name="T19" fmla="*/ 1 h 377"/>
                <a:gd name="T20" fmla="*/ 1 w 557"/>
                <a:gd name="T21" fmla="*/ 1 h 377"/>
                <a:gd name="T22" fmla="*/ 1 w 557"/>
                <a:gd name="T23" fmla="*/ 1 h 377"/>
                <a:gd name="T24" fmla="*/ 1 w 557"/>
                <a:gd name="T25" fmla="*/ 1 h 377"/>
                <a:gd name="T26" fmla="*/ 1 w 557"/>
                <a:gd name="T27" fmla="*/ 1 h 377"/>
                <a:gd name="T28" fmla="*/ 1 w 557"/>
                <a:gd name="T29" fmla="*/ 1 h 377"/>
                <a:gd name="T30" fmla="*/ 1 w 557"/>
                <a:gd name="T31" fmla="*/ 1 h 377"/>
                <a:gd name="T32" fmla="*/ 1 w 557"/>
                <a:gd name="T33" fmla="*/ 1 h 377"/>
                <a:gd name="T34" fmla="*/ 1 w 557"/>
                <a:gd name="T35" fmla="*/ 1 h 377"/>
                <a:gd name="T36" fmla="*/ 1 w 557"/>
                <a:gd name="T37" fmla="*/ 1 h 377"/>
                <a:gd name="T38" fmla="*/ 1 w 557"/>
                <a:gd name="T39" fmla="*/ 1 h 377"/>
                <a:gd name="T40" fmla="*/ 1 w 557"/>
                <a:gd name="T41" fmla="*/ 1 h 377"/>
                <a:gd name="T42" fmla="*/ 1 w 557"/>
                <a:gd name="T43" fmla="*/ 1 h 377"/>
                <a:gd name="T44" fmla="*/ 1 w 557"/>
                <a:gd name="T45" fmla="*/ 1 h 377"/>
                <a:gd name="T46" fmla="*/ 1 w 557"/>
                <a:gd name="T47" fmla="*/ 1 h 377"/>
                <a:gd name="T48" fmla="*/ 1 w 557"/>
                <a:gd name="T49" fmla="*/ 1 h 377"/>
                <a:gd name="T50" fmla="*/ 1 w 557"/>
                <a:gd name="T51" fmla="*/ 1 h 377"/>
                <a:gd name="T52" fmla="*/ 1 w 557"/>
                <a:gd name="T53" fmla="*/ 1 h 377"/>
                <a:gd name="T54" fmla="*/ 1 w 557"/>
                <a:gd name="T55" fmla="*/ 1 h 377"/>
                <a:gd name="T56" fmla="*/ 1 w 557"/>
                <a:gd name="T57" fmla="*/ 1 h 377"/>
                <a:gd name="T58" fmla="*/ 1 w 557"/>
                <a:gd name="T59" fmla="*/ 1 h 377"/>
                <a:gd name="T60" fmla="*/ 1 w 557"/>
                <a:gd name="T61" fmla="*/ 1 h 377"/>
                <a:gd name="T62" fmla="*/ 1 w 557"/>
                <a:gd name="T63" fmla="*/ 1 h 377"/>
                <a:gd name="T64" fmla="*/ 1 w 557"/>
                <a:gd name="T65" fmla="*/ 1 h 377"/>
                <a:gd name="T66" fmla="*/ 1 w 557"/>
                <a:gd name="T67" fmla="*/ 1 h 377"/>
                <a:gd name="T68" fmla="*/ 1 w 557"/>
                <a:gd name="T69" fmla="*/ 1 h 377"/>
                <a:gd name="T70" fmla="*/ 1 w 557"/>
                <a:gd name="T71" fmla="*/ 1 h 377"/>
                <a:gd name="T72" fmla="*/ 1 w 557"/>
                <a:gd name="T73" fmla="*/ 1 h 377"/>
                <a:gd name="T74" fmla="*/ 0 w 557"/>
                <a:gd name="T75" fmla="*/ 1 h 377"/>
                <a:gd name="T76" fmla="*/ 1 w 557"/>
                <a:gd name="T77" fmla="*/ 1 h 377"/>
                <a:gd name="T78" fmla="*/ 1 w 557"/>
                <a:gd name="T79" fmla="*/ 1 h 377"/>
                <a:gd name="T80" fmla="*/ 1 w 557"/>
                <a:gd name="T81" fmla="*/ 1 h 377"/>
                <a:gd name="T82" fmla="*/ 1 w 557"/>
                <a:gd name="T83" fmla="*/ 1 h 377"/>
                <a:gd name="T84" fmla="*/ 1 w 557"/>
                <a:gd name="T85" fmla="*/ 1 h 377"/>
                <a:gd name="T86" fmla="*/ 1 w 557"/>
                <a:gd name="T87" fmla="*/ 1 h 377"/>
                <a:gd name="T88" fmla="*/ 1 w 557"/>
                <a:gd name="T89" fmla="*/ 1 h 377"/>
                <a:gd name="T90" fmla="*/ 1 w 557"/>
                <a:gd name="T91" fmla="*/ 1 h 377"/>
                <a:gd name="T92" fmla="*/ 1 w 557"/>
                <a:gd name="T93" fmla="*/ 1 h 377"/>
                <a:gd name="T94" fmla="*/ 1 w 557"/>
                <a:gd name="T95" fmla="*/ 1 h 37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557"/>
                <a:gd name="T145" fmla="*/ 0 h 377"/>
                <a:gd name="T146" fmla="*/ 557 w 557"/>
                <a:gd name="T147" fmla="*/ 377 h 37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57" h="377">
                  <a:moveTo>
                    <a:pt x="346" y="306"/>
                  </a:moveTo>
                  <a:lnTo>
                    <a:pt x="356" y="318"/>
                  </a:lnTo>
                  <a:lnTo>
                    <a:pt x="365" y="336"/>
                  </a:lnTo>
                  <a:lnTo>
                    <a:pt x="380" y="345"/>
                  </a:lnTo>
                  <a:lnTo>
                    <a:pt x="390" y="356"/>
                  </a:lnTo>
                  <a:lnTo>
                    <a:pt x="402" y="364"/>
                  </a:lnTo>
                  <a:lnTo>
                    <a:pt x="415" y="370"/>
                  </a:lnTo>
                  <a:lnTo>
                    <a:pt x="427" y="374"/>
                  </a:lnTo>
                  <a:lnTo>
                    <a:pt x="438" y="377"/>
                  </a:lnTo>
                  <a:lnTo>
                    <a:pt x="451" y="377"/>
                  </a:lnTo>
                  <a:lnTo>
                    <a:pt x="464" y="377"/>
                  </a:lnTo>
                  <a:lnTo>
                    <a:pt x="473" y="377"/>
                  </a:lnTo>
                  <a:lnTo>
                    <a:pt x="486" y="377"/>
                  </a:lnTo>
                  <a:lnTo>
                    <a:pt x="489" y="377"/>
                  </a:lnTo>
                  <a:lnTo>
                    <a:pt x="495" y="377"/>
                  </a:lnTo>
                  <a:lnTo>
                    <a:pt x="497" y="377"/>
                  </a:lnTo>
                  <a:lnTo>
                    <a:pt x="498" y="377"/>
                  </a:lnTo>
                  <a:lnTo>
                    <a:pt x="519" y="374"/>
                  </a:lnTo>
                  <a:lnTo>
                    <a:pt x="535" y="365"/>
                  </a:lnTo>
                  <a:lnTo>
                    <a:pt x="548" y="353"/>
                  </a:lnTo>
                  <a:lnTo>
                    <a:pt x="554" y="338"/>
                  </a:lnTo>
                  <a:lnTo>
                    <a:pt x="557" y="318"/>
                  </a:lnTo>
                  <a:lnTo>
                    <a:pt x="557" y="294"/>
                  </a:lnTo>
                  <a:lnTo>
                    <a:pt x="554" y="274"/>
                  </a:lnTo>
                  <a:lnTo>
                    <a:pt x="548" y="246"/>
                  </a:lnTo>
                  <a:lnTo>
                    <a:pt x="541" y="225"/>
                  </a:lnTo>
                  <a:lnTo>
                    <a:pt x="533" y="199"/>
                  </a:lnTo>
                  <a:lnTo>
                    <a:pt x="527" y="179"/>
                  </a:lnTo>
                  <a:lnTo>
                    <a:pt x="519" y="158"/>
                  </a:lnTo>
                  <a:lnTo>
                    <a:pt x="509" y="140"/>
                  </a:lnTo>
                  <a:lnTo>
                    <a:pt x="503" y="126"/>
                  </a:lnTo>
                  <a:lnTo>
                    <a:pt x="498" y="120"/>
                  </a:lnTo>
                  <a:lnTo>
                    <a:pt x="498" y="119"/>
                  </a:lnTo>
                  <a:lnTo>
                    <a:pt x="473" y="78"/>
                  </a:lnTo>
                  <a:lnTo>
                    <a:pt x="448" y="49"/>
                  </a:lnTo>
                  <a:lnTo>
                    <a:pt x="427" y="22"/>
                  </a:lnTo>
                  <a:lnTo>
                    <a:pt x="409" y="13"/>
                  </a:lnTo>
                  <a:lnTo>
                    <a:pt x="390" y="4"/>
                  </a:lnTo>
                  <a:lnTo>
                    <a:pt x="374" y="0"/>
                  </a:lnTo>
                  <a:lnTo>
                    <a:pt x="362" y="3"/>
                  </a:lnTo>
                  <a:lnTo>
                    <a:pt x="346" y="4"/>
                  </a:lnTo>
                  <a:lnTo>
                    <a:pt x="338" y="15"/>
                  </a:lnTo>
                  <a:lnTo>
                    <a:pt x="323" y="22"/>
                  </a:lnTo>
                  <a:lnTo>
                    <a:pt x="316" y="37"/>
                  </a:lnTo>
                  <a:lnTo>
                    <a:pt x="311" y="43"/>
                  </a:lnTo>
                  <a:lnTo>
                    <a:pt x="303" y="49"/>
                  </a:lnTo>
                  <a:lnTo>
                    <a:pt x="303" y="62"/>
                  </a:lnTo>
                  <a:lnTo>
                    <a:pt x="299" y="68"/>
                  </a:lnTo>
                  <a:lnTo>
                    <a:pt x="287" y="81"/>
                  </a:lnTo>
                  <a:lnTo>
                    <a:pt x="287" y="78"/>
                  </a:lnTo>
                  <a:lnTo>
                    <a:pt x="285" y="75"/>
                  </a:lnTo>
                  <a:lnTo>
                    <a:pt x="284" y="63"/>
                  </a:lnTo>
                  <a:lnTo>
                    <a:pt x="281" y="54"/>
                  </a:lnTo>
                  <a:lnTo>
                    <a:pt x="272" y="48"/>
                  </a:lnTo>
                  <a:lnTo>
                    <a:pt x="267" y="37"/>
                  </a:lnTo>
                  <a:lnTo>
                    <a:pt x="258" y="22"/>
                  </a:lnTo>
                  <a:lnTo>
                    <a:pt x="246" y="15"/>
                  </a:lnTo>
                  <a:lnTo>
                    <a:pt x="234" y="7"/>
                  </a:lnTo>
                  <a:lnTo>
                    <a:pt x="223" y="4"/>
                  </a:lnTo>
                  <a:lnTo>
                    <a:pt x="207" y="4"/>
                  </a:lnTo>
                  <a:lnTo>
                    <a:pt x="189" y="15"/>
                  </a:lnTo>
                  <a:lnTo>
                    <a:pt x="163" y="22"/>
                  </a:lnTo>
                  <a:lnTo>
                    <a:pt x="143" y="48"/>
                  </a:lnTo>
                  <a:lnTo>
                    <a:pt x="115" y="69"/>
                  </a:lnTo>
                  <a:lnTo>
                    <a:pt x="88" y="105"/>
                  </a:lnTo>
                  <a:lnTo>
                    <a:pt x="88" y="108"/>
                  </a:lnTo>
                  <a:lnTo>
                    <a:pt x="80" y="117"/>
                  </a:lnTo>
                  <a:lnTo>
                    <a:pt x="69" y="126"/>
                  </a:lnTo>
                  <a:lnTo>
                    <a:pt x="62" y="143"/>
                  </a:lnTo>
                  <a:lnTo>
                    <a:pt x="54" y="161"/>
                  </a:lnTo>
                  <a:lnTo>
                    <a:pt x="42" y="184"/>
                  </a:lnTo>
                  <a:lnTo>
                    <a:pt x="32" y="207"/>
                  </a:lnTo>
                  <a:lnTo>
                    <a:pt x="21" y="229"/>
                  </a:lnTo>
                  <a:lnTo>
                    <a:pt x="9" y="252"/>
                  </a:lnTo>
                  <a:lnTo>
                    <a:pt x="4" y="276"/>
                  </a:lnTo>
                  <a:lnTo>
                    <a:pt x="0" y="296"/>
                  </a:lnTo>
                  <a:lnTo>
                    <a:pt x="0" y="318"/>
                  </a:lnTo>
                  <a:lnTo>
                    <a:pt x="6" y="338"/>
                  </a:lnTo>
                  <a:lnTo>
                    <a:pt x="14" y="347"/>
                  </a:lnTo>
                  <a:lnTo>
                    <a:pt x="32" y="359"/>
                  </a:lnTo>
                  <a:lnTo>
                    <a:pt x="50" y="365"/>
                  </a:lnTo>
                  <a:lnTo>
                    <a:pt x="54" y="365"/>
                  </a:lnTo>
                  <a:lnTo>
                    <a:pt x="56" y="365"/>
                  </a:lnTo>
                  <a:lnTo>
                    <a:pt x="62" y="367"/>
                  </a:lnTo>
                  <a:lnTo>
                    <a:pt x="68" y="367"/>
                  </a:lnTo>
                  <a:lnTo>
                    <a:pt x="78" y="370"/>
                  </a:lnTo>
                  <a:lnTo>
                    <a:pt x="88" y="373"/>
                  </a:lnTo>
                  <a:lnTo>
                    <a:pt x="98" y="373"/>
                  </a:lnTo>
                  <a:lnTo>
                    <a:pt x="109" y="370"/>
                  </a:lnTo>
                  <a:lnTo>
                    <a:pt x="125" y="367"/>
                  </a:lnTo>
                  <a:lnTo>
                    <a:pt x="137" y="365"/>
                  </a:lnTo>
                  <a:lnTo>
                    <a:pt x="152" y="359"/>
                  </a:lnTo>
                  <a:lnTo>
                    <a:pt x="163" y="353"/>
                  </a:lnTo>
                  <a:lnTo>
                    <a:pt x="181" y="345"/>
                  </a:lnTo>
                  <a:lnTo>
                    <a:pt x="193" y="336"/>
                  </a:lnTo>
                  <a:lnTo>
                    <a:pt x="207" y="318"/>
                  </a:lnTo>
                  <a:lnTo>
                    <a:pt x="219" y="306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84" name="Freeform 32"/>
            <p:cNvSpPr>
              <a:spLocks/>
            </p:cNvSpPr>
            <p:nvPr/>
          </p:nvSpPr>
          <p:spPr bwMode="auto">
            <a:xfrm>
              <a:off x="3646" y="3203"/>
              <a:ext cx="82" cy="142"/>
            </a:xfrm>
            <a:custGeom>
              <a:avLst/>
              <a:gdLst>
                <a:gd name="T0" fmla="*/ 1 w 164"/>
                <a:gd name="T1" fmla="*/ 1 h 282"/>
                <a:gd name="T2" fmla="*/ 0 w 164"/>
                <a:gd name="T3" fmla="*/ 1 h 282"/>
                <a:gd name="T4" fmla="*/ 1 w 164"/>
                <a:gd name="T5" fmla="*/ 1 h 282"/>
                <a:gd name="T6" fmla="*/ 1 w 164"/>
                <a:gd name="T7" fmla="*/ 0 h 282"/>
                <a:gd name="T8" fmla="*/ 1 w 164"/>
                <a:gd name="T9" fmla="*/ 1 h 2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4"/>
                <a:gd name="T16" fmla="*/ 0 h 282"/>
                <a:gd name="T17" fmla="*/ 164 w 164"/>
                <a:gd name="T18" fmla="*/ 282 h 2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4" h="282">
                  <a:moveTo>
                    <a:pt x="23" y="45"/>
                  </a:moveTo>
                  <a:lnTo>
                    <a:pt x="0" y="257"/>
                  </a:lnTo>
                  <a:lnTo>
                    <a:pt x="104" y="282"/>
                  </a:lnTo>
                  <a:lnTo>
                    <a:pt x="164" y="0"/>
                  </a:lnTo>
                  <a:lnTo>
                    <a:pt x="23" y="45"/>
                  </a:lnTo>
                  <a:close/>
                </a:path>
              </a:pathLst>
            </a:custGeom>
            <a:solidFill>
              <a:srgbClr val="FFFFFF"/>
            </a:solidFill>
            <a:ln w="428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85" name="Freeform 33"/>
            <p:cNvSpPr>
              <a:spLocks/>
            </p:cNvSpPr>
            <p:nvPr/>
          </p:nvSpPr>
          <p:spPr bwMode="auto">
            <a:xfrm>
              <a:off x="4341" y="3108"/>
              <a:ext cx="105" cy="149"/>
            </a:xfrm>
            <a:custGeom>
              <a:avLst/>
              <a:gdLst>
                <a:gd name="T0" fmla="*/ 1 w 210"/>
                <a:gd name="T1" fmla="*/ 1 h 297"/>
                <a:gd name="T2" fmla="*/ 0 w 210"/>
                <a:gd name="T3" fmla="*/ 0 h 297"/>
                <a:gd name="T4" fmla="*/ 1 w 210"/>
                <a:gd name="T5" fmla="*/ 0 h 297"/>
                <a:gd name="T6" fmla="*/ 1 w 210"/>
                <a:gd name="T7" fmla="*/ 1 h 297"/>
                <a:gd name="T8" fmla="*/ 1 w 210"/>
                <a:gd name="T9" fmla="*/ 1 h 29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0"/>
                <a:gd name="T16" fmla="*/ 0 h 297"/>
                <a:gd name="T17" fmla="*/ 210 w 210"/>
                <a:gd name="T18" fmla="*/ 297 h 29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0" h="297">
                  <a:moveTo>
                    <a:pt x="107" y="297"/>
                  </a:moveTo>
                  <a:lnTo>
                    <a:pt x="0" y="0"/>
                  </a:lnTo>
                  <a:lnTo>
                    <a:pt x="153" y="0"/>
                  </a:lnTo>
                  <a:lnTo>
                    <a:pt x="210" y="200"/>
                  </a:lnTo>
                  <a:lnTo>
                    <a:pt x="107" y="297"/>
                  </a:lnTo>
                  <a:close/>
                </a:path>
              </a:pathLst>
            </a:custGeom>
            <a:solidFill>
              <a:srgbClr val="FFFFFF"/>
            </a:solidFill>
            <a:ln w="428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86" name="Freeform 34"/>
            <p:cNvSpPr>
              <a:spLocks/>
            </p:cNvSpPr>
            <p:nvPr/>
          </p:nvSpPr>
          <p:spPr bwMode="auto">
            <a:xfrm>
              <a:off x="3982" y="2801"/>
              <a:ext cx="35" cy="45"/>
            </a:xfrm>
            <a:custGeom>
              <a:avLst/>
              <a:gdLst>
                <a:gd name="T0" fmla="*/ 1 w 69"/>
                <a:gd name="T1" fmla="*/ 1 h 89"/>
                <a:gd name="T2" fmla="*/ 1 w 69"/>
                <a:gd name="T3" fmla="*/ 1 h 89"/>
                <a:gd name="T4" fmla="*/ 1 w 69"/>
                <a:gd name="T5" fmla="*/ 1 h 89"/>
                <a:gd name="T6" fmla="*/ 1 w 69"/>
                <a:gd name="T7" fmla="*/ 1 h 89"/>
                <a:gd name="T8" fmla="*/ 1 w 69"/>
                <a:gd name="T9" fmla="*/ 1 h 89"/>
                <a:gd name="T10" fmla="*/ 1 w 69"/>
                <a:gd name="T11" fmla="*/ 1 h 89"/>
                <a:gd name="T12" fmla="*/ 1 w 69"/>
                <a:gd name="T13" fmla="*/ 1 h 89"/>
                <a:gd name="T14" fmla="*/ 1 w 69"/>
                <a:gd name="T15" fmla="*/ 1 h 89"/>
                <a:gd name="T16" fmla="*/ 1 w 69"/>
                <a:gd name="T17" fmla="*/ 1 h 89"/>
                <a:gd name="T18" fmla="*/ 1 w 69"/>
                <a:gd name="T19" fmla="*/ 1 h 89"/>
                <a:gd name="T20" fmla="*/ 1 w 69"/>
                <a:gd name="T21" fmla="*/ 1 h 89"/>
                <a:gd name="T22" fmla="*/ 1 w 69"/>
                <a:gd name="T23" fmla="*/ 1 h 89"/>
                <a:gd name="T24" fmla="*/ 1 w 69"/>
                <a:gd name="T25" fmla="*/ 1 h 89"/>
                <a:gd name="T26" fmla="*/ 1 w 69"/>
                <a:gd name="T27" fmla="*/ 1 h 89"/>
                <a:gd name="T28" fmla="*/ 1 w 69"/>
                <a:gd name="T29" fmla="*/ 1 h 89"/>
                <a:gd name="T30" fmla="*/ 1 w 69"/>
                <a:gd name="T31" fmla="*/ 1 h 89"/>
                <a:gd name="T32" fmla="*/ 1 w 69"/>
                <a:gd name="T33" fmla="*/ 1 h 89"/>
                <a:gd name="T34" fmla="*/ 1 w 69"/>
                <a:gd name="T35" fmla="*/ 1 h 89"/>
                <a:gd name="T36" fmla="*/ 1 w 69"/>
                <a:gd name="T37" fmla="*/ 1 h 89"/>
                <a:gd name="T38" fmla="*/ 1 w 69"/>
                <a:gd name="T39" fmla="*/ 1 h 89"/>
                <a:gd name="T40" fmla="*/ 1 w 69"/>
                <a:gd name="T41" fmla="*/ 1 h 89"/>
                <a:gd name="T42" fmla="*/ 1 w 69"/>
                <a:gd name="T43" fmla="*/ 1 h 89"/>
                <a:gd name="T44" fmla="*/ 1 w 69"/>
                <a:gd name="T45" fmla="*/ 1 h 89"/>
                <a:gd name="T46" fmla="*/ 1 w 69"/>
                <a:gd name="T47" fmla="*/ 1 h 89"/>
                <a:gd name="T48" fmla="*/ 1 w 69"/>
                <a:gd name="T49" fmla="*/ 1 h 89"/>
                <a:gd name="T50" fmla="*/ 1 w 69"/>
                <a:gd name="T51" fmla="*/ 0 h 89"/>
                <a:gd name="T52" fmla="*/ 1 w 69"/>
                <a:gd name="T53" fmla="*/ 0 h 89"/>
                <a:gd name="T54" fmla="*/ 1 w 69"/>
                <a:gd name="T55" fmla="*/ 0 h 89"/>
                <a:gd name="T56" fmla="*/ 1 w 69"/>
                <a:gd name="T57" fmla="*/ 0 h 89"/>
                <a:gd name="T58" fmla="*/ 1 w 69"/>
                <a:gd name="T59" fmla="*/ 0 h 89"/>
                <a:gd name="T60" fmla="*/ 1 w 69"/>
                <a:gd name="T61" fmla="*/ 0 h 89"/>
                <a:gd name="T62" fmla="*/ 1 w 69"/>
                <a:gd name="T63" fmla="*/ 1 h 89"/>
                <a:gd name="T64" fmla="*/ 1 w 69"/>
                <a:gd name="T65" fmla="*/ 1 h 89"/>
                <a:gd name="T66" fmla="*/ 1 w 69"/>
                <a:gd name="T67" fmla="*/ 1 h 89"/>
                <a:gd name="T68" fmla="*/ 1 w 69"/>
                <a:gd name="T69" fmla="*/ 1 h 89"/>
                <a:gd name="T70" fmla="*/ 1 w 69"/>
                <a:gd name="T71" fmla="*/ 1 h 89"/>
                <a:gd name="T72" fmla="*/ 1 w 69"/>
                <a:gd name="T73" fmla="*/ 1 h 89"/>
                <a:gd name="T74" fmla="*/ 1 w 69"/>
                <a:gd name="T75" fmla="*/ 1 h 89"/>
                <a:gd name="T76" fmla="*/ 1 w 69"/>
                <a:gd name="T77" fmla="*/ 1 h 89"/>
                <a:gd name="T78" fmla="*/ 0 w 69"/>
                <a:gd name="T79" fmla="*/ 1 h 89"/>
                <a:gd name="T80" fmla="*/ 0 w 69"/>
                <a:gd name="T81" fmla="*/ 1 h 89"/>
                <a:gd name="T82" fmla="*/ 0 w 69"/>
                <a:gd name="T83" fmla="*/ 1 h 89"/>
                <a:gd name="T84" fmla="*/ 0 w 69"/>
                <a:gd name="T85" fmla="*/ 1 h 89"/>
                <a:gd name="T86" fmla="*/ 0 w 69"/>
                <a:gd name="T87" fmla="*/ 1 h 89"/>
                <a:gd name="T88" fmla="*/ 0 w 69"/>
                <a:gd name="T89" fmla="*/ 1 h 89"/>
                <a:gd name="T90" fmla="*/ 0 w 69"/>
                <a:gd name="T91" fmla="*/ 1 h 89"/>
                <a:gd name="T92" fmla="*/ 0 w 69"/>
                <a:gd name="T93" fmla="*/ 1 h 89"/>
                <a:gd name="T94" fmla="*/ 1 w 69"/>
                <a:gd name="T95" fmla="*/ 1 h 89"/>
                <a:gd name="T96" fmla="*/ 1 w 69"/>
                <a:gd name="T97" fmla="*/ 1 h 89"/>
                <a:gd name="T98" fmla="*/ 1 w 69"/>
                <a:gd name="T99" fmla="*/ 1 h 89"/>
                <a:gd name="T100" fmla="*/ 1 w 69"/>
                <a:gd name="T101" fmla="*/ 1 h 89"/>
                <a:gd name="T102" fmla="*/ 1 w 69"/>
                <a:gd name="T103" fmla="*/ 1 h 89"/>
                <a:gd name="T104" fmla="*/ 1 w 69"/>
                <a:gd name="T105" fmla="*/ 1 h 89"/>
                <a:gd name="T106" fmla="*/ 1 w 69"/>
                <a:gd name="T107" fmla="*/ 1 h 89"/>
                <a:gd name="T108" fmla="*/ 1 w 69"/>
                <a:gd name="T109" fmla="*/ 1 h 89"/>
                <a:gd name="T110" fmla="*/ 1 w 69"/>
                <a:gd name="T111" fmla="*/ 1 h 89"/>
                <a:gd name="T112" fmla="*/ 1 w 69"/>
                <a:gd name="T113" fmla="*/ 1 h 8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9"/>
                <a:gd name="T172" fmla="*/ 0 h 89"/>
                <a:gd name="T173" fmla="*/ 69 w 69"/>
                <a:gd name="T174" fmla="*/ 89 h 8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9" h="89">
                  <a:moveTo>
                    <a:pt x="33" y="89"/>
                  </a:moveTo>
                  <a:lnTo>
                    <a:pt x="35" y="89"/>
                  </a:lnTo>
                  <a:lnTo>
                    <a:pt x="39" y="89"/>
                  </a:lnTo>
                  <a:lnTo>
                    <a:pt x="47" y="89"/>
                  </a:lnTo>
                  <a:lnTo>
                    <a:pt x="47" y="83"/>
                  </a:lnTo>
                  <a:lnTo>
                    <a:pt x="56" y="79"/>
                  </a:lnTo>
                  <a:lnTo>
                    <a:pt x="59" y="74"/>
                  </a:lnTo>
                  <a:lnTo>
                    <a:pt x="63" y="70"/>
                  </a:lnTo>
                  <a:lnTo>
                    <a:pt x="63" y="64"/>
                  </a:lnTo>
                  <a:lnTo>
                    <a:pt x="63" y="61"/>
                  </a:lnTo>
                  <a:lnTo>
                    <a:pt x="65" y="59"/>
                  </a:lnTo>
                  <a:lnTo>
                    <a:pt x="69" y="58"/>
                  </a:lnTo>
                  <a:lnTo>
                    <a:pt x="69" y="55"/>
                  </a:lnTo>
                  <a:lnTo>
                    <a:pt x="69" y="52"/>
                  </a:lnTo>
                  <a:lnTo>
                    <a:pt x="69" y="45"/>
                  </a:lnTo>
                  <a:lnTo>
                    <a:pt x="69" y="39"/>
                  </a:lnTo>
                  <a:lnTo>
                    <a:pt x="69" y="38"/>
                  </a:lnTo>
                  <a:lnTo>
                    <a:pt x="65" y="32"/>
                  </a:lnTo>
                  <a:lnTo>
                    <a:pt x="63" y="26"/>
                  </a:lnTo>
                  <a:lnTo>
                    <a:pt x="63" y="21"/>
                  </a:lnTo>
                  <a:lnTo>
                    <a:pt x="63" y="18"/>
                  </a:lnTo>
                  <a:lnTo>
                    <a:pt x="59" y="12"/>
                  </a:lnTo>
                  <a:lnTo>
                    <a:pt x="56" y="11"/>
                  </a:lnTo>
                  <a:lnTo>
                    <a:pt x="56" y="6"/>
                  </a:lnTo>
                  <a:lnTo>
                    <a:pt x="47" y="3"/>
                  </a:lnTo>
                  <a:lnTo>
                    <a:pt x="47" y="0"/>
                  </a:lnTo>
                  <a:lnTo>
                    <a:pt x="39" y="0"/>
                  </a:lnTo>
                  <a:lnTo>
                    <a:pt x="35" y="0"/>
                  </a:lnTo>
                  <a:lnTo>
                    <a:pt x="33" y="0"/>
                  </a:lnTo>
                  <a:lnTo>
                    <a:pt x="27" y="0"/>
                  </a:lnTo>
                  <a:lnTo>
                    <a:pt x="22" y="0"/>
                  </a:lnTo>
                  <a:lnTo>
                    <a:pt x="16" y="3"/>
                  </a:lnTo>
                  <a:lnTo>
                    <a:pt x="12" y="3"/>
                  </a:lnTo>
                  <a:lnTo>
                    <a:pt x="12" y="6"/>
                  </a:lnTo>
                  <a:lnTo>
                    <a:pt x="12" y="11"/>
                  </a:lnTo>
                  <a:lnTo>
                    <a:pt x="9" y="12"/>
                  </a:lnTo>
                  <a:lnTo>
                    <a:pt x="1" y="18"/>
                  </a:lnTo>
                  <a:lnTo>
                    <a:pt x="1" y="21"/>
                  </a:lnTo>
                  <a:lnTo>
                    <a:pt x="1" y="26"/>
                  </a:lnTo>
                  <a:lnTo>
                    <a:pt x="0" y="32"/>
                  </a:lnTo>
                  <a:lnTo>
                    <a:pt x="0" y="38"/>
                  </a:lnTo>
                  <a:lnTo>
                    <a:pt x="0" y="39"/>
                  </a:lnTo>
                  <a:lnTo>
                    <a:pt x="0" y="44"/>
                  </a:lnTo>
                  <a:lnTo>
                    <a:pt x="0" y="52"/>
                  </a:lnTo>
                  <a:lnTo>
                    <a:pt x="0" y="55"/>
                  </a:lnTo>
                  <a:lnTo>
                    <a:pt x="0" y="58"/>
                  </a:lnTo>
                  <a:lnTo>
                    <a:pt x="0" y="59"/>
                  </a:lnTo>
                  <a:lnTo>
                    <a:pt x="1" y="61"/>
                  </a:lnTo>
                  <a:lnTo>
                    <a:pt x="1" y="64"/>
                  </a:lnTo>
                  <a:lnTo>
                    <a:pt x="1" y="70"/>
                  </a:lnTo>
                  <a:lnTo>
                    <a:pt x="9" y="74"/>
                  </a:lnTo>
                  <a:lnTo>
                    <a:pt x="12" y="74"/>
                  </a:lnTo>
                  <a:lnTo>
                    <a:pt x="12" y="79"/>
                  </a:lnTo>
                  <a:lnTo>
                    <a:pt x="16" y="83"/>
                  </a:lnTo>
                  <a:lnTo>
                    <a:pt x="22" y="89"/>
                  </a:lnTo>
                  <a:lnTo>
                    <a:pt x="27" y="89"/>
                  </a:lnTo>
                  <a:lnTo>
                    <a:pt x="33" y="8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87" name="Freeform 35"/>
            <p:cNvSpPr>
              <a:spLocks/>
            </p:cNvSpPr>
            <p:nvPr/>
          </p:nvSpPr>
          <p:spPr bwMode="auto">
            <a:xfrm>
              <a:off x="4034" y="2801"/>
              <a:ext cx="35" cy="45"/>
            </a:xfrm>
            <a:custGeom>
              <a:avLst/>
              <a:gdLst>
                <a:gd name="T0" fmla="*/ 1 w 69"/>
                <a:gd name="T1" fmla="*/ 1 h 89"/>
                <a:gd name="T2" fmla="*/ 1 w 69"/>
                <a:gd name="T3" fmla="*/ 1 h 89"/>
                <a:gd name="T4" fmla="*/ 1 w 69"/>
                <a:gd name="T5" fmla="*/ 1 h 89"/>
                <a:gd name="T6" fmla="*/ 1 w 69"/>
                <a:gd name="T7" fmla="*/ 1 h 89"/>
                <a:gd name="T8" fmla="*/ 1 w 69"/>
                <a:gd name="T9" fmla="*/ 1 h 89"/>
                <a:gd name="T10" fmla="*/ 1 w 69"/>
                <a:gd name="T11" fmla="*/ 1 h 89"/>
                <a:gd name="T12" fmla="*/ 1 w 69"/>
                <a:gd name="T13" fmla="*/ 1 h 89"/>
                <a:gd name="T14" fmla="*/ 1 w 69"/>
                <a:gd name="T15" fmla="*/ 1 h 89"/>
                <a:gd name="T16" fmla="*/ 1 w 69"/>
                <a:gd name="T17" fmla="*/ 1 h 89"/>
                <a:gd name="T18" fmla="*/ 1 w 69"/>
                <a:gd name="T19" fmla="*/ 1 h 89"/>
                <a:gd name="T20" fmla="*/ 1 w 69"/>
                <a:gd name="T21" fmla="*/ 1 h 89"/>
                <a:gd name="T22" fmla="*/ 1 w 69"/>
                <a:gd name="T23" fmla="*/ 1 h 89"/>
                <a:gd name="T24" fmla="*/ 1 w 69"/>
                <a:gd name="T25" fmla="*/ 1 h 89"/>
                <a:gd name="T26" fmla="*/ 1 w 69"/>
                <a:gd name="T27" fmla="*/ 1 h 89"/>
                <a:gd name="T28" fmla="*/ 1 w 69"/>
                <a:gd name="T29" fmla="*/ 1 h 89"/>
                <a:gd name="T30" fmla="*/ 1 w 69"/>
                <a:gd name="T31" fmla="*/ 1 h 89"/>
                <a:gd name="T32" fmla="*/ 1 w 69"/>
                <a:gd name="T33" fmla="*/ 1 h 89"/>
                <a:gd name="T34" fmla="*/ 1 w 69"/>
                <a:gd name="T35" fmla="*/ 1 h 89"/>
                <a:gd name="T36" fmla="*/ 1 w 69"/>
                <a:gd name="T37" fmla="*/ 1 h 89"/>
                <a:gd name="T38" fmla="*/ 1 w 69"/>
                <a:gd name="T39" fmla="*/ 1 h 89"/>
                <a:gd name="T40" fmla="*/ 1 w 69"/>
                <a:gd name="T41" fmla="*/ 1 h 89"/>
                <a:gd name="T42" fmla="*/ 1 w 69"/>
                <a:gd name="T43" fmla="*/ 1 h 89"/>
                <a:gd name="T44" fmla="*/ 1 w 69"/>
                <a:gd name="T45" fmla="*/ 1 h 89"/>
                <a:gd name="T46" fmla="*/ 1 w 69"/>
                <a:gd name="T47" fmla="*/ 1 h 89"/>
                <a:gd name="T48" fmla="*/ 1 w 69"/>
                <a:gd name="T49" fmla="*/ 1 h 89"/>
                <a:gd name="T50" fmla="*/ 1 w 69"/>
                <a:gd name="T51" fmla="*/ 0 h 89"/>
                <a:gd name="T52" fmla="*/ 1 w 69"/>
                <a:gd name="T53" fmla="*/ 0 h 89"/>
                <a:gd name="T54" fmla="*/ 1 w 69"/>
                <a:gd name="T55" fmla="*/ 0 h 89"/>
                <a:gd name="T56" fmla="*/ 1 w 69"/>
                <a:gd name="T57" fmla="*/ 0 h 89"/>
                <a:gd name="T58" fmla="*/ 1 w 69"/>
                <a:gd name="T59" fmla="*/ 0 h 89"/>
                <a:gd name="T60" fmla="*/ 1 w 69"/>
                <a:gd name="T61" fmla="*/ 1 h 89"/>
                <a:gd name="T62" fmla="*/ 1 w 69"/>
                <a:gd name="T63" fmla="*/ 1 h 89"/>
                <a:gd name="T64" fmla="*/ 1 w 69"/>
                <a:gd name="T65" fmla="*/ 1 h 89"/>
                <a:gd name="T66" fmla="*/ 1 w 69"/>
                <a:gd name="T67" fmla="*/ 1 h 89"/>
                <a:gd name="T68" fmla="*/ 1 w 69"/>
                <a:gd name="T69" fmla="*/ 1 h 89"/>
                <a:gd name="T70" fmla="*/ 1 w 69"/>
                <a:gd name="T71" fmla="*/ 1 h 89"/>
                <a:gd name="T72" fmla="*/ 1 w 69"/>
                <a:gd name="T73" fmla="*/ 1 h 89"/>
                <a:gd name="T74" fmla="*/ 1 w 69"/>
                <a:gd name="T75" fmla="*/ 1 h 89"/>
                <a:gd name="T76" fmla="*/ 1 w 69"/>
                <a:gd name="T77" fmla="*/ 1 h 89"/>
                <a:gd name="T78" fmla="*/ 0 w 69"/>
                <a:gd name="T79" fmla="*/ 1 h 89"/>
                <a:gd name="T80" fmla="*/ 0 w 69"/>
                <a:gd name="T81" fmla="*/ 1 h 89"/>
                <a:gd name="T82" fmla="*/ 0 w 69"/>
                <a:gd name="T83" fmla="*/ 1 h 89"/>
                <a:gd name="T84" fmla="*/ 0 w 69"/>
                <a:gd name="T85" fmla="*/ 1 h 89"/>
                <a:gd name="T86" fmla="*/ 1 w 69"/>
                <a:gd name="T87" fmla="*/ 1 h 89"/>
                <a:gd name="T88" fmla="*/ 1 w 69"/>
                <a:gd name="T89" fmla="*/ 1 h 89"/>
                <a:gd name="T90" fmla="*/ 1 w 69"/>
                <a:gd name="T91" fmla="*/ 1 h 89"/>
                <a:gd name="T92" fmla="*/ 1 w 69"/>
                <a:gd name="T93" fmla="*/ 1 h 89"/>
                <a:gd name="T94" fmla="*/ 1 w 69"/>
                <a:gd name="T95" fmla="*/ 1 h 89"/>
                <a:gd name="T96" fmla="*/ 1 w 69"/>
                <a:gd name="T97" fmla="*/ 1 h 89"/>
                <a:gd name="T98" fmla="*/ 1 w 69"/>
                <a:gd name="T99" fmla="*/ 1 h 89"/>
                <a:gd name="T100" fmla="*/ 1 w 69"/>
                <a:gd name="T101" fmla="*/ 1 h 89"/>
                <a:gd name="T102" fmla="*/ 1 w 69"/>
                <a:gd name="T103" fmla="*/ 1 h 89"/>
                <a:gd name="T104" fmla="*/ 1 w 69"/>
                <a:gd name="T105" fmla="*/ 1 h 89"/>
                <a:gd name="T106" fmla="*/ 1 w 69"/>
                <a:gd name="T107" fmla="*/ 1 h 89"/>
                <a:gd name="T108" fmla="*/ 1 w 69"/>
                <a:gd name="T109" fmla="*/ 1 h 8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69"/>
                <a:gd name="T166" fmla="*/ 0 h 89"/>
                <a:gd name="T167" fmla="*/ 69 w 69"/>
                <a:gd name="T168" fmla="*/ 89 h 89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69" h="89">
                  <a:moveTo>
                    <a:pt x="35" y="89"/>
                  </a:moveTo>
                  <a:lnTo>
                    <a:pt x="41" y="89"/>
                  </a:lnTo>
                  <a:lnTo>
                    <a:pt x="45" y="83"/>
                  </a:lnTo>
                  <a:lnTo>
                    <a:pt x="51" y="79"/>
                  </a:lnTo>
                  <a:lnTo>
                    <a:pt x="54" y="74"/>
                  </a:lnTo>
                  <a:lnTo>
                    <a:pt x="60" y="74"/>
                  </a:lnTo>
                  <a:lnTo>
                    <a:pt x="63" y="70"/>
                  </a:lnTo>
                  <a:lnTo>
                    <a:pt x="63" y="64"/>
                  </a:lnTo>
                  <a:lnTo>
                    <a:pt x="63" y="61"/>
                  </a:lnTo>
                  <a:lnTo>
                    <a:pt x="69" y="59"/>
                  </a:lnTo>
                  <a:lnTo>
                    <a:pt x="69" y="58"/>
                  </a:lnTo>
                  <a:lnTo>
                    <a:pt x="69" y="52"/>
                  </a:lnTo>
                  <a:lnTo>
                    <a:pt x="69" y="45"/>
                  </a:lnTo>
                  <a:lnTo>
                    <a:pt x="69" y="44"/>
                  </a:lnTo>
                  <a:lnTo>
                    <a:pt x="69" y="39"/>
                  </a:lnTo>
                  <a:lnTo>
                    <a:pt x="69" y="38"/>
                  </a:lnTo>
                  <a:lnTo>
                    <a:pt x="69" y="32"/>
                  </a:lnTo>
                  <a:lnTo>
                    <a:pt x="63" y="26"/>
                  </a:lnTo>
                  <a:lnTo>
                    <a:pt x="63" y="21"/>
                  </a:lnTo>
                  <a:lnTo>
                    <a:pt x="63" y="18"/>
                  </a:lnTo>
                  <a:lnTo>
                    <a:pt x="60" y="12"/>
                  </a:lnTo>
                  <a:lnTo>
                    <a:pt x="54" y="11"/>
                  </a:lnTo>
                  <a:lnTo>
                    <a:pt x="51" y="6"/>
                  </a:lnTo>
                  <a:lnTo>
                    <a:pt x="51" y="3"/>
                  </a:lnTo>
                  <a:lnTo>
                    <a:pt x="45" y="3"/>
                  </a:lnTo>
                  <a:lnTo>
                    <a:pt x="41" y="0"/>
                  </a:lnTo>
                  <a:lnTo>
                    <a:pt x="35" y="0"/>
                  </a:lnTo>
                  <a:lnTo>
                    <a:pt x="33" y="0"/>
                  </a:lnTo>
                  <a:lnTo>
                    <a:pt x="29" y="0"/>
                  </a:lnTo>
                  <a:lnTo>
                    <a:pt x="27" y="0"/>
                  </a:lnTo>
                  <a:lnTo>
                    <a:pt x="23" y="3"/>
                  </a:lnTo>
                  <a:lnTo>
                    <a:pt x="9" y="6"/>
                  </a:lnTo>
                  <a:lnTo>
                    <a:pt x="8" y="11"/>
                  </a:lnTo>
                  <a:lnTo>
                    <a:pt x="8" y="12"/>
                  </a:lnTo>
                  <a:lnTo>
                    <a:pt x="5" y="18"/>
                  </a:lnTo>
                  <a:lnTo>
                    <a:pt x="2" y="21"/>
                  </a:lnTo>
                  <a:lnTo>
                    <a:pt x="2" y="26"/>
                  </a:lnTo>
                  <a:lnTo>
                    <a:pt x="2" y="32"/>
                  </a:lnTo>
                  <a:lnTo>
                    <a:pt x="2" y="38"/>
                  </a:lnTo>
                  <a:lnTo>
                    <a:pt x="0" y="39"/>
                  </a:lnTo>
                  <a:lnTo>
                    <a:pt x="0" y="44"/>
                  </a:lnTo>
                  <a:lnTo>
                    <a:pt x="0" y="52"/>
                  </a:lnTo>
                  <a:lnTo>
                    <a:pt x="0" y="55"/>
                  </a:lnTo>
                  <a:lnTo>
                    <a:pt x="2" y="58"/>
                  </a:lnTo>
                  <a:lnTo>
                    <a:pt x="2" y="59"/>
                  </a:lnTo>
                  <a:lnTo>
                    <a:pt x="2" y="61"/>
                  </a:lnTo>
                  <a:lnTo>
                    <a:pt x="2" y="64"/>
                  </a:lnTo>
                  <a:lnTo>
                    <a:pt x="5" y="70"/>
                  </a:lnTo>
                  <a:lnTo>
                    <a:pt x="8" y="74"/>
                  </a:lnTo>
                  <a:lnTo>
                    <a:pt x="9" y="79"/>
                  </a:lnTo>
                  <a:lnTo>
                    <a:pt x="23" y="83"/>
                  </a:lnTo>
                  <a:lnTo>
                    <a:pt x="27" y="89"/>
                  </a:lnTo>
                  <a:lnTo>
                    <a:pt x="29" y="89"/>
                  </a:lnTo>
                  <a:lnTo>
                    <a:pt x="33" y="89"/>
                  </a:lnTo>
                  <a:lnTo>
                    <a:pt x="35" y="8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88" name="Freeform 36"/>
            <p:cNvSpPr>
              <a:spLocks/>
            </p:cNvSpPr>
            <p:nvPr/>
          </p:nvSpPr>
          <p:spPr bwMode="auto">
            <a:xfrm>
              <a:off x="3962" y="3015"/>
              <a:ext cx="113" cy="63"/>
            </a:xfrm>
            <a:custGeom>
              <a:avLst/>
              <a:gdLst>
                <a:gd name="T0" fmla="*/ 0 w 227"/>
                <a:gd name="T1" fmla="*/ 0 h 125"/>
                <a:gd name="T2" fmla="*/ 0 w 227"/>
                <a:gd name="T3" fmla="*/ 1 h 125"/>
                <a:gd name="T4" fmla="*/ 0 w 227"/>
                <a:gd name="T5" fmla="*/ 1 h 125"/>
                <a:gd name="T6" fmla="*/ 0 w 227"/>
                <a:gd name="T7" fmla="*/ 1 h 125"/>
                <a:gd name="T8" fmla="*/ 0 w 227"/>
                <a:gd name="T9" fmla="*/ 1 h 125"/>
                <a:gd name="T10" fmla="*/ 0 w 227"/>
                <a:gd name="T11" fmla="*/ 1 h 125"/>
                <a:gd name="T12" fmla="*/ 0 w 227"/>
                <a:gd name="T13" fmla="*/ 1 h 125"/>
                <a:gd name="T14" fmla="*/ 0 w 227"/>
                <a:gd name="T15" fmla="*/ 1 h 125"/>
                <a:gd name="T16" fmla="*/ 0 w 227"/>
                <a:gd name="T17" fmla="*/ 1 h 125"/>
                <a:gd name="T18" fmla="*/ 0 w 227"/>
                <a:gd name="T19" fmla="*/ 1 h 125"/>
                <a:gd name="T20" fmla="*/ 0 w 227"/>
                <a:gd name="T21" fmla="*/ 1 h 125"/>
                <a:gd name="T22" fmla="*/ 0 w 227"/>
                <a:gd name="T23" fmla="*/ 1 h 125"/>
                <a:gd name="T24" fmla="*/ 0 w 227"/>
                <a:gd name="T25" fmla="*/ 1 h 125"/>
                <a:gd name="T26" fmla="*/ 0 w 227"/>
                <a:gd name="T27" fmla="*/ 1 h 125"/>
                <a:gd name="T28" fmla="*/ 0 w 227"/>
                <a:gd name="T29" fmla="*/ 1 h 125"/>
                <a:gd name="T30" fmla="*/ 0 w 227"/>
                <a:gd name="T31" fmla="*/ 1 h 125"/>
                <a:gd name="T32" fmla="*/ 0 w 227"/>
                <a:gd name="T33" fmla="*/ 1 h 125"/>
                <a:gd name="T34" fmla="*/ 0 w 227"/>
                <a:gd name="T35" fmla="*/ 1 h 125"/>
                <a:gd name="T36" fmla="*/ 0 w 227"/>
                <a:gd name="T37" fmla="*/ 1 h 125"/>
                <a:gd name="T38" fmla="*/ 0 w 227"/>
                <a:gd name="T39" fmla="*/ 1 h 125"/>
                <a:gd name="T40" fmla="*/ 0 w 227"/>
                <a:gd name="T41" fmla="*/ 1 h 125"/>
                <a:gd name="T42" fmla="*/ 0 w 227"/>
                <a:gd name="T43" fmla="*/ 1 h 125"/>
                <a:gd name="T44" fmla="*/ 0 w 227"/>
                <a:gd name="T45" fmla="*/ 1 h 125"/>
                <a:gd name="T46" fmla="*/ 0 w 227"/>
                <a:gd name="T47" fmla="*/ 1 h 125"/>
                <a:gd name="T48" fmla="*/ 0 w 227"/>
                <a:gd name="T49" fmla="*/ 1 h 125"/>
                <a:gd name="T50" fmla="*/ 0 w 227"/>
                <a:gd name="T51" fmla="*/ 1 h 125"/>
                <a:gd name="T52" fmla="*/ 0 w 227"/>
                <a:gd name="T53" fmla="*/ 1 h 125"/>
                <a:gd name="T54" fmla="*/ 0 w 227"/>
                <a:gd name="T55" fmla="*/ 1 h 125"/>
                <a:gd name="T56" fmla="*/ 0 w 227"/>
                <a:gd name="T57" fmla="*/ 1 h 125"/>
                <a:gd name="T58" fmla="*/ 0 w 227"/>
                <a:gd name="T59" fmla="*/ 1 h 125"/>
                <a:gd name="T60" fmla="*/ 0 w 227"/>
                <a:gd name="T61" fmla="*/ 1 h 125"/>
                <a:gd name="T62" fmla="*/ 0 w 227"/>
                <a:gd name="T63" fmla="*/ 1 h 125"/>
                <a:gd name="T64" fmla="*/ 0 w 227"/>
                <a:gd name="T65" fmla="*/ 1 h 125"/>
                <a:gd name="T66" fmla="*/ 0 w 227"/>
                <a:gd name="T67" fmla="*/ 1 h 12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27"/>
                <a:gd name="T103" fmla="*/ 0 h 125"/>
                <a:gd name="T104" fmla="*/ 227 w 227"/>
                <a:gd name="T105" fmla="*/ 125 h 12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27" h="125">
                  <a:moveTo>
                    <a:pt x="227" y="0"/>
                  </a:moveTo>
                  <a:lnTo>
                    <a:pt x="224" y="0"/>
                  </a:lnTo>
                  <a:lnTo>
                    <a:pt x="214" y="3"/>
                  </a:lnTo>
                  <a:lnTo>
                    <a:pt x="196" y="8"/>
                  </a:lnTo>
                  <a:lnTo>
                    <a:pt x="181" y="9"/>
                  </a:lnTo>
                  <a:lnTo>
                    <a:pt x="174" y="12"/>
                  </a:lnTo>
                  <a:lnTo>
                    <a:pt x="157" y="15"/>
                  </a:lnTo>
                  <a:lnTo>
                    <a:pt x="147" y="21"/>
                  </a:lnTo>
                  <a:lnTo>
                    <a:pt x="133" y="23"/>
                  </a:lnTo>
                  <a:lnTo>
                    <a:pt x="121" y="26"/>
                  </a:lnTo>
                  <a:lnTo>
                    <a:pt x="97" y="33"/>
                  </a:lnTo>
                  <a:lnTo>
                    <a:pt x="88" y="36"/>
                  </a:lnTo>
                  <a:lnTo>
                    <a:pt x="76" y="38"/>
                  </a:lnTo>
                  <a:lnTo>
                    <a:pt x="74" y="38"/>
                  </a:lnTo>
                  <a:lnTo>
                    <a:pt x="68" y="38"/>
                  </a:lnTo>
                  <a:lnTo>
                    <a:pt x="63" y="38"/>
                  </a:lnTo>
                  <a:lnTo>
                    <a:pt x="57" y="36"/>
                  </a:lnTo>
                  <a:lnTo>
                    <a:pt x="53" y="33"/>
                  </a:lnTo>
                  <a:lnTo>
                    <a:pt x="42" y="33"/>
                  </a:lnTo>
                  <a:lnTo>
                    <a:pt x="27" y="26"/>
                  </a:lnTo>
                  <a:lnTo>
                    <a:pt x="26" y="23"/>
                  </a:lnTo>
                  <a:lnTo>
                    <a:pt x="20" y="23"/>
                  </a:lnTo>
                  <a:lnTo>
                    <a:pt x="14" y="23"/>
                  </a:lnTo>
                  <a:lnTo>
                    <a:pt x="6" y="23"/>
                  </a:lnTo>
                  <a:lnTo>
                    <a:pt x="5" y="26"/>
                  </a:lnTo>
                  <a:lnTo>
                    <a:pt x="0" y="33"/>
                  </a:lnTo>
                  <a:lnTo>
                    <a:pt x="5" y="38"/>
                  </a:lnTo>
                  <a:lnTo>
                    <a:pt x="5" y="42"/>
                  </a:lnTo>
                  <a:lnTo>
                    <a:pt x="5" y="47"/>
                  </a:lnTo>
                  <a:lnTo>
                    <a:pt x="5" y="53"/>
                  </a:lnTo>
                  <a:lnTo>
                    <a:pt x="6" y="57"/>
                  </a:lnTo>
                  <a:lnTo>
                    <a:pt x="11" y="63"/>
                  </a:lnTo>
                  <a:lnTo>
                    <a:pt x="14" y="69"/>
                  </a:lnTo>
                  <a:lnTo>
                    <a:pt x="15" y="82"/>
                  </a:lnTo>
                  <a:lnTo>
                    <a:pt x="20" y="85"/>
                  </a:lnTo>
                  <a:lnTo>
                    <a:pt x="23" y="95"/>
                  </a:lnTo>
                  <a:lnTo>
                    <a:pt x="26" y="101"/>
                  </a:lnTo>
                  <a:lnTo>
                    <a:pt x="27" y="104"/>
                  </a:lnTo>
                  <a:lnTo>
                    <a:pt x="32" y="113"/>
                  </a:lnTo>
                  <a:lnTo>
                    <a:pt x="41" y="119"/>
                  </a:lnTo>
                  <a:lnTo>
                    <a:pt x="42" y="119"/>
                  </a:lnTo>
                  <a:lnTo>
                    <a:pt x="53" y="125"/>
                  </a:lnTo>
                  <a:lnTo>
                    <a:pt x="57" y="119"/>
                  </a:lnTo>
                  <a:lnTo>
                    <a:pt x="73" y="116"/>
                  </a:lnTo>
                  <a:lnTo>
                    <a:pt x="85" y="116"/>
                  </a:lnTo>
                  <a:lnTo>
                    <a:pt x="97" y="112"/>
                  </a:lnTo>
                  <a:lnTo>
                    <a:pt x="110" y="104"/>
                  </a:lnTo>
                  <a:lnTo>
                    <a:pt x="122" y="101"/>
                  </a:lnTo>
                  <a:lnTo>
                    <a:pt x="137" y="97"/>
                  </a:lnTo>
                  <a:lnTo>
                    <a:pt x="150" y="89"/>
                  </a:lnTo>
                  <a:lnTo>
                    <a:pt x="165" y="89"/>
                  </a:lnTo>
                  <a:lnTo>
                    <a:pt x="175" y="85"/>
                  </a:lnTo>
                  <a:lnTo>
                    <a:pt x="181" y="82"/>
                  </a:lnTo>
                  <a:lnTo>
                    <a:pt x="196" y="82"/>
                  </a:lnTo>
                  <a:lnTo>
                    <a:pt x="199" y="75"/>
                  </a:lnTo>
                  <a:lnTo>
                    <a:pt x="208" y="75"/>
                  </a:lnTo>
                  <a:lnTo>
                    <a:pt x="214" y="74"/>
                  </a:lnTo>
                  <a:lnTo>
                    <a:pt x="214" y="69"/>
                  </a:lnTo>
                  <a:lnTo>
                    <a:pt x="214" y="68"/>
                  </a:lnTo>
                  <a:lnTo>
                    <a:pt x="221" y="60"/>
                  </a:lnTo>
                  <a:lnTo>
                    <a:pt x="221" y="53"/>
                  </a:lnTo>
                  <a:lnTo>
                    <a:pt x="224" y="47"/>
                  </a:lnTo>
                  <a:lnTo>
                    <a:pt x="224" y="38"/>
                  </a:lnTo>
                  <a:lnTo>
                    <a:pt x="224" y="33"/>
                  </a:lnTo>
                  <a:lnTo>
                    <a:pt x="227" y="26"/>
                  </a:lnTo>
                  <a:lnTo>
                    <a:pt x="227" y="21"/>
                  </a:lnTo>
                  <a:lnTo>
                    <a:pt x="227" y="12"/>
                  </a:lnTo>
                  <a:lnTo>
                    <a:pt x="227" y="9"/>
                  </a:lnTo>
                  <a:lnTo>
                    <a:pt x="22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89" name="Freeform 37"/>
            <p:cNvSpPr>
              <a:spLocks/>
            </p:cNvSpPr>
            <p:nvPr/>
          </p:nvSpPr>
          <p:spPr bwMode="auto">
            <a:xfrm>
              <a:off x="3951" y="2849"/>
              <a:ext cx="146" cy="154"/>
            </a:xfrm>
            <a:custGeom>
              <a:avLst/>
              <a:gdLst>
                <a:gd name="T0" fmla="*/ 0 w 293"/>
                <a:gd name="T1" fmla="*/ 1 h 308"/>
                <a:gd name="T2" fmla="*/ 0 w 293"/>
                <a:gd name="T3" fmla="*/ 1 h 308"/>
                <a:gd name="T4" fmla="*/ 0 w 293"/>
                <a:gd name="T5" fmla="*/ 1 h 308"/>
                <a:gd name="T6" fmla="*/ 0 w 293"/>
                <a:gd name="T7" fmla="*/ 1 h 308"/>
                <a:gd name="T8" fmla="*/ 0 w 293"/>
                <a:gd name="T9" fmla="*/ 1 h 308"/>
                <a:gd name="T10" fmla="*/ 0 w 293"/>
                <a:gd name="T11" fmla="*/ 1 h 308"/>
                <a:gd name="T12" fmla="*/ 0 w 293"/>
                <a:gd name="T13" fmla="*/ 1 h 308"/>
                <a:gd name="T14" fmla="*/ 0 w 293"/>
                <a:gd name="T15" fmla="*/ 1 h 308"/>
                <a:gd name="T16" fmla="*/ 0 w 293"/>
                <a:gd name="T17" fmla="*/ 1 h 308"/>
                <a:gd name="T18" fmla="*/ 0 w 293"/>
                <a:gd name="T19" fmla="*/ 1 h 308"/>
                <a:gd name="T20" fmla="*/ 0 w 293"/>
                <a:gd name="T21" fmla="*/ 1 h 308"/>
                <a:gd name="T22" fmla="*/ 0 w 293"/>
                <a:gd name="T23" fmla="*/ 1 h 308"/>
                <a:gd name="T24" fmla="*/ 0 w 293"/>
                <a:gd name="T25" fmla="*/ 1 h 308"/>
                <a:gd name="T26" fmla="*/ 0 w 293"/>
                <a:gd name="T27" fmla="*/ 1 h 308"/>
                <a:gd name="T28" fmla="*/ 0 w 293"/>
                <a:gd name="T29" fmla="*/ 1 h 308"/>
                <a:gd name="T30" fmla="*/ 0 w 293"/>
                <a:gd name="T31" fmla="*/ 0 h 308"/>
                <a:gd name="T32" fmla="*/ 0 w 293"/>
                <a:gd name="T33" fmla="*/ 0 h 308"/>
                <a:gd name="T34" fmla="*/ 0 w 293"/>
                <a:gd name="T35" fmla="*/ 1 h 308"/>
                <a:gd name="T36" fmla="*/ 0 w 293"/>
                <a:gd name="T37" fmla="*/ 1 h 308"/>
                <a:gd name="T38" fmla="*/ 0 w 293"/>
                <a:gd name="T39" fmla="*/ 1 h 308"/>
                <a:gd name="T40" fmla="*/ 0 w 293"/>
                <a:gd name="T41" fmla="*/ 1 h 308"/>
                <a:gd name="T42" fmla="*/ 0 w 293"/>
                <a:gd name="T43" fmla="*/ 1 h 308"/>
                <a:gd name="T44" fmla="*/ 0 w 293"/>
                <a:gd name="T45" fmla="*/ 1 h 308"/>
                <a:gd name="T46" fmla="*/ 0 w 293"/>
                <a:gd name="T47" fmla="*/ 1 h 308"/>
                <a:gd name="T48" fmla="*/ 0 w 293"/>
                <a:gd name="T49" fmla="*/ 1 h 308"/>
                <a:gd name="T50" fmla="*/ 0 w 293"/>
                <a:gd name="T51" fmla="*/ 1 h 308"/>
                <a:gd name="T52" fmla="*/ 0 w 293"/>
                <a:gd name="T53" fmla="*/ 1 h 308"/>
                <a:gd name="T54" fmla="*/ 0 w 293"/>
                <a:gd name="T55" fmla="*/ 1 h 308"/>
                <a:gd name="T56" fmla="*/ 0 w 293"/>
                <a:gd name="T57" fmla="*/ 1 h 308"/>
                <a:gd name="T58" fmla="*/ 0 w 293"/>
                <a:gd name="T59" fmla="*/ 1 h 308"/>
                <a:gd name="T60" fmla="*/ 0 w 293"/>
                <a:gd name="T61" fmla="*/ 1 h 308"/>
                <a:gd name="T62" fmla="*/ 0 w 293"/>
                <a:gd name="T63" fmla="*/ 1 h 30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93"/>
                <a:gd name="T97" fmla="*/ 0 h 308"/>
                <a:gd name="T98" fmla="*/ 293 w 293"/>
                <a:gd name="T99" fmla="*/ 308 h 30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93" h="308">
                  <a:moveTo>
                    <a:pt x="154" y="308"/>
                  </a:moveTo>
                  <a:lnTo>
                    <a:pt x="168" y="308"/>
                  </a:lnTo>
                  <a:lnTo>
                    <a:pt x="186" y="306"/>
                  </a:lnTo>
                  <a:lnTo>
                    <a:pt x="199" y="303"/>
                  </a:lnTo>
                  <a:lnTo>
                    <a:pt x="211" y="296"/>
                  </a:lnTo>
                  <a:lnTo>
                    <a:pt x="226" y="290"/>
                  </a:lnTo>
                  <a:lnTo>
                    <a:pt x="235" y="284"/>
                  </a:lnTo>
                  <a:lnTo>
                    <a:pt x="245" y="273"/>
                  </a:lnTo>
                  <a:lnTo>
                    <a:pt x="255" y="263"/>
                  </a:lnTo>
                  <a:lnTo>
                    <a:pt x="264" y="252"/>
                  </a:lnTo>
                  <a:lnTo>
                    <a:pt x="275" y="235"/>
                  </a:lnTo>
                  <a:lnTo>
                    <a:pt x="279" y="228"/>
                  </a:lnTo>
                  <a:lnTo>
                    <a:pt x="285" y="211"/>
                  </a:lnTo>
                  <a:lnTo>
                    <a:pt x="290" y="198"/>
                  </a:lnTo>
                  <a:lnTo>
                    <a:pt x="291" y="182"/>
                  </a:lnTo>
                  <a:lnTo>
                    <a:pt x="293" y="167"/>
                  </a:lnTo>
                  <a:lnTo>
                    <a:pt x="293" y="151"/>
                  </a:lnTo>
                  <a:lnTo>
                    <a:pt x="293" y="136"/>
                  </a:lnTo>
                  <a:lnTo>
                    <a:pt x="291" y="122"/>
                  </a:lnTo>
                  <a:lnTo>
                    <a:pt x="290" y="107"/>
                  </a:lnTo>
                  <a:lnTo>
                    <a:pt x="285" y="93"/>
                  </a:lnTo>
                  <a:lnTo>
                    <a:pt x="279" y="84"/>
                  </a:lnTo>
                  <a:lnTo>
                    <a:pt x="275" y="71"/>
                  </a:lnTo>
                  <a:lnTo>
                    <a:pt x="264" y="59"/>
                  </a:lnTo>
                  <a:lnTo>
                    <a:pt x="255" y="50"/>
                  </a:lnTo>
                  <a:lnTo>
                    <a:pt x="245" y="39"/>
                  </a:lnTo>
                  <a:lnTo>
                    <a:pt x="235" y="28"/>
                  </a:lnTo>
                  <a:lnTo>
                    <a:pt x="226" y="22"/>
                  </a:lnTo>
                  <a:lnTo>
                    <a:pt x="211" y="15"/>
                  </a:lnTo>
                  <a:lnTo>
                    <a:pt x="199" y="9"/>
                  </a:lnTo>
                  <a:lnTo>
                    <a:pt x="186" y="4"/>
                  </a:lnTo>
                  <a:lnTo>
                    <a:pt x="168" y="0"/>
                  </a:lnTo>
                  <a:lnTo>
                    <a:pt x="154" y="0"/>
                  </a:lnTo>
                  <a:lnTo>
                    <a:pt x="139" y="0"/>
                  </a:lnTo>
                  <a:lnTo>
                    <a:pt x="125" y="4"/>
                  </a:lnTo>
                  <a:lnTo>
                    <a:pt x="109" y="9"/>
                  </a:lnTo>
                  <a:lnTo>
                    <a:pt x="95" y="15"/>
                  </a:lnTo>
                  <a:lnTo>
                    <a:pt x="83" y="22"/>
                  </a:lnTo>
                  <a:lnTo>
                    <a:pt x="71" y="28"/>
                  </a:lnTo>
                  <a:lnTo>
                    <a:pt x="53" y="39"/>
                  </a:lnTo>
                  <a:lnTo>
                    <a:pt x="47" y="50"/>
                  </a:lnTo>
                  <a:lnTo>
                    <a:pt x="36" y="59"/>
                  </a:lnTo>
                  <a:lnTo>
                    <a:pt x="26" y="71"/>
                  </a:lnTo>
                  <a:lnTo>
                    <a:pt x="18" y="84"/>
                  </a:lnTo>
                  <a:lnTo>
                    <a:pt x="15" y="93"/>
                  </a:lnTo>
                  <a:lnTo>
                    <a:pt x="7" y="107"/>
                  </a:lnTo>
                  <a:lnTo>
                    <a:pt x="3" y="122"/>
                  </a:lnTo>
                  <a:lnTo>
                    <a:pt x="0" y="136"/>
                  </a:lnTo>
                  <a:lnTo>
                    <a:pt x="0" y="151"/>
                  </a:lnTo>
                  <a:lnTo>
                    <a:pt x="0" y="167"/>
                  </a:lnTo>
                  <a:lnTo>
                    <a:pt x="3" y="182"/>
                  </a:lnTo>
                  <a:lnTo>
                    <a:pt x="7" y="198"/>
                  </a:lnTo>
                  <a:lnTo>
                    <a:pt x="15" y="211"/>
                  </a:lnTo>
                  <a:lnTo>
                    <a:pt x="18" y="228"/>
                  </a:lnTo>
                  <a:lnTo>
                    <a:pt x="26" y="235"/>
                  </a:lnTo>
                  <a:lnTo>
                    <a:pt x="36" y="252"/>
                  </a:lnTo>
                  <a:lnTo>
                    <a:pt x="47" y="263"/>
                  </a:lnTo>
                  <a:lnTo>
                    <a:pt x="53" y="273"/>
                  </a:lnTo>
                  <a:lnTo>
                    <a:pt x="71" y="284"/>
                  </a:lnTo>
                  <a:lnTo>
                    <a:pt x="83" y="290"/>
                  </a:lnTo>
                  <a:lnTo>
                    <a:pt x="95" y="296"/>
                  </a:lnTo>
                  <a:lnTo>
                    <a:pt x="109" y="303"/>
                  </a:lnTo>
                  <a:lnTo>
                    <a:pt x="125" y="306"/>
                  </a:lnTo>
                  <a:lnTo>
                    <a:pt x="139" y="308"/>
                  </a:lnTo>
                  <a:lnTo>
                    <a:pt x="154" y="308"/>
                  </a:lnTo>
                  <a:close/>
                </a:path>
              </a:pathLst>
            </a:custGeom>
            <a:solidFill>
              <a:srgbClr val="FFDEB1"/>
            </a:solidFill>
            <a:ln w="428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90" name="Freeform 38"/>
            <p:cNvSpPr>
              <a:spLocks/>
            </p:cNvSpPr>
            <p:nvPr/>
          </p:nvSpPr>
          <p:spPr bwMode="auto">
            <a:xfrm>
              <a:off x="3945" y="3292"/>
              <a:ext cx="188" cy="204"/>
            </a:xfrm>
            <a:custGeom>
              <a:avLst/>
              <a:gdLst>
                <a:gd name="T0" fmla="*/ 1 w 376"/>
                <a:gd name="T1" fmla="*/ 0 h 407"/>
                <a:gd name="T2" fmla="*/ 1 w 376"/>
                <a:gd name="T3" fmla="*/ 1 h 407"/>
                <a:gd name="T4" fmla="*/ 1 w 376"/>
                <a:gd name="T5" fmla="*/ 1 h 407"/>
                <a:gd name="T6" fmla="*/ 1 w 376"/>
                <a:gd name="T7" fmla="*/ 1 h 407"/>
                <a:gd name="T8" fmla="*/ 1 w 376"/>
                <a:gd name="T9" fmla="*/ 1 h 407"/>
                <a:gd name="T10" fmla="*/ 1 w 376"/>
                <a:gd name="T11" fmla="*/ 1 h 407"/>
                <a:gd name="T12" fmla="*/ 1 w 376"/>
                <a:gd name="T13" fmla="*/ 1 h 407"/>
                <a:gd name="T14" fmla="*/ 1 w 376"/>
                <a:gd name="T15" fmla="*/ 1 h 407"/>
                <a:gd name="T16" fmla="*/ 1 w 376"/>
                <a:gd name="T17" fmla="*/ 1 h 407"/>
                <a:gd name="T18" fmla="*/ 1 w 376"/>
                <a:gd name="T19" fmla="*/ 1 h 407"/>
                <a:gd name="T20" fmla="*/ 0 w 376"/>
                <a:gd name="T21" fmla="*/ 1 h 407"/>
                <a:gd name="T22" fmla="*/ 1 w 376"/>
                <a:gd name="T23" fmla="*/ 1 h 407"/>
                <a:gd name="T24" fmla="*/ 1 w 376"/>
                <a:gd name="T25" fmla="*/ 1 h 407"/>
                <a:gd name="T26" fmla="*/ 1 w 376"/>
                <a:gd name="T27" fmla="*/ 1 h 407"/>
                <a:gd name="T28" fmla="*/ 1 w 376"/>
                <a:gd name="T29" fmla="*/ 1 h 407"/>
                <a:gd name="T30" fmla="*/ 1 w 376"/>
                <a:gd name="T31" fmla="*/ 1 h 407"/>
                <a:gd name="T32" fmla="*/ 1 w 376"/>
                <a:gd name="T33" fmla="*/ 1 h 407"/>
                <a:gd name="T34" fmla="*/ 1 w 376"/>
                <a:gd name="T35" fmla="*/ 1 h 407"/>
                <a:gd name="T36" fmla="*/ 1 w 376"/>
                <a:gd name="T37" fmla="*/ 0 h 407"/>
                <a:gd name="T38" fmla="*/ 1 w 376"/>
                <a:gd name="T39" fmla="*/ 0 h 40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76"/>
                <a:gd name="T61" fmla="*/ 0 h 407"/>
                <a:gd name="T62" fmla="*/ 376 w 376"/>
                <a:gd name="T63" fmla="*/ 407 h 40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76" h="407">
                  <a:moveTo>
                    <a:pt x="158" y="0"/>
                  </a:moveTo>
                  <a:lnTo>
                    <a:pt x="109" y="52"/>
                  </a:lnTo>
                  <a:lnTo>
                    <a:pt x="90" y="75"/>
                  </a:lnTo>
                  <a:lnTo>
                    <a:pt x="74" y="96"/>
                  </a:lnTo>
                  <a:lnTo>
                    <a:pt x="109" y="135"/>
                  </a:lnTo>
                  <a:lnTo>
                    <a:pt x="109" y="155"/>
                  </a:lnTo>
                  <a:lnTo>
                    <a:pt x="101" y="172"/>
                  </a:lnTo>
                  <a:lnTo>
                    <a:pt x="60" y="217"/>
                  </a:lnTo>
                  <a:lnTo>
                    <a:pt x="48" y="265"/>
                  </a:lnTo>
                  <a:lnTo>
                    <a:pt x="12" y="312"/>
                  </a:lnTo>
                  <a:lnTo>
                    <a:pt x="0" y="348"/>
                  </a:lnTo>
                  <a:lnTo>
                    <a:pt x="364" y="407"/>
                  </a:lnTo>
                  <a:lnTo>
                    <a:pt x="376" y="407"/>
                  </a:lnTo>
                  <a:lnTo>
                    <a:pt x="374" y="318"/>
                  </a:lnTo>
                  <a:lnTo>
                    <a:pt x="338" y="259"/>
                  </a:lnTo>
                  <a:lnTo>
                    <a:pt x="287" y="187"/>
                  </a:lnTo>
                  <a:lnTo>
                    <a:pt x="247" y="161"/>
                  </a:lnTo>
                  <a:lnTo>
                    <a:pt x="323" y="96"/>
                  </a:lnTo>
                  <a:lnTo>
                    <a:pt x="229" y="0"/>
                  </a:lnTo>
                  <a:lnTo>
                    <a:pt x="158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9491" name="Group 39"/>
            <p:cNvGrpSpPr>
              <a:grpSpLocks/>
            </p:cNvGrpSpPr>
            <p:nvPr/>
          </p:nvGrpSpPr>
          <p:grpSpPr bwMode="auto">
            <a:xfrm>
              <a:off x="3933" y="3292"/>
              <a:ext cx="224" cy="412"/>
              <a:chOff x="3933" y="3292"/>
              <a:chExt cx="224" cy="412"/>
            </a:xfrm>
          </p:grpSpPr>
          <p:sp>
            <p:nvSpPr>
              <p:cNvPr id="19515" name="Freeform 40"/>
              <p:cNvSpPr>
                <a:spLocks/>
              </p:cNvSpPr>
              <p:nvPr/>
            </p:nvSpPr>
            <p:spPr bwMode="auto">
              <a:xfrm>
                <a:off x="3945" y="3292"/>
                <a:ext cx="188" cy="204"/>
              </a:xfrm>
              <a:custGeom>
                <a:avLst/>
                <a:gdLst>
                  <a:gd name="T0" fmla="*/ 1 w 376"/>
                  <a:gd name="T1" fmla="*/ 0 h 407"/>
                  <a:gd name="T2" fmla="*/ 1 w 376"/>
                  <a:gd name="T3" fmla="*/ 1 h 407"/>
                  <a:gd name="T4" fmla="*/ 1 w 376"/>
                  <a:gd name="T5" fmla="*/ 1 h 407"/>
                  <a:gd name="T6" fmla="*/ 1 w 376"/>
                  <a:gd name="T7" fmla="*/ 1 h 407"/>
                  <a:gd name="T8" fmla="*/ 1 w 376"/>
                  <a:gd name="T9" fmla="*/ 1 h 407"/>
                  <a:gd name="T10" fmla="*/ 1 w 376"/>
                  <a:gd name="T11" fmla="*/ 1 h 407"/>
                  <a:gd name="T12" fmla="*/ 1 w 376"/>
                  <a:gd name="T13" fmla="*/ 1 h 407"/>
                  <a:gd name="T14" fmla="*/ 1 w 376"/>
                  <a:gd name="T15" fmla="*/ 1 h 407"/>
                  <a:gd name="T16" fmla="*/ 1 w 376"/>
                  <a:gd name="T17" fmla="*/ 1 h 407"/>
                  <a:gd name="T18" fmla="*/ 1 w 376"/>
                  <a:gd name="T19" fmla="*/ 1 h 407"/>
                  <a:gd name="T20" fmla="*/ 0 w 376"/>
                  <a:gd name="T21" fmla="*/ 1 h 407"/>
                  <a:gd name="T22" fmla="*/ 1 w 376"/>
                  <a:gd name="T23" fmla="*/ 1 h 407"/>
                  <a:gd name="T24" fmla="*/ 1 w 376"/>
                  <a:gd name="T25" fmla="*/ 1 h 407"/>
                  <a:gd name="T26" fmla="*/ 1 w 376"/>
                  <a:gd name="T27" fmla="*/ 1 h 407"/>
                  <a:gd name="T28" fmla="*/ 1 w 376"/>
                  <a:gd name="T29" fmla="*/ 1 h 407"/>
                  <a:gd name="T30" fmla="*/ 1 w 376"/>
                  <a:gd name="T31" fmla="*/ 1 h 407"/>
                  <a:gd name="T32" fmla="*/ 1 w 376"/>
                  <a:gd name="T33" fmla="*/ 1 h 407"/>
                  <a:gd name="T34" fmla="*/ 1 w 376"/>
                  <a:gd name="T35" fmla="*/ 1 h 407"/>
                  <a:gd name="T36" fmla="*/ 1 w 376"/>
                  <a:gd name="T37" fmla="*/ 0 h 407"/>
                  <a:gd name="T38" fmla="*/ 1 w 376"/>
                  <a:gd name="T39" fmla="*/ 0 h 407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376"/>
                  <a:gd name="T61" fmla="*/ 0 h 407"/>
                  <a:gd name="T62" fmla="*/ 376 w 376"/>
                  <a:gd name="T63" fmla="*/ 407 h 407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376" h="407">
                    <a:moveTo>
                      <a:pt x="158" y="0"/>
                    </a:moveTo>
                    <a:lnTo>
                      <a:pt x="109" y="52"/>
                    </a:lnTo>
                    <a:lnTo>
                      <a:pt x="90" y="75"/>
                    </a:lnTo>
                    <a:lnTo>
                      <a:pt x="74" y="96"/>
                    </a:lnTo>
                    <a:lnTo>
                      <a:pt x="109" y="135"/>
                    </a:lnTo>
                    <a:lnTo>
                      <a:pt x="109" y="155"/>
                    </a:lnTo>
                    <a:lnTo>
                      <a:pt x="101" y="172"/>
                    </a:lnTo>
                    <a:lnTo>
                      <a:pt x="60" y="217"/>
                    </a:lnTo>
                    <a:lnTo>
                      <a:pt x="48" y="265"/>
                    </a:lnTo>
                    <a:lnTo>
                      <a:pt x="12" y="312"/>
                    </a:lnTo>
                    <a:lnTo>
                      <a:pt x="0" y="348"/>
                    </a:lnTo>
                    <a:lnTo>
                      <a:pt x="364" y="407"/>
                    </a:lnTo>
                    <a:lnTo>
                      <a:pt x="376" y="407"/>
                    </a:lnTo>
                    <a:lnTo>
                      <a:pt x="374" y="318"/>
                    </a:lnTo>
                    <a:lnTo>
                      <a:pt x="338" y="259"/>
                    </a:lnTo>
                    <a:lnTo>
                      <a:pt x="287" y="187"/>
                    </a:lnTo>
                    <a:lnTo>
                      <a:pt x="247" y="161"/>
                    </a:lnTo>
                    <a:lnTo>
                      <a:pt x="323" y="96"/>
                    </a:lnTo>
                    <a:lnTo>
                      <a:pt x="229" y="0"/>
                    </a:lnTo>
                    <a:lnTo>
                      <a:pt x="158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CC00"/>
                  </a:gs>
                  <a:gs pos="100000">
                    <a:srgbClr val="990099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516" name="Freeform 41"/>
              <p:cNvSpPr>
                <a:spLocks/>
              </p:cNvSpPr>
              <p:nvPr/>
            </p:nvSpPr>
            <p:spPr bwMode="auto">
              <a:xfrm>
                <a:off x="3933" y="3367"/>
                <a:ext cx="224" cy="337"/>
              </a:xfrm>
              <a:custGeom>
                <a:avLst/>
                <a:gdLst>
                  <a:gd name="T0" fmla="*/ 1 w 448"/>
                  <a:gd name="T1" fmla="*/ 1 h 673"/>
                  <a:gd name="T2" fmla="*/ 1 w 448"/>
                  <a:gd name="T3" fmla="*/ 1 h 673"/>
                  <a:gd name="T4" fmla="*/ 1 w 448"/>
                  <a:gd name="T5" fmla="*/ 1 h 673"/>
                  <a:gd name="T6" fmla="*/ 1 w 448"/>
                  <a:gd name="T7" fmla="*/ 1 h 673"/>
                  <a:gd name="T8" fmla="*/ 1 w 448"/>
                  <a:gd name="T9" fmla="*/ 1 h 673"/>
                  <a:gd name="T10" fmla="*/ 1 w 448"/>
                  <a:gd name="T11" fmla="*/ 1 h 673"/>
                  <a:gd name="T12" fmla="*/ 1 w 448"/>
                  <a:gd name="T13" fmla="*/ 0 h 673"/>
                  <a:gd name="T14" fmla="*/ 1 w 448"/>
                  <a:gd name="T15" fmla="*/ 1 h 673"/>
                  <a:gd name="T16" fmla="*/ 1 w 448"/>
                  <a:gd name="T17" fmla="*/ 1 h 673"/>
                  <a:gd name="T18" fmla="*/ 1 w 448"/>
                  <a:gd name="T19" fmla="*/ 1 h 673"/>
                  <a:gd name="T20" fmla="*/ 1 w 448"/>
                  <a:gd name="T21" fmla="*/ 1 h 673"/>
                  <a:gd name="T22" fmla="*/ 1 w 448"/>
                  <a:gd name="T23" fmla="*/ 1 h 673"/>
                  <a:gd name="T24" fmla="*/ 1 w 448"/>
                  <a:gd name="T25" fmla="*/ 1 h 673"/>
                  <a:gd name="T26" fmla="*/ 1 w 448"/>
                  <a:gd name="T27" fmla="*/ 1 h 673"/>
                  <a:gd name="T28" fmla="*/ 1 w 448"/>
                  <a:gd name="T29" fmla="*/ 1 h 673"/>
                  <a:gd name="T30" fmla="*/ 1 w 448"/>
                  <a:gd name="T31" fmla="*/ 1 h 673"/>
                  <a:gd name="T32" fmla="*/ 1 w 448"/>
                  <a:gd name="T33" fmla="*/ 1 h 673"/>
                  <a:gd name="T34" fmla="*/ 1 w 448"/>
                  <a:gd name="T35" fmla="*/ 1 h 673"/>
                  <a:gd name="T36" fmla="*/ 1 w 448"/>
                  <a:gd name="T37" fmla="*/ 1 h 673"/>
                  <a:gd name="T38" fmla="*/ 1 w 448"/>
                  <a:gd name="T39" fmla="*/ 1 h 673"/>
                  <a:gd name="T40" fmla="*/ 1 w 448"/>
                  <a:gd name="T41" fmla="*/ 1 h 673"/>
                  <a:gd name="T42" fmla="*/ 0 w 448"/>
                  <a:gd name="T43" fmla="*/ 1 h 673"/>
                  <a:gd name="T44" fmla="*/ 0 w 448"/>
                  <a:gd name="T45" fmla="*/ 1 h 673"/>
                  <a:gd name="T46" fmla="*/ 1 w 448"/>
                  <a:gd name="T47" fmla="*/ 1 h 673"/>
                  <a:gd name="T48" fmla="*/ 1 w 448"/>
                  <a:gd name="T49" fmla="*/ 1 h 673"/>
                  <a:gd name="T50" fmla="*/ 1 w 448"/>
                  <a:gd name="T51" fmla="*/ 1 h 673"/>
                  <a:gd name="T52" fmla="*/ 1 w 448"/>
                  <a:gd name="T53" fmla="*/ 1 h 673"/>
                  <a:gd name="T54" fmla="*/ 1 w 448"/>
                  <a:gd name="T55" fmla="*/ 1 h 673"/>
                  <a:gd name="T56" fmla="*/ 1 w 448"/>
                  <a:gd name="T57" fmla="*/ 1 h 673"/>
                  <a:gd name="T58" fmla="*/ 1 w 448"/>
                  <a:gd name="T59" fmla="*/ 1 h 673"/>
                  <a:gd name="T60" fmla="*/ 1 w 448"/>
                  <a:gd name="T61" fmla="*/ 1 h 673"/>
                  <a:gd name="T62" fmla="*/ 1 w 448"/>
                  <a:gd name="T63" fmla="*/ 1 h 673"/>
                  <a:gd name="T64" fmla="*/ 1 w 448"/>
                  <a:gd name="T65" fmla="*/ 1 h 673"/>
                  <a:gd name="T66" fmla="*/ 1 w 448"/>
                  <a:gd name="T67" fmla="*/ 1 h 673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448"/>
                  <a:gd name="T103" fmla="*/ 0 h 673"/>
                  <a:gd name="T104" fmla="*/ 448 w 448"/>
                  <a:gd name="T105" fmla="*/ 673 h 673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448" h="673">
                    <a:moveTo>
                      <a:pt x="288" y="25"/>
                    </a:moveTo>
                    <a:lnTo>
                      <a:pt x="284" y="58"/>
                    </a:lnTo>
                    <a:lnTo>
                      <a:pt x="278" y="84"/>
                    </a:lnTo>
                    <a:lnTo>
                      <a:pt x="256" y="80"/>
                    </a:lnTo>
                    <a:lnTo>
                      <a:pt x="253" y="36"/>
                    </a:lnTo>
                    <a:lnTo>
                      <a:pt x="238" y="13"/>
                    </a:lnTo>
                    <a:lnTo>
                      <a:pt x="210" y="0"/>
                    </a:lnTo>
                    <a:lnTo>
                      <a:pt x="210" y="21"/>
                    </a:lnTo>
                    <a:lnTo>
                      <a:pt x="237" y="135"/>
                    </a:lnTo>
                    <a:lnTo>
                      <a:pt x="204" y="146"/>
                    </a:lnTo>
                    <a:lnTo>
                      <a:pt x="204" y="93"/>
                    </a:lnTo>
                    <a:lnTo>
                      <a:pt x="190" y="61"/>
                    </a:lnTo>
                    <a:lnTo>
                      <a:pt x="175" y="4"/>
                    </a:lnTo>
                    <a:lnTo>
                      <a:pt x="158" y="45"/>
                    </a:lnTo>
                    <a:lnTo>
                      <a:pt x="146" y="93"/>
                    </a:lnTo>
                    <a:lnTo>
                      <a:pt x="110" y="117"/>
                    </a:lnTo>
                    <a:lnTo>
                      <a:pt x="84" y="140"/>
                    </a:lnTo>
                    <a:lnTo>
                      <a:pt x="36" y="157"/>
                    </a:lnTo>
                    <a:lnTo>
                      <a:pt x="31" y="161"/>
                    </a:lnTo>
                    <a:lnTo>
                      <a:pt x="3" y="256"/>
                    </a:lnTo>
                    <a:lnTo>
                      <a:pt x="3" y="297"/>
                    </a:lnTo>
                    <a:lnTo>
                      <a:pt x="0" y="360"/>
                    </a:lnTo>
                    <a:lnTo>
                      <a:pt x="0" y="437"/>
                    </a:lnTo>
                    <a:lnTo>
                      <a:pt x="77" y="616"/>
                    </a:lnTo>
                    <a:lnTo>
                      <a:pt x="448" y="673"/>
                    </a:lnTo>
                    <a:lnTo>
                      <a:pt x="432" y="551"/>
                    </a:lnTo>
                    <a:lnTo>
                      <a:pt x="432" y="418"/>
                    </a:lnTo>
                    <a:lnTo>
                      <a:pt x="418" y="341"/>
                    </a:lnTo>
                    <a:lnTo>
                      <a:pt x="398" y="209"/>
                    </a:lnTo>
                    <a:lnTo>
                      <a:pt x="398" y="157"/>
                    </a:lnTo>
                    <a:lnTo>
                      <a:pt x="355" y="105"/>
                    </a:lnTo>
                    <a:lnTo>
                      <a:pt x="326" y="57"/>
                    </a:lnTo>
                    <a:lnTo>
                      <a:pt x="288" y="21"/>
                    </a:lnTo>
                    <a:lnTo>
                      <a:pt x="288" y="25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CC00"/>
                  </a:gs>
                  <a:gs pos="100000">
                    <a:srgbClr val="990099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9492" name="Freeform 42"/>
            <p:cNvSpPr>
              <a:spLocks/>
            </p:cNvSpPr>
            <p:nvPr/>
          </p:nvSpPr>
          <p:spPr bwMode="auto">
            <a:xfrm>
              <a:off x="3933" y="3367"/>
              <a:ext cx="224" cy="337"/>
            </a:xfrm>
            <a:custGeom>
              <a:avLst/>
              <a:gdLst>
                <a:gd name="T0" fmla="*/ 1 w 448"/>
                <a:gd name="T1" fmla="*/ 1 h 673"/>
                <a:gd name="T2" fmla="*/ 1 w 448"/>
                <a:gd name="T3" fmla="*/ 1 h 673"/>
                <a:gd name="T4" fmla="*/ 1 w 448"/>
                <a:gd name="T5" fmla="*/ 1 h 673"/>
                <a:gd name="T6" fmla="*/ 1 w 448"/>
                <a:gd name="T7" fmla="*/ 1 h 673"/>
                <a:gd name="T8" fmla="*/ 1 w 448"/>
                <a:gd name="T9" fmla="*/ 1 h 673"/>
                <a:gd name="T10" fmla="*/ 1 w 448"/>
                <a:gd name="T11" fmla="*/ 1 h 673"/>
                <a:gd name="T12" fmla="*/ 1 w 448"/>
                <a:gd name="T13" fmla="*/ 0 h 673"/>
                <a:gd name="T14" fmla="*/ 1 w 448"/>
                <a:gd name="T15" fmla="*/ 1 h 673"/>
                <a:gd name="T16" fmla="*/ 1 w 448"/>
                <a:gd name="T17" fmla="*/ 1 h 673"/>
                <a:gd name="T18" fmla="*/ 1 w 448"/>
                <a:gd name="T19" fmla="*/ 1 h 673"/>
                <a:gd name="T20" fmla="*/ 1 w 448"/>
                <a:gd name="T21" fmla="*/ 1 h 673"/>
                <a:gd name="T22" fmla="*/ 1 w 448"/>
                <a:gd name="T23" fmla="*/ 1 h 673"/>
                <a:gd name="T24" fmla="*/ 1 w 448"/>
                <a:gd name="T25" fmla="*/ 1 h 673"/>
                <a:gd name="T26" fmla="*/ 1 w 448"/>
                <a:gd name="T27" fmla="*/ 1 h 673"/>
                <a:gd name="T28" fmla="*/ 1 w 448"/>
                <a:gd name="T29" fmla="*/ 1 h 673"/>
                <a:gd name="T30" fmla="*/ 1 w 448"/>
                <a:gd name="T31" fmla="*/ 1 h 673"/>
                <a:gd name="T32" fmla="*/ 1 w 448"/>
                <a:gd name="T33" fmla="*/ 1 h 673"/>
                <a:gd name="T34" fmla="*/ 1 w 448"/>
                <a:gd name="T35" fmla="*/ 1 h 673"/>
                <a:gd name="T36" fmla="*/ 1 w 448"/>
                <a:gd name="T37" fmla="*/ 1 h 673"/>
                <a:gd name="T38" fmla="*/ 1 w 448"/>
                <a:gd name="T39" fmla="*/ 1 h 673"/>
                <a:gd name="T40" fmla="*/ 1 w 448"/>
                <a:gd name="T41" fmla="*/ 1 h 673"/>
                <a:gd name="T42" fmla="*/ 0 w 448"/>
                <a:gd name="T43" fmla="*/ 1 h 673"/>
                <a:gd name="T44" fmla="*/ 0 w 448"/>
                <a:gd name="T45" fmla="*/ 1 h 673"/>
                <a:gd name="T46" fmla="*/ 1 w 448"/>
                <a:gd name="T47" fmla="*/ 1 h 673"/>
                <a:gd name="T48" fmla="*/ 1 w 448"/>
                <a:gd name="T49" fmla="*/ 1 h 673"/>
                <a:gd name="T50" fmla="*/ 1 w 448"/>
                <a:gd name="T51" fmla="*/ 1 h 673"/>
                <a:gd name="T52" fmla="*/ 1 w 448"/>
                <a:gd name="T53" fmla="*/ 1 h 673"/>
                <a:gd name="T54" fmla="*/ 1 w 448"/>
                <a:gd name="T55" fmla="*/ 1 h 673"/>
                <a:gd name="T56" fmla="*/ 1 w 448"/>
                <a:gd name="T57" fmla="*/ 1 h 673"/>
                <a:gd name="T58" fmla="*/ 1 w 448"/>
                <a:gd name="T59" fmla="*/ 1 h 673"/>
                <a:gd name="T60" fmla="*/ 1 w 448"/>
                <a:gd name="T61" fmla="*/ 1 h 673"/>
                <a:gd name="T62" fmla="*/ 1 w 448"/>
                <a:gd name="T63" fmla="*/ 1 h 673"/>
                <a:gd name="T64" fmla="*/ 1 w 448"/>
                <a:gd name="T65" fmla="*/ 1 h 673"/>
                <a:gd name="T66" fmla="*/ 1 w 448"/>
                <a:gd name="T67" fmla="*/ 1 h 67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48"/>
                <a:gd name="T103" fmla="*/ 0 h 673"/>
                <a:gd name="T104" fmla="*/ 448 w 448"/>
                <a:gd name="T105" fmla="*/ 673 h 673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48" h="673">
                  <a:moveTo>
                    <a:pt x="288" y="25"/>
                  </a:moveTo>
                  <a:lnTo>
                    <a:pt x="284" y="58"/>
                  </a:lnTo>
                  <a:lnTo>
                    <a:pt x="278" y="84"/>
                  </a:lnTo>
                  <a:lnTo>
                    <a:pt x="256" y="80"/>
                  </a:lnTo>
                  <a:lnTo>
                    <a:pt x="253" y="36"/>
                  </a:lnTo>
                  <a:lnTo>
                    <a:pt x="238" y="13"/>
                  </a:lnTo>
                  <a:lnTo>
                    <a:pt x="210" y="0"/>
                  </a:lnTo>
                  <a:lnTo>
                    <a:pt x="210" y="21"/>
                  </a:lnTo>
                  <a:lnTo>
                    <a:pt x="237" y="135"/>
                  </a:lnTo>
                  <a:lnTo>
                    <a:pt x="204" y="146"/>
                  </a:lnTo>
                  <a:lnTo>
                    <a:pt x="204" y="93"/>
                  </a:lnTo>
                  <a:lnTo>
                    <a:pt x="190" y="61"/>
                  </a:lnTo>
                  <a:lnTo>
                    <a:pt x="175" y="4"/>
                  </a:lnTo>
                  <a:lnTo>
                    <a:pt x="158" y="45"/>
                  </a:lnTo>
                  <a:lnTo>
                    <a:pt x="146" y="93"/>
                  </a:lnTo>
                  <a:lnTo>
                    <a:pt x="110" y="117"/>
                  </a:lnTo>
                  <a:lnTo>
                    <a:pt x="84" y="140"/>
                  </a:lnTo>
                  <a:lnTo>
                    <a:pt x="36" y="157"/>
                  </a:lnTo>
                  <a:lnTo>
                    <a:pt x="31" y="161"/>
                  </a:lnTo>
                  <a:lnTo>
                    <a:pt x="3" y="256"/>
                  </a:lnTo>
                  <a:lnTo>
                    <a:pt x="3" y="297"/>
                  </a:lnTo>
                  <a:lnTo>
                    <a:pt x="0" y="360"/>
                  </a:lnTo>
                  <a:lnTo>
                    <a:pt x="0" y="437"/>
                  </a:lnTo>
                  <a:lnTo>
                    <a:pt x="77" y="616"/>
                  </a:lnTo>
                  <a:lnTo>
                    <a:pt x="448" y="673"/>
                  </a:lnTo>
                  <a:lnTo>
                    <a:pt x="432" y="551"/>
                  </a:lnTo>
                  <a:lnTo>
                    <a:pt x="432" y="418"/>
                  </a:lnTo>
                  <a:lnTo>
                    <a:pt x="418" y="341"/>
                  </a:lnTo>
                  <a:lnTo>
                    <a:pt x="398" y="209"/>
                  </a:lnTo>
                  <a:lnTo>
                    <a:pt x="398" y="157"/>
                  </a:lnTo>
                  <a:lnTo>
                    <a:pt x="355" y="105"/>
                  </a:lnTo>
                  <a:lnTo>
                    <a:pt x="326" y="57"/>
                  </a:lnTo>
                  <a:lnTo>
                    <a:pt x="288" y="21"/>
                  </a:lnTo>
                  <a:lnTo>
                    <a:pt x="288" y="25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93" name="Oval 43"/>
            <p:cNvSpPr>
              <a:spLocks noChangeArrowheads="1"/>
            </p:cNvSpPr>
            <p:nvPr/>
          </p:nvSpPr>
          <p:spPr bwMode="auto">
            <a:xfrm>
              <a:off x="4057" y="3444"/>
              <a:ext cx="71" cy="86"/>
            </a:xfrm>
            <a:prstGeom prst="ellipse">
              <a:avLst/>
            </a:prstGeom>
            <a:solidFill>
              <a:srgbClr val="00C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94" name="Oval 44"/>
            <p:cNvSpPr>
              <a:spLocks noChangeArrowheads="1"/>
            </p:cNvSpPr>
            <p:nvPr/>
          </p:nvSpPr>
          <p:spPr bwMode="auto">
            <a:xfrm>
              <a:off x="4043" y="3428"/>
              <a:ext cx="79" cy="96"/>
            </a:xfrm>
            <a:prstGeom prst="ellipse">
              <a:avLst/>
            </a:prstGeom>
            <a:solidFill>
              <a:srgbClr val="00C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95" name="Freeform 45"/>
            <p:cNvSpPr>
              <a:spLocks/>
            </p:cNvSpPr>
            <p:nvPr/>
          </p:nvSpPr>
          <p:spPr bwMode="auto">
            <a:xfrm>
              <a:off x="4066" y="3475"/>
              <a:ext cx="54" cy="42"/>
            </a:xfrm>
            <a:custGeom>
              <a:avLst/>
              <a:gdLst>
                <a:gd name="T0" fmla="*/ 0 w 109"/>
                <a:gd name="T1" fmla="*/ 0 h 84"/>
                <a:gd name="T2" fmla="*/ 0 w 109"/>
                <a:gd name="T3" fmla="*/ 1 h 84"/>
                <a:gd name="T4" fmla="*/ 0 w 109"/>
                <a:gd name="T5" fmla="*/ 1 h 84"/>
                <a:gd name="T6" fmla="*/ 0 w 109"/>
                <a:gd name="T7" fmla="*/ 1 h 84"/>
                <a:gd name="T8" fmla="*/ 0 w 109"/>
                <a:gd name="T9" fmla="*/ 1 h 84"/>
                <a:gd name="T10" fmla="*/ 0 w 109"/>
                <a:gd name="T11" fmla="*/ 1 h 84"/>
                <a:gd name="T12" fmla="*/ 0 w 109"/>
                <a:gd name="T13" fmla="*/ 1 h 84"/>
                <a:gd name="T14" fmla="*/ 0 w 109"/>
                <a:gd name="T15" fmla="*/ 0 h 8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9"/>
                <a:gd name="T25" fmla="*/ 0 h 84"/>
                <a:gd name="T26" fmla="*/ 109 w 109"/>
                <a:gd name="T27" fmla="*/ 84 h 8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9" h="84">
                  <a:moveTo>
                    <a:pt x="109" y="0"/>
                  </a:moveTo>
                  <a:lnTo>
                    <a:pt x="74" y="62"/>
                  </a:lnTo>
                  <a:lnTo>
                    <a:pt x="47" y="74"/>
                  </a:lnTo>
                  <a:lnTo>
                    <a:pt x="0" y="68"/>
                  </a:lnTo>
                  <a:lnTo>
                    <a:pt x="38" y="84"/>
                  </a:lnTo>
                  <a:lnTo>
                    <a:pt x="73" y="76"/>
                  </a:lnTo>
                  <a:lnTo>
                    <a:pt x="99" y="47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rgbClr val="00C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96" name="Freeform 46"/>
            <p:cNvSpPr>
              <a:spLocks/>
            </p:cNvSpPr>
            <p:nvPr/>
          </p:nvSpPr>
          <p:spPr bwMode="auto">
            <a:xfrm>
              <a:off x="4057" y="3448"/>
              <a:ext cx="32" cy="30"/>
            </a:xfrm>
            <a:custGeom>
              <a:avLst/>
              <a:gdLst>
                <a:gd name="T0" fmla="*/ 1 w 63"/>
                <a:gd name="T1" fmla="*/ 0 h 61"/>
                <a:gd name="T2" fmla="*/ 1 w 63"/>
                <a:gd name="T3" fmla="*/ 0 h 61"/>
                <a:gd name="T4" fmla="*/ 1 w 63"/>
                <a:gd name="T5" fmla="*/ 0 h 61"/>
                <a:gd name="T6" fmla="*/ 0 w 63"/>
                <a:gd name="T7" fmla="*/ 0 h 61"/>
                <a:gd name="T8" fmla="*/ 0 w 63"/>
                <a:gd name="T9" fmla="*/ 0 h 61"/>
                <a:gd name="T10" fmla="*/ 1 w 63"/>
                <a:gd name="T11" fmla="*/ 0 h 61"/>
                <a:gd name="T12" fmla="*/ 1 w 63"/>
                <a:gd name="T13" fmla="*/ 0 h 61"/>
                <a:gd name="T14" fmla="*/ 1 w 63"/>
                <a:gd name="T15" fmla="*/ 0 h 61"/>
                <a:gd name="T16" fmla="*/ 1 w 63"/>
                <a:gd name="T17" fmla="*/ 0 h 6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3"/>
                <a:gd name="T28" fmla="*/ 0 h 61"/>
                <a:gd name="T29" fmla="*/ 63 w 63"/>
                <a:gd name="T30" fmla="*/ 61 h 6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3" h="61">
                  <a:moveTo>
                    <a:pt x="35" y="0"/>
                  </a:moveTo>
                  <a:lnTo>
                    <a:pt x="16" y="0"/>
                  </a:lnTo>
                  <a:lnTo>
                    <a:pt x="13" y="12"/>
                  </a:lnTo>
                  <a:lnTo>
                    <a:pt x="0" y="29"/>
                  </a:lnTo>
                  <a:lnTo>
                    <a:pt x="0" y="54"/>
                  </a:lnTo>
                  <a:lnTo>
                    <a:pt x="16" y="61"/>
                  </a:lnTo>
                  <a:lnTo>
                    <a:pt x="45" y="36"/>
                  </a:lnTo>
                  <a:lnTo>
                    <a:pt x="63" y="12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C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97" name="Freeform 47"/>
            <p:cNvSpPr>
              <a:spLocks/>
            </p:cNvSpPr>
            <p:nvPr/>
          </p:nvSpPr>
          <p:spPr bwMode="auto">
            <a:xfrm>
              <a:off x="4061" y="3454"/>
              <a:ext cx="18" cy="17"/>
            </a:xfrm>
            <a:custGeom>
              <a:avLst/>
              <a:gdLst>
                <a:gd name="T0" fmla="*/ 1 w 35"/>
                <a:gd name="T1" fmla="*/ 1 h 33"/>
                <a:gd name="T2" fmla="*/ 1 w 35"/>
                <a:gd name="T3" fmla="*/ 0 h 33"/>
                <a:gd name="T4" fmla="*/ 1 w 35"/>
                <a:gd name="T5" fmla="*/ 0 h 33"/>
                <a:gd name="T6" fmla="*/ 1 w 35"/>
                <a:gd name="T7" fmla="*/ 1 h 33"/>
                <a:gd name="T8" fmla="*/ 1 w 35"/>
                <a:gd name="T9" fmla="*/ 1 h 33"/>
                <a:gd name="T10" fmla="*/ 0 w 35"/>
                <a:gd name="T11" fmla="*/ 1 h 33"/>
                <a:gd name="T12" fmla="*/ 1 w 35"/>
                <a:gd name="T13" fmla="*/ 1 h 3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5"/>
                <a:gd name="T22" fmla="*/ 0 h 33"/>
                <a:gd name="T23" fmla="*/ 35 w 35"/>
                <a:gd name="T24" fmla="*/ 33 h 3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5" h="33">
                  <a:moveTo>
                    <a:pt x="2" y="3"/>
                  </a:moveTo>
                  <a:lnTo>
                    <a:pt x="9" y="0"/>
                  </a:lnTo>
                  <a:lnTo>
                    <a:pt x="35" y="0"/>
                  </a:lnTo>
                  <a:lnTo>
                    <a:pt x="22" y="24"/>
                  </a:lnTo>
                  <a:lnTo>
                    <a:pt x="9" y="33"/>
                  </a:lnTo>
                  <a:lnTo>
                    <a:pt x="0" y="24"/>
                  </a:lnTo>
                  <a:lnTo>
                    <a:pt x="2" y="3"/>
                  </a:lnTo>
                  <a:close/>
                </a:path>
              </a:pathLst>
            </a:custGeom>
            <a:solidFill>
              <a:srgbClr val="00C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98" name="Oval 48"/>
            <p:cNvSpPr>
              <a:spLocks noChangeArrowheads="1"/>
            </p:cNvSpPr>
            <p:nvPr/>
          </p:nvSpPr>
          <p:spPr bwMode="auto">
            <a:xfrm>
              <a:off x="4071" y="3567"/>
              <a:ext cx="69" cy="73"/>
            </a:xfrm>
            <a:prstGeom prst="ellipse">
              <a:avLst/>
            </a:prstGeom>
            <a:solidFill>
              <a:srgbClr val="2800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99" name="Oval 49"/>
            <p:cNvSpPr>
              <a:spLocks noChangeArrowheads="1"/>
            </p:cNvSpPr>
            <p:nvPr/>
          </p:nvSpPr>
          <p:spPr bwMode="auto">
            <a:xfrm>
              <a:off x="4061" y="3555"/>
              <a:ext cx="73" cy="73"/>
            </a:xfrm>
            <a:prstGeom prst="ellipse">
              <a:avLst/>
            </a:prstGeom>
            <a:solidFill>
              <a:srgbClr val="2800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00" name="Freeform 50"/>
            <p:cNvSpPr>
              <a:spLocks/>
            </p:cNvSpPr>
            <p:nvPr/>
          </p:nvSpPr>
          <p:spPr bwMode="auto">
            <a:xfrm>
              <a:off x="4080" y="3589"/>
              <a:ext cx="50" cy="38"/>
            </a:xfrm>
            <a:custGeom>
              <a:avLst/>
              <a:gdLst>
                <a:gd name="T0" fmla="*/ 1 w 100"/>
                <a:gd name="T1" fmla="*/ 0 h 76"/>
                <a:gd name="T2" fmla="*/ 1 w 100"/>
                <a:gd name="T3" fmla="*/ 1 h 76"/>
                <a:gd name="T4" fmla="*/ 1 w 100"/>
                <a:gd name="T5" fmla="*/ 1 h 76"/>
                <a:gd name="T6" fmla="*/ 1 w 100"/>
                <a:gd name="T7" fmla="*/ 1 h 76"/>
                <a:gd name="T8" fmla="*/ 0 w 100"/>
                <a:gd name="T9" fmla="*/ 1 h 76"/>
                <a:gd name="T10" fmla="*/ 1 w 100"/>
                <a:gd name="T11" fmla="*/ 1 h 76"/>
                <a:gd name="T12" fmla="*/ 1 w 100"/>
                <a:gd name="T13" fmla="*/ 1 h 76"/>
                <a:gd name="T14" fmla="*/ 1 w 100"/>
                <a:gd name="T15" fmla="*/ 0 h 76"/>
                <a:gd name="T16" fmla="*/ 1 w 100"/>
                <a:gd name="T17" fmla="*/ 0 h 7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0"/>
                <a:gd name="T28" fmla="*/ 0 h 76"/>
                <a:gd name="T29" fmla="*/ 100 w 100"/>
                <a:gd name="T30" fmla="*/ 76 h 7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0" h="76">
                  <a:moveTo>
                    <a:pt x="95" y="0"/>
                  </a:moveTo>
                  <a:lnTo>
                    <a:pt x="67" y="50"/>
                  </a:lnTo>
                  <a:lnTo>
                    <a:pt x="42" y="62"/>
                  </a:lnTo>
                  <a:lnTo>
                    <a:pt x="24" y="64"/>
                  </a:lnTo>
                  <a:lnTo>
                    <a:pt x="0" y="65"/>
                  </a:lnTo>
                  <a:lnTo>
                    <a:pt x="32" y="76"/>
                  </a:lnTo>
                  <a:lnTo>
                    <a:pt x="64" y="67"/>
                  </a:lnTo>
                  <a:lnTo>
                    <a:pt x="100" y="0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2800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01" name="Freeform 51"/>
            <p:cNvSpPr>
              <a:spLocks/>
            </p:cNvSpPr>
            <p:nvPr/>
          </p:nvSpPr>
          <p:spPr bwMode="auto">
            <a:xfrm>
              <a:off x="4071" y="3567"/>
              <a:ext cx="28" cy="25"/>
            </a:xfrm>
            <a:custGeom>
              <a:avLst/>
              <a:gdLst>
                <a:gd name="T0" fmla="*/ 1 w 56"/>
                <a:gd name="T1" fmla="*/ 0 h 49"/>
                <a:gd name="T2" fmla="*/ 1 w 56"/>
                <a:gd name="T3" fmla="*/ 0 h 49"/>
                <a:gd name="T4" fmla="*/ 1 w 56"/>
                <a:gd name="T5" fmla="*/ 1 h 49"/>
                <a:gd name="T6" fmla="*/ 0 w 56"/>
                <a:gd name="T7" fmla="*/ 1 h 49"/>
                <a:gd name="T8" fmla="*/ 0 w 56"/>
                <a:gd name="T9" fmla="*/ 1 h 49"/>
                <a:gd name="T10" fmla="*/ 1 w 56"/>
                <a:gd name="T11" fmla="*/ 1 h 49"/>
                <a:gd name="T12" fmla="*/ 1 w 56"/>
                <a:gd name="T13" fmla="*/ 1 h 49"/>
                <a:gd name="T14" fmla="*/ 1 w 56"/>
                <a:gd name="T15" fmla="*/ 0 h 49"/>
                <a:gd name="T16" fmla="*/ 1 w 56"/>
                <a:gd name="T17" fmla="*/ 0 h 4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6"/>
                <a:gd name="T28" fmla="*/ 0 h 49"/>
                <a:gd name="T29" fmla="*/ 56 w 56"/>
                <a:gd name="T30" fmla="*/ 49 h 4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6" h="49">
                  <a:moveTo>
                    <a:pt x="39" y="0"/>
                  </a:moveTo>
                  <a:lnTo>
                    <a:pt x="21" y="0"/>
                  </a:lnTo>
                  <a:lnTo>
                    <a:pt x="15" y="6"/>
                  </a:lnTo>
                  <a:lnTo>
                    <a:pt x="0" y="21"/>
                  </a:lnTo>
                  <a:lnTo>
                    <a:pt x="0" y="43"/>
                  </a:lnTo>
                  <a:lnTo>
                    <a:pt x="24" y="49"/>
                  </a:lnTo>
                  <a:lnTo>
                    <a:pt x="47" y="27"/>
                  </a:lnTo>
                  <a:lnTo>
                    <a:pt x="56" y="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2800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02" name="Freeform 52"/>
            <p:cNvSpPr>
              <a:spLocks/>
            </p:cNvSpPr>
            <p:nvPr/>
          </p:nvSpPr>
          <p:spPr bwMode="auto">
            <a:xfrm>
              <a:off x="4076" y="3570"/>
              <a:ext cx="15" cy="12"/>
            </a:xfrm>
            <a:custGeom>
              <a:avLst/>
              <a:gdLst>
                <a:gd name="T0" fmla="*/ 0 w 30"/>
                <a:gd name="T1" fmla="*/ 1 h 24"/>
                <a:gd name="T2" fmla="*/ 1 w 30"/>
                <a:gd name="T3" fmla="*/ 0 h 24"/>
                <a:gd name="T4" fmla="*/ 1 w 30"/>
                <a:gd name="T5" fmla="*/ 0 h 24"/>
                <a:gd name="T6" fmla="*/ 1 w 30"/>
                <a:gd name="T7" fmla="*/ 1 h 24"/>
                <a:gd name="T8" fmla="*/ 1 w 30"/>
                <a:gd name="T9" fmla="*/ 1 h 24"/>
                <a:gd name="T10" fmla="*/ 0 w 30"/>
                <a:gd name="T11" fmla="*/ 1 h 24"/>
                <a:gd name="T12" fmla="*/ 0 w 30"/>
                <a:gd name="T13" fmla="*/ 1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0"/>
                <a:gd name="T22" fmla="*/ 0 h 24"/>
                <a:gd name="T23" fmla="*/ 30 w 30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0" h="24">
                  <a:moveTo>
                    <a:pt x="0" y="15"/>
                  </a:moveTo>
                  <a:lnTo>
                    <a:pt x="15" y="0"/>
                  </a:lnTo>
                  <a:lnTo>
                    <a:pt x="30" y="0"/>
                  </a:lnTo>
                  <a:lnTo>
                    <a:pt x="21" y="21"/>
                  </a:lnTo>
                  <a:lnTo>
                    <a:pt x="9" y="24"/>
                  </a:lnTo>
                  <a:lnTo>
                    <a:pt x="0" y="21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2800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03" name="Oval 53"/>
            <p:cNvSpPr>
              <a:spLocks noChangeArrowheads="1"/>
            </p:cNvSpPr>
            <p:nvPr/>
          </p:nvSpPr>
          <p:spPr bwMode="auto">
            <a:xfrm>
              <a:off x="3993" y="3581"/>
              <a:ext cx="58" cy="60"/>
            </a:xfrm>
            <a:prstGeom prst="ellipse">
              <a:avLst/>
            </a:prstGeom>
            <a:solidFill>
              <a:srgbClr val="FFAD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04" name="Oval 54"/>
            <p:cNvSpPr>
              <a:spLocks noChangeArrowheads="1"/>
            </p:cNvSpPr>
            <p:nvPr/>
          </p:nvSpPr>
          <p:spPr bwMode="auto">
            <a:xfrm>
              <a:off x="3983" y="3582"/>
              <a:ext cx="61" cy="72"/>
            </a:xfrm>
            <a:prstGeom prst="ellipse">
              <a:avLst/>
            </a:prstGeom>
            <a:solidFill>
              <a:srgbClr val="FFAD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05" name="Freeform 55"/>
            <p:cNvSpPr>
              <a:spLocks/>
            </p:cNvSpPr>
            <p:nvPr/>
          </p:nvSpPr>
          <p:spPr bwMode="auto">
            <a:xfrm>
              <a:off x="4002" y="3589"/>
              <a:ext cx="41" cy="33"/>
            </a:xfrm>
            <a:custGeom>
              <a:avLst/>
              <a:gdLst>
                <a:gd name="T0" fmla="*/ 0 w 83"/>
                <a:gd name="T1" fmla="*/ 0 h 67"/>
                <a:gd name="T2" fmla="*/ 0 w 83"/>
                <a:gd name="T3" fmla="*/ 0 h 67"/>
                <a:gd name="T4" fmla="*/ 0 w 83"/>
                <a:gd name="T5" fmla="*/ 0 h 67"/>
                <a:gd name="T6" fmla="*/ 0 w 83"/>
                <a:gd name="T7" fmla="*/ 0 h 67"/>
                <a:gd name="T8" fmla="*/ 0 w 83"/>
                <a:gd name="T9" fmla="*/ 0 h 67"/>
                <a:gd name="T10" fmla="*/ 0 w 83"/>
                <a:gd name="T11" fmla="*/ 0 h 67"/>
                <a:gd name="T12" fmla="*/ 0 w 83"/>
                <a:gd name="T13" fmla="*/ 0 h 67"/>
                <a:gd name="T14" fmla="*/ 0 w 83"/>
                <a:gd name="T15" fmla="*/ 0 h 6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3"/>
                <a:gd name="T25" fmla="*/ 0 h 67"/>
                <a:gd name="T26" fmla="*/ 83 w 83"/>
                <a:gd name="T27" fmla="*/ 67 h 6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3" h="67">
                  <a:moveTo>
                    <a:pt x="77" y="67"/>
                  </a:moveTo>
                  <a:lnTo>
                    <a:pt x="53" y="16"/>
                  </a:lnTo>
                  <a:lnTo>
                    <a:pt x="32" y="5"/>
                  </a:lnTo>
                  <a:lnTo>
                    <a:pt x="0" y="11"/>
                  </a:lnTo>
                  <a:lnTo>
                    <a:pt x="24" y="0"/>
                  </a:lnTo>
                  <a:lnTo>
                    <a:pt x="50" y="6"/>
                  </a:lnTo>
                  <a:lnTo>
                    <a:pt x="83" y="67"/>
                  </a:lnTo>
                  <a:lnTo>
                    <a:pt x="77" y="67"/>
                  </a:lnTo>
                  <a:close/>
                </a:path>
              </a:pathLst>
            </a:custGeom>
            <a:solidFill>
              <a:srgbClr val="FFAD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06" name="Freeform 56"/>
            <p:cNvSpPr>
              <a:spLocks/>
            </p:cNvSpPr>
            <p:nvPr/>
          </p:nvSpPr>
          <p:spPr bwMode="auto">
            <a:xfrm>
              <a:off x="3990" y="3622"/>
              <a:ext cx="27" cy="16"/>
            </a:xfrm>
            <a:custGeom>
              <a:avLst/>
              <a:gdLst>
                <a:gd name="T0" fmla="*/ 1 w 53"/>
                <a:gd name="T1" fmla="*/ 1 h 32"/>
                <a:gd name="T2" fmla="*/ 1 w 53"/>
                <a:gd name="T3" fmla="*/ 1 h 32"/>
                <a:gd name="T4" fmla="*/ 1 w 53"/>
                <a:gd name="T5" fmla="*/ 1 h 32"/>
                <a:gd name="T6" fmla="*/ 1 w 53"/>
                <a:gd name="T7" fmla="*/ 1 h 32"/>
                <a:gd name="T8" fmla="*/ 0 w 53"/>
                <a:gd name="T9" fmla="*/ 0 h 32"/>
                <a:gd name="T10" fmla="*/ 1 w 53"/>
                <a:gd name="T11" fmla="*/ 0 h 32"/>
                <a:gd name="T12" fmla="*/ 1 w 53"/>
                <a:gd name="T13" fmla="*/ 0 h 32"/>
                <a:gd name="T14" fmla="*/ 1 w 53"/>
                <a:gd name="T15" fmla="*/ 1 h 32"/>
                <a:gd name="T16" fmla="*/ 1 w 53"/>
                <a:gd name="T17" fmla="*/ 1 h 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3"/>
                <a:gd name="T28" fmla="*/ 0 h 32"/>
                <a:gd name="T29" fmla="*/ 53 w 53"/>
                <a:gd name="T30" fmla="*/ 32 h 3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3" h="32">
                  <a:moveTo>
                    <a:pt x="31" y="32"/>
                  </a:moveTo>
                  <a:lnTo>
                    <a:pt x="23" y="32"/>
                  </a:lnTo>
                  <a:lnTo>
                    <a:pt x="11" y="27"/>
                  </a:lnTo>
                  <a:lnTo>
                    <a:pt x="6" y="12"/>
                  </a:lnTo>
                  <a:lnTo>
                    <a:pt x="0" y="0"/>
                  </a:lnTo>
                  <a:lnTo>
                    <a:pt x="23" y="0"/>
                  </a:lnTo>
                  <a:lnTo>
                    <a:pt x="40" y="0"/>
                  </a:lnTo>
                  <a:lnTo>
                    <a:pt x="53" y="27"/>
                  </a:lnTo>
                  <a:lnTo>
                    <a:pt x="31" y="32"/>
                  </a:lnTo>
                  <a:close/>
                </a:path>
              </a:pathLst>
            </a:custGeom>
            <a:solidFill>
              <a:srgbClr val="FFAD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07" name="Freeform 57"/>
            <p:cNvSpPr>
              <a:spLocks/>
            </p:cNvSpPr>
            <p:nvPr/>
          </p:nvSpPr>
          <p:spPr bwMode="auto">
            <a:xfrm>
              <a:off x="3996" y="3622"/>
              <a:ext cx="14" cy="14"/>
            </a:xfrm>
            <a:custGeom>
              <a:avLst/>
              <a:gdLst>
                <a:gd name="T0" fmla="*/ 0 w 29"/>
                <a:gd name="T1" fmla="*/ 1 h 27"/>
                <a:gd name="T2" fmla="*/ 0 w 29"/>
                <a:gd name="T3" fmla="*/ 1 h 27"/>
                <a:gd name="T4" fmla="*/ 0 w 29"/>
                <a:gd name="T5" fmla="*/ 1 h 27"/>
                <a:gd name="T6" fmla="*/ 0 w 29"/>
                <a:gd name="T7" fmla="*/ 1 h 27"/>
                <a:gd name="T8" fmla="*/ 0 w 29"/>
                <a:gd name="T9" fmla="*/ 0 h 27"/>
                <a:gd name="T10" fmla="*/ 0 w 29"/>
                <a:gd name="T11" fmla="*/ 0 h 27"/>
                <a:gd name="T12" fmla="*/ 0 w 29"/>
                <a:gd name="T13" fmla="*/ 1 h 2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9"/>
                <a:gd name="T22" fmla="*/ 0 h 27"/>
                <a:gd name="T23" fmla="*/ 29 w 29"/>
                <a:gd name="T24" fmla="*/ 27 h 2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9" h="27">
                  <a:moveTo>
                    <a:pt x="0" y="12"/>
                  </a:moveTo>
                  <a:lnTo>
                    <a:pt x="12" y="27"/>
                  </a:lnTo>
                  <a:lnTo>
                    <a:pt x="29" y="27"/>
                  </a:lnTo>
                  <a:lnTo>
                    <a:pt x="12" y="4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AD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08" name="Oval 58"/>
            <p:cNvSpPr>
              <a:spLocks noChangeArrowheads="1"/>
            </p:cNvSpPr>
            <p:nvPr/>
          </p:nvSpPr>
          <p:spPr bwMode="auto">
            <a:xfrm>
              <a:off x="3975" y="3484"/>
              <a:ext cx="64" cy="64"/>
            </a:xfrm>
            <a:prstGeom prst="ellipse">
              <a:avLst/>
            </a:prstGeom>
            <a:solidFill>
              <a:srgbClr val="FF95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09" name="Oval 59"/>
            <p:cNvSpPr>
              <a:spLocks noChangeArrowheads="1"/>
            </p:cNvSpPr>
            <p:nvPr/>
          </p:nvSpPr>
          <p:spPr bwMode="auto">
            <a:xfrm>
              <a:off x="3964" y="3472"/>
              <a:ext cx="69" cy="73"/>
            </a:xfrm>
            <a:prstGeom prst="ellipse">
              <a:avLst/>
            </a:prstGeom>
            <a:solidFill>
              <a:srgbClr val="FF95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10" name="Freeform 60"/>
            <p:cNvSpPr>
              <a:spLocks/>
            </p:cNvSpPr>
            <p:nvPr/>
          </p:nvSpPr>
          <p:spPr bwMode="auto">
            <a:xfrm>
              <a:off x="3983" y="3507"/>
              <a:ext cx="47" cy="30"/>
            </a:xfrm>
            <a:custGeom>
              <a:avLst/>
              <a:gdLst>
                <a:gd name="T0" fmla="*/ 0 w 95"/>
                <a:gd name="T1" fmla="*/ 0 h 60"/>
                <a:gd name="T2" fmla="*/ 0 w 95"/>
                <a:gd name="T3" fmla="*/ 1 h 60"/>
                <a:gd name="T4" fmla="*/ 0 w 95"/>
                <a:gd name="T5" fmla="*/ 1 h 60"/>
                <a:gd name="T6" fmla="*/ 0 w 95"/>
                <a:gd name="T7" fmla="*/ 1 h 60"/>
                <a:gd name="T8" fmla="*/ 0 w 95"/>
                <a:gd name="T9" fmla="*/ 1 h 60"/>
                <a:gd name="T10" fmla="*/ 0 w 95"/>
                <a:gd name="T11" fmla="*/ 1 h 60"/>
                <a:gd name="T12" fmla="*/ 0 w 95"/>
                <a:gd name="T13" fmla="*/ 1 h 60"/>
                <a:gd name="T14" fmla="*/ 0 w 95"/>
                <a:gd name="T15" fmla="*/ 1 h 60"/>
                <a:gd name="T16" fmla="*/ 0 w 95"/>
                <a:gd name="T17" fmla="*/ 0 h 6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5"/>
                <a:gd name="T28" fmla="*/ 0 h 60"/>
                <a:gd name="T29" fmla="*/ 95 w 95"/>
                <a:gd name="T30" fmla="*/ 60 h 6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5" h="60">
                  <a:moveTo>
                    <a:pt x="95" y="0"/>
                  </a:moveTo>
                  <a:lnTo>
                    <a:pt x="64" y="44"/>
                  </a:lnTo>
                  <a:lnTo>
                    <a:pt x="40" y="54"/>
                  </a:lnTo>
                  <a:lnTo>
                    <a:pt x="23" y="56"/>
                  </a:lnTo>
                  <a:lnTo>
                    <a:pt x="0" y="51"/>
                  </a:lnTo>
                  <a:lnTo>
                    <a:pt x="31" y="60"/>
                  </a:lnTo>
                  <a:lnTo>
                    <a:pt x="61" y="54"/>
                  </a:lnTo>
                  <a:lnTo>
                    <a:pt x="85" y="35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FF95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11" name="Freeform 61"/>
            <p:cNvSpPr>
              <a:spLocks/>
            </p:cNvSpPr>
            <p:nvPr/>
          </p:nvSpPr>
          <p:spPr bwMode="auto">
            <a:xfrm>
              <a:off x="3975" y="3487"/>
              <a:ext cx="27" cy="22"/>
            </a:xfrm>
            <a:custGeom>
              <a:avLst/>
              <a:gdLst>
                <a:gd name="T0" fmla="*/ 1 w 53"/>
                <a:gd name="T1" fmla="*/ 0 h 45"/>
                <a:gd name="T2" fmla="*/ 1 w 53"/>
                <a:gd name="T3" fmla="*/ 0 h 45"/>
                <a:gd name="T4" fmla="*/ 1 w 53"/>
                <a:gd name="T5" fmla="*/ 0 h 45"/>
                <a:gd name="T6" fmla="*/ 0 w 53"/>
                <a:gd name="T7" fmla="*/ 0 h 45"/>
                <a:gd name="T8" fmla="*/ 0 w 53"/>
                <a:gd name="T9" fmla="*/ 0 h 45"/>
                <a:gd name="T10" fmla="*/ 1 w 53"/>
                <a:gd name="T11" fmla="*/ 0 h 45"/>
                <a:gd name="T12" fmla="*/ 1 w 53"/>
                <a:gd name="T13" fmla="*/ 0 h 45"/>
                <a:gd name="T14" fmla="*/ 1 w 53"/>
                <a:gd name="T15" fmla="*/ 0 h 45"/>
                <a:gd name="T16" fmla="*/ 1 w 53"/>
                <a:gd name="T17" fmla="*/ 0 h 4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3"/>
                <a:gd name="T28" fmla="*/ 0 h 45"/>
                <a:gd name="T29" fmla="*/ 53 w 53"/>
                <a:gd name="T30" fmla="*/ 45 h 4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3" h="45">
                  <a:moveTo>
                    <a:pt x="30" y="0"/>
                  </a:moveTo>
                  <a:lnTo>
                    <a:pt x="15" y="0"/>
                  </a:lnTo>
                  <a:lnTo>
                    <a:pt x="5" y="5"/>
                  </a:lnTo>
                  <a:lnTo>
                    <a:pt x="0" y="18"/>
                  </a:lnTo>
                  <a:lnTo>
                    <a:pt x="0" y="41"/>
                  </a:lnTo>
                  <a:lnTo>
                    <a:pt x="15" y="45"/>
                  </a:lnTo>
                  <a:lnTo>
                    <a:pt x="46" y="26"/>
                  </a:lnTo>
                  <a:lnTo>
                    <a:pt x="53" y="5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95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12" name="Freeform 62"/>
            <p:cNvSpPr>
              <a:spLocks/>
            </p:cNvSpPr>
            <p:nvPr/>
          </p:nvSpPr>
          <p:spPr bwMode="auto">
            <a:xfrm>
              <a:off x="3977" y="3489"/>
              <a:ext cx="13" cy="12"/>
            </a:xfrm>
            <a:custGeom>
              <a:avLst/>
              <a:gdLst>
                <a:gd name="T0" fmla="*/ 0 w 27"/>
                <a:gd name="T1" fmla="*/ 1 h 24"/>
                <a:gd name="T2" fmla="*/ 0 w 27"/>
                <a:gd name="T3" fmla="*/ 0 h 24"/>
                <a:gd name="T4" fmla="*/ 0 w 27"/>
                <a:gd name="T5" fmla="*/ 0 h 24"/>
                <a:gd name="T6" fmla="*/ 0 w 27"/>
                <a:gd name="T7" fmla="*/ 1 h 24"/>
                <a:gd name="T8" fmla="*/ 0 w 27"/>
                <a:gd name="T9" fmla="*/ 1 h 24"/>
                <a:gd name="T10" fmla="*/ 0 w 27"/>
                <a:gd name="T11" fmla="*/ 1 h 24"/>
                <a:gd name="T12" fmla="*/ 0 w 27"/>
                <a:gd name="T13" fmla="*/ 1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7"/>
                <a:gd name="T22" fmla="*/ 0 h 24"/>
                <a:gd name="T23" fmla="*/ 27 w 27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7" h="24">
                  <a:moveTo>
                    <a:pt x="2" y="13"/>
                  </a:moveTo>
                  <a:lnTo>
                    <a:pt x="12" y="0"/>
                  </a:lnTo>
                  <a:lnTo>
                    <a:pt x="27" y="0"/>
                  </a:lnTo>
                  <a:lnTo>
                    <a:pt x="23" y="21"/>
                  </a:lnTo>
                  <a:lnTo>
                    <a:pt x="9" y="24"/>
                  </a:lnTo>
                  <a:lnTo>
                    <a:pt x="0" y="21"/>
                  </a:lnTo>
                  <a:lnTo>
                    <a:pt x="2" y="13"/>
                  </a:lnTo>
                  <a:close/>
                </a:path>
              </a:pathLst>
            </a:custGeom>
            <a:solidFill>
              <a:srgbClr val="FF95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12415" name="Text Box 63"/>
            <p:cNvSpPr txBox="1">
              <a:spLocks noChangeArrowheads="1"/>
            </p:cNvSpPr>
            <p:nvPr/>
          </p:nvSpPr>
          <p:spPr bwMode="auto">
            <a:xfrm>
              <a:off x="4745" y="2431"/>
              <a:ext cx="72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80000"/>
                </a:lnSpc>
                <a:spcBef>
                  <a:spcPct val="25000"/>
                </a:spcBef>
                <a:spcAft>
                  <a:spcPct val="25000"/>
                </a:spcAft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80000"/>
                </a:lnSpc>
                <a:spcBef>
                  <a:spcPct val="25000"/>
                </a:spcBef>
                <a:spcAft>
                  <a:spcPct val="25000"/>
                </a:spcAft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80000"/>
                </a:lnSpc>
                <a:spcBef>
                  <a:spcPct val="25000"/>
                </a:spcBef>
                <a:spcAft>
                  <a:spcPct val="25000"/>
                </a:spcAft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80000"/>
                </a:lnSpc>
                <a:spcBef>
                  <a:spcPct val="25000"/>
                </a:spcBef>
                <a:spcAft>
                  <a:spcPct val="25000"/>
                </a:spcAft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  <a:defRPr/>
              </a:pPr>
              <a:r>
                <a:rPr lang="en-US" sz="1200" b="1" i="1" dirty="0" smtClean="0"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Whole Farm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  <a:defRPr/>
              </a:pPr>
              <a:r>
                <a:rPr lang="en-US" sz="1200" b="1" i="1" dirty="0" smtClean="0"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Revenue</a:t>
              </a:r>
            </a:p>
          </p:txBody>
        </p:sp>
        <p:sp>
          <p:nvSpPr>
            <p:cNvPr id="19514" name="Oval 64"/>
            <p:cNvSpPr>
              <a:spLocks noChangeArrowheads="1"/>
            </p:cNvSpPr>
            <p:nvPr/>
          </p:nvSpPr>
          <p:spPr bwMode="auto">
            <a:xfrm>
              <a:off x="4030" y="3340"/>
              <a:ext cx="54" cy="61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9688"/>
            <a:ext cx="7772400" cy="1143001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ＭＳ Ｐゴシック" charset="0"/>
              </a:rPr>
              <a:t>Background</a:t>
            </a:r>
            <a:endParaRPr lang="en-US" sz="4000" b="1" dirty="0">
              <a:solidFill>
                <a:srgbClr val="5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ahoma" charset="0"/>
              <a:ea typeface="ＭＳ Ｐゴシック" charset="0"/>
            </a:endParaRPr>
          </a:p>
        </p:txBody>
      </p:sp>
      <p:sp>
        <p:nvSpPr>
          <p:cNvPr id="20482" name="Rectangle 3"/>
          <p:cNvSpPr>
            <a:spLocks noChangeArrowheads="1"/>
          </p:cNvSpPr>
          <p:nvPr/>
        </p:nvSpPr>
        <p:spPr bwMode="auto">
          <a:xfrm>
            <a:off x="317500" y="1208088"/>
            <a:ext cx="8537575" cy="560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endParaRPr lang="en-US" sz="2800" dirty="0"/>
          </a:p>
        </p:txBody>
      </p: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0" y="1181100"/>
            <a:ext cx="9144000" cy="76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500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5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en-US" dirty="0">
              <a:latin typeface="Times New Roman" charset="0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317500" y="1576388"/>
            <a:ext cx="8537575" cy="398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None/>
              <a:defRPr/>
            </a:pPr>
            <a:endParaRPr lang="en-US" sz="3200" dirty="0"/>
          </a:p>
          <a:p>
            <a:pPr marL="342900" indent="-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US" sz="3000" dirty="0"/>
          </a:p>
        </p:txBody>
      </p:sp>
      <p:sp>
        <p:nvSpPr>
          <p:cNvPr id="20486" name="TextBox 11"/>
          <p:cNvSpPr txBox="1">
            <a:spLocks noChangeArrowheads="1"/>
          </p:cNvSpPr>
          <p:nvPr/>
        </p:nvSpPr>
        <p:spPr bwMode="auto">
          <a:xfrm>
            <a:off x="373063" y="1611313"/>
            <a:ext cx="32496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dirty="0">
                <a:solidFill>
                  <a:srgbClr val="FFFFFF"/>
                </a:solidFill>
              </a:rPr>
              <a:t>Urban gardens/poultry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74135" y="1490134"/>
            <a:ext cx="8263467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3200" dirty="0" smtClean="0"/>
              <a:t>Whole Farm Revenue Protection has been discussed as a potential producer “safety net” for consideration in the next farm bill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3200" dirty="0" smtClean="0"/>
              <a:t>In it’s simplest form: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Font typeface="Lucida Grande"/>
              <a:buChar char="−"/>
            </a:pPr>
            <a:r>
              <a:rPr lang="en-US" sz="3200" dirty="0" smtClean="0"/>
              <a:t>Determine a base revenue (P</a:t>
            </a:r>
            <a:r>
              <a:rPr lang="en-US" sz="3200" baseline="-25000" dirty="0" smtClean="0"/>
              <a:t>i</a:t>
            </a:r>
            <a:r>
              <a:rPr lang="en-US" sz="3200" dirty="0" smtClean="0"/>
              <a:t>*Q</a:t>
            </a:r>
            <a:r>
              <a:rPr lang="en-US" sz="3200" baseline="-25000" dirty="0" smtClean="0"/>
              <a:t>i</a:t>
            </a:r>
            <a:r>
              <a:rPr lang="en-US" sz="3200" dirty="0" smtClean="0"/>
              <a:t>) to be protected and coverage % 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3200" dirty="0"/>
              <a:t>N</a:t>
            </a:r>
            <a:r>
              <a:rPr lang="en-US" sz="3200" dirty="0" smtClean="0"/>
              <a:t>ot hearing much about it now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3200" dirty="0" smtClean="0"/>
              <a:t>Could be developed as a replacement for all current programs or as an addition to…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9688"/>
            <a:ext cx="7772400" cy="1143001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ＭＳ Ｐゴシック" charset="0"/>
              </a:rPr>
              <a:t>Representative Farm Results</a:t>
            </a:r>
            <a:endParaRPr lang="en-US" sz="4000" b="1" dirty="0">
              <a:solidFill>
                <a:srgbClr val="5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ahoma" charset="0"/>
              <a:ea typeface="ＭＳ Ｐゴシック" charset="0"/>
            </a:endParaRPr>
          </a:p>
        </p:txBody>
      </p:sp>
      <p:sp>
        <p:nvSpPr>
          <p:cNvPr id="20482" name="Rectangle 3"/>
          <p:cNvSpPr>
            <a:spLocks noChangeArrowheads="1"/>
          </p:cNvSpPr>
          <p:nvPr/>
        </p:nvSpPr>
        <p:spPr bwMode="auto">
          <a:xfrm>
            <a:off x="317500" y="1208088"/>
            <a:ext cx="8537575" cy="560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endParaRPr lang="en-US" sz="2800" dirty="0"/>
          </a:p>
        </p:txBody>
      </p: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0" y="1181100"/>
            <a:ext cx="9144000" cy="76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500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5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en-US" dirty="0">
              <a:latin typeface="Times New Roman" charset="0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317500" y="1576388"/>
            <a:ext cx="8537575" cy="398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None/>
              <a:defRPr/>
            </a:pPr>
            <a:endParaRPr lang="en-US" sz="3200" dirty="0"/>
          </a:p>
          <a:p>
            <a:pPr marL="342900" indent="-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US" sz="3000" dirty="0"/>
          </a:p>
        </p:txBody>
      </p:sp>
      <p:sp>
        <p:nvSpPr>
          <p:cNvPr id="20486" name="TextBox 11"/>
          <p:cNvSpPr txBox="1">
            <a:spLocks noChangeArrowheads="1"/>
          </p:cNvSpPr>
          <p:nvPr/>
        </p:nvSpPr>
        <p:spPr bwMode="auto">
          <a:xfrm>
            <a:off x="373063" y="1611313"/>
            <a:ext cx="32496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dirty="0">
                <a:solidFill>
                  <a:srgbClr val="FFFFFF"/>
                </a:solidFill>
              </a:rPr>
              <a:t>Urban gardens/poultry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89467" y="1524000"/>
            <a:ext cx="8483599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3200" dirty="0" smtClean="0"/>
              <a:t>Farm </a:t>
            </a:r>
            <a:r>
              <a:rPr lang="en-US" sz="3200" dirty="0"/>
              <a:t>level economic impacts of whole farm revenue program </a:t>
            </a:r>
            <a:r>
              <a:rPr lang="en-US" sz="3200" u="sng" dirty="0"/>
              <a:t>in lieu of current crop insurance and government program payments </a:t>
            </a:r>
            <a:r>
              <a:rPr lang="en-US" sz="3200" dirty="0"/>
              <a:t>on agricultural producers in major production areas of the United </a:t>
            </a:r>
            <a:r>
              <a:rPr lang="en-US" sz="3200" dirty="0" smtClean="0"/>
              <a:t>States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3200" dirty="0" smtClean="0"/>
              <a:t>Picked a subset of 10 (2 each of feed grains, wheat, cotton and rice)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79596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71450"/>
            <a:ext cx="9144000" cy="519113"/>
          </a:xfrm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5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ＭＳ Ｐゴシック" charset="0"/>
              </a:rPr>
              <a:t>Location of Selected AFPC Representative Farms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901700"/>
            <a:ext cx="9144000" cy="76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500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5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latin typeface="Times New Roman" charset="0"/>
            </a:endParaRPr>
          </a:p>
        </p:txBody>
      </p:sp>
      <p:sp>
        <p:nvSpPr>
          <p:cNvPr id="8196" name="AutoShape 8"/>
          <p:cNvSpPr>
            <a:spLocks noChangeAspect="1" noChangeArrowheads="1" noTextEdit="1"/>
          </p:cNvSpPr>
          <p:nvPr/>
        </p:nvSpPr>
        <p:spPr bwMode="auto">
          <a:xfrm>
            <a:off x="0" y="1143000"/>
            <a:ext cx="8875713" cy="549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Freeform 10"/>
          <p:cNvSpPr>
            <a:spLocks/>
          </p:cNvSpPr>
          <p:nvPr/>
        </p:nvSpPr>
        <p:spPr bwMode="auto">
          <a:xfrm>
            <a:off x="8340725" y="1295400"/>
            <a:ext cx="625475" cy="971550"/>
          </a:xfrm>
          <a:custGeom>
            <a:avLst/>
            <a:gdLst>
              <a:gd name="T0" fmla="*/ 2147483647 w 394"/>
              <a:gd name="T1" fmla="*/ 2147483647 h 612"/>
              <a:gd name="T2" fmla="*/ 2147483647 w 394"/>
              <a:gd name="T3" fmla="*/ 2147483647 h 612"/>
              <a:gd name="T4" fmla="*/ 2147483647 w 394"/>
              <a:gd name="T5" fmla="*/ 2147483647 h 612"/>
              <a:gd name="T6" fmla="*/ 2147483647 w 394"/>
              <a:gd name="T7" fmla="*/ 2147483647 h 612"/>
              <a:gd name="T8" fmla="*/ 2147483647 w 394"/>
              <a:gd name="T9" fmla="*/ 2147483647 h 612"/>
              <a:gd name="T10" fmla="*/ 2147483647 w 394"/>
              <a:gd name="T11" fmla="*/ 2147483647 h 612"/>
              <a:gd name="T12" fmla="*/ 2147483647 w 394"/>
              <a:gd name="T13" fmla="*/ 2147483647 h 612"/>
              <a:gd name="T14" fmla="*/ 2147483647 w 394"/>
              <a:gd name="T15" fmla="*/ 2147483647 h 612"/>
              <a:gd name="T16" fmla="*/ 2147483647 w 394"/>
              <a:gd name="T17" fmla="*/ 2147483647 h 612"/>
              <a:gd name="T18" fmla="*/ 2147483647 w 394"/>
              <a:gd name="T19" fmla="*/ 2147483647 h 612"/>
              <a:gd name="T20" fmla="*/ 2147483647 w 394"/>
              <a:gd name="T21" fmla="*/ 2147483647 h 612"/>
              <a:gd name="T22" fmla="*/ 2147483647 w 394"/>
              <a:gd name="T23" fmla="*/ 2147483647 h 612"/>
              <a:gd name="T24" fmla="*/ 2147483647 w 394"/>
              <a:gd name="T25" fmla="*/ 2147483647 h 612"/>
              <a:gd name="T26" fmla="*/ 2147483647 w 394"/>
              <a:gd name="T27" fmla="*/ 0 h 612"/>
              <a:gd name="T28" fmla="*/ 2147483647 w 394"/>
              <a:gd name="T29" fmla="*/ 2147483647 h 612"/>
              <a:gd name="T30" fmla="*/ 2147483647 w 394"/>
              <a:gd name="T31" fmla="*/ 2147483647 h 612"/>
              <a:gd name="T32" fmla="*/ 2147483647 w 394"/>
              <a:gd name="T33" fmla="*/ 2147483647 h 612"/>
              <a:gd name="T34" fmla="*/ 2147483647 w 394"/>
              <a:gd name="T35" fmla="*/ 2147483647 h 612"/>
              <a:gd name="T36" fmla="*/ 2147483647 w 394"/>
              <a:gd name="T37" fmla="*/ 2147483647 h 612"/>
              <a:gd name="T38" fmla="*/ 2147483647 w 394"/>
              <a:gd name="T39" fmla="*/ 2147483647 h 612"/>
              <a:gd name="T40" fmla="*/ 2147483647 w 394"/>
              <a:gd name="T41" fmla="*/ 2147483647 h 612"/>
              <a:gd name="T42" fmla="*/ 2147483647 w 394"/>
              <a:gd name="T43" fmla="*/ 2147483647 h 612"/>
              <a:gd name="T44" fmla="*/ 2147483647 w 394"/>
              <a:gd name="T45" fmla="*/ 2147483647 h 612"/>
              <a:gd name="T46" fmla="*/ 2147483647 w 394"/>
              <a:gd name="T47" fmla="*/ 2147483647 h 612"/>
              <a:gd name="T48" fmla="*/ 2147483647 w 394"/>
              <a:gd name="T49" fmla="*/ 2147483647 h 612"/>
              <a:gd name="T50" fmla="*/ 2147483647 w 394"/>
              <a:gd name="T51" fmla="*/ 2147483647 h 612"/>
              <a:gd name="T52" fmla="*/ 2147483647 w 394"/>
              <a:gd name="T53" fmla="*/ 2147483647 h 612"/>
              <a:gd name="T54" fmla="*/ 2147483647 w 394"/>
              <a:gd name="T55" fmla="*/ 2147483647 h 612"/>
              <a:gd name="T56" fmla="*/ 2147483647 w 394"/>
              <a:gd name="T57" fmla="*/ 2147483647 h 612"/>
              <a:gd name="T58" fmla="*/ 2147483647 w 394"/>
              <a:gd name="T59" fmla="*/ 2147483647 h 612"/>
              <a:gd name="T60" fmla="*/ 2147483647 w 394"/>
              <a:gd name="T61" fmla="*/ 2147483647 h 612"/>
              <a:gd name="T62" fmla="*/ 2147483647 w 394"/>
              <a:gd name="T63" fmla="*/ 2147483647 h 612"/>
              <a:gd name="T64" fmla="*/ 2147483647 w 394"/>
              <a:gd name="T65" fmla="*/ 2147483647 h 612"/>
              <a:gd name="T66" fmla="*/ 2147483647 w 394"/>
              <a:gd name="T67" fmla="*/ 2147483647 h 612"/>
              <a:gd name="T68" fmla="*/ 2147483647 w 394"/>
              <a:gd name="T69" fmla="*/ 2147483647 h 612"/>
              <a:gd name="T70" fmla="*/ 2147483647 w 394"/>
              <a:gd name="T71" fmla="*/ 2147483647 h 612"/>
              <a:gd name="T72" fmla="*/ 2147483647 w 394"/>
              <a:gd name="T73" fmla="*/ 2147483647 h 612"/>
              <a:gd name="T74" fmla="*/ 2147483647 w 394"/>
              <a:gd name="T75" fmla="*/ 2147483647 h 612"/>
              <a:gd name="T76" fmla="*/ 2147483647 w 394"/>
              <a:gd name="T77" fmla="*/ 2147483647 h 612"/>
              <a:gd name="T78" fmla="*/ 2147483647 w 394"/>
              <a:gd name="T79" fmla="*/ 2147483647 h 612"/>
              <a:gd name="T80" fmla="*/ 2147483647 w 394"/>
              <a:gd name="T81" fmla="*/ 2147483647 h 612"/>
              <a:gd name="T82" fmla="*/ 2147483647 w 394"/>
              <a:gd name="T83" fmla="*/ 2147483647 h 612"/>
              <a:gd name="T84" fmla="*/ 2147483647 w 394"/>
              <a:gd name="T85" fmla="*/ 2147483647 h 612"/>
              <a:gd name="T86" fmla="*/ 2147483647 w 394"/>
              <a:gd name="T87" fmla="*/ 2147483647 h 612"/>
              <a:gd name="T88" fmla="*/ 2147483647 w 394"/>
              <a:gd name="T89" fmla="*/ 2147483647 h 612"/>
              <a:gd name="T90" fmla="*/ 2147483647 w 394"/>
              <a:gd name="T91" fmla="*/ 2147483647 h 612"/>
              <a:gd name="T92" fmla="*/ 2147483647 w 394"/>
              <a:gd name="T93" fmla="*/ 2147483647 h 612"/>
              <a:gd name="T94" fmla="*/ 2147483647 w 394"/>
              <a:gd name="T95" fmla="*/ 2147483647 h 612"/>
              <a:gd name="T96" fmla="*/ 2147483647 w 394"/>
              <a:gd name="T97" fmla="*/ 2147483647 h 612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394"/>
              <a:gd name="T148" fmla="*/ 0 h 612"/>
              <a:gd name="T149" fmla="*/ 394 w 394"/>
              <a:gd name="T150" fmla="*/ 612 h 612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394" h="612">
                <a:moveTo>
                  <a:pt x="61" y="526"/>
                </a:moveTo>
                <a:lnTo>
                  <a:pt x="53" y="501"/>
                </a:lnTo>
                <a:lnTo>
                  <a:pt x="44" y="469"/>
                </a:lnTo>
                <a:lnTo>
                  <a:pt x="40" y="465"/>
                </a:lnTo>
                <a:lnTo>
                  <a:pt x="23" y="402"/>
                </a:lnTo>
                <a:lnTo>
                  <a:pt x="2" y="346"/>
                </a:lnTo>
                <a:lnTo>
                  <a:pt x="0" y="341"/>
                </a:lnTo>
                <a:lnTo>
                  <a:pt x="4" y="329"/>
                </a:lnTo>
                <a:lnTo>
                  <a:pt x="23" y="337"/>
                </a:lnTo>
                <a:lnTo>
                  <a:pt x="23" y="333"/>
                </a:lnTo>
                <a:lnTo>
                  <a:pt x="25" y="310"/>
                </a:lnTo>
                <a:lnTo>
                  <a:pt x="36" y="310"/>
                </a:lnTo>
                <a:lnTo>
                  <a:pt x="29" y="285"/>
                </a:lnTo>
                <a:lnTo>
                  <a:pt x="34" y="274"/>
                </a:lnTo>
                <a:lnTo>
                  <a:pt x="46" y="260"/>
                </a:lnTo>
                <a:lnTo>
                  <a:pt x="53" y="230"/>
                </a:lnTo>
                <a:lnTo>
                  <a:pt x="44" y="226"/>
                </a:lnTo>
                <a:lnTo>
                  <a:pt x="46" y="209"/>
                </a:lnTo>
                <a:lnTo>
                  <a:pt x="40" y="195"/>
                </a:lnTo>
                <a:lnTo>
                  <a:pt x="53" y="165"/>
                </a:lnTo>
                <a:lnTo>
                  <a:pt x="48" y="144"/>
                </a:lnTo>
                <a:lnTo>
                  <a:pt x="48" y="130"/>
                </a:lnTo>
                <a:lnTo>
                  <a:pt x="88" y="12"/>
                </a:lnTo>
                <a:lnTo>
                  <a:pt x="107" y="29"/>
                </a:lnTo>
                <a:lnTo>
                  <a:pt x="118" y="38"/>
                </a:lnTo>
                <a:lnTo>
                  <a:pt x="151" y="25"/>
                </a:lnTo>
                <a:lnTo>
                  <a:pt x="168" y="2"/>
                </a:lnTo>
                <a:lnTo>
                  <a:pt x="178" y="0"/>
                </a:lnTo>
                <a:lnTo>
                  <a:pt x="212" y="12"/>
                </a:lnTo>
                <a:lnTo>
                  <a:pt x="220" y="23"/>
                </a:lnTo>
                <a:lnTo>
                  <a:pt x="229" y="25"/>
                </a:lnTo>
                <a:lnTo>
                  <a:pt x="283" y="201"/>
                </a:lnTo>
                <a:lnTo>
                  <a:pt x="314" y="205"/>
                </a:lnTo>
                <a:lnTo>
                  <a:pt x="319" y="201"/>
                </a:lnTo>
                <a:lnTo>
                  <a:pt x="331" y="247"/>
                </a:lnTo>
                <a:lnTo>
                  <a:pt x="346" y="258"/>
                </a:lnTo>
                <a:lnTo>
                  <a:pt x="348" y="256"/>
                </a:lnTo>
                <a:lnTo>
                  <a:pt x="350" y="249"/>
                </a:lnTo>
                <a:lnTo>
                  <a:pt x="369" y="251"/>
                </a:lnTo>
                <a:lnTo>
                  <a:pt x="386" y="272"/>
                </a:lnTo>
                <a:lnTo>
                  <a:pt x="394" y="287"/>
                </a:lnTo>
                <a:lnTo>
                  <a:pt x="377" y="318"/>
                </a:lnTo>
                <a:lnTo>
                  <a:pt x="375" y="320"/>
                </a:lnTo>
                <a:lnTo>
                  <a:pt x="375" y="323"/>
                </a:lnTo>
                <a:lnTo>
                  <a:pt x="371" y="320"/>
                </a:lnTo>
                <a:lnTo>
                  <a:pt x="365" y="325"/>
                </a:lnTo>
                <a:lnTo>
                  <a:pt x="367" y="327"/>
                </a:lnTo>
                <a:lnTo>
                  <a:pt x="356" y="335"/>
                </a:lnTo>
                <a:lnTo>
                  <a:pt x="359" y="344"/>
                </a:lnTo>
                <a:lnTo>
                  <a:pt x="350" y="354"/>
                </a:lnTo>
                <a:lnTo>
                  <a:pt x="348" y="348"/>
                </a:lnTo>
                <a:lnTo>
                  <a:pt x="331" y="350"/>
                </a:lnTo>
                <a:lnTo>
                  <a:pt x="327" y="367"/>
                </a:lnTo>
                <a:lnTo>
                  <a:pt x="323" y="369"/>
                </a:lnTo>
                <a:lnTo>
                  <a:pt x="317" y="371"/>
                </a:lnTo>
                <a:lnTo>
                  <a:pt x="317" y="379"/>
                </a:lnTo>
                <a:lnTo>
                  <a:pt x="300" y="396"/>
                </a:lnTo>
                <a:lnTo>
                  <a:pt x="285" y="400"/>
                </a:lnTo>
                <a:lnTo>
                  <a:pt x="270" y="381"/>
                </a:lnTo>
                <a:lnTo>
                  <a:pt x="275" y="392"/>
                </a:lnTo>
                <a:lnTo>
                  <a:pt x="262" y="425"/>
                </a:lnTo>
                <a:lnTo>
                  <a:pt x="245" y="402"/>
                </a:lnTo>
                <a:lnTo>
                  <a:pt x="241" y="379"/>
                </a:lnTo>
                <a:lnTo>
                  <a:pt x="239" y="379"/>
                </a:lnTo>
                <a:lnTo>
                  <a:pt x="235" y="390"/>
                </a:lnTo>
                <a:lnTo>
                  <a:pt x="229" y="398"/>
                </a:lnTo>
                <a:lnTo>
                  <a:pt x="229" y="417"/>
                </a:lnTo>
                <a:lnTo>
                  <a:pt x="229" y="434"/>
                </a:lnTo>
                <a:lnTo>
                  <a:pt x="235" y="448"/>
                </a:lnTo>
                <a:lnTo>
                  <a:pt x="214" y="473"/>
                </a:lnTo>
                <a:lnTo>
                  <a:pt x="206" y="471"/>
                </a:lnTo>
                <a:lnTo>
                  <a:pt x="197" y="478"/>
                </a:lnTo>
                <a:lnTo>
                  <a:pt x="197" y="482"/>
                </a:lnTo>
                <a:lnTo>
                  <a:pt x="189" y="490"/>
                </a:lnTo>
                <a:lnTo>
                  <a:pt x="180" y="490"/>
                </a:lnTo>
                <a:lnTo>
                  <a:pt x="178" y="501"/>
                </a:lnTo>
                <a:lnTo>
                  <a:pt x="172" y="509"/>
                </a:lnTo>
                <a:lnTo>
                  <a:pt x="166" y="505"/>
                </a:lnTo>
                <a:lnTo>
                  <a:pt x="162" y="503"/>
                </a:lnTo>
                <a:lnTo>
                  <a:pt x="155" y="511"/>
                </a:lnTo>
                <a:lnTo>
                  <a:pt x="145" y="517"/>
                </a:lnTo>
                <a:lnTo>
                  <a:pt x="141" y="528"/>
                </a:lnTo>
                <a:lnTo>
                  <a:pt x="143" y="534"/>
                </a:lnTo>
                <a:lnTo>
                  <a:pt x="143" y="541"/>
                </a:lnTo>
                <a:lnTo>
                  <a:pt x="138" y="538"/>
                </a:lnTo>
                <a:lnTo>
                  <a:pt x="130" y="543"/>
                </a:lnTo>
                <a:lnTo>
                  <a:pt x="128" y="549"/>
                </a:lnTo>
                <a:lnTo>
                  <a:pt x="130" y="553"/>
                </a:lnTo>
                <a:lnTo>
                  <a:pt x="136" y="553"/>
                </a:lnTo>
                <a:lnTo>
                  <a:pt x="118" y="587"/>
                </a:lnTo>
                <a:lnTo>
                  <a:pt x="122" y="597"/>
                </a:lnTo>
                <a:lnTo>
                  <a:pt x="113" y="612"/>
                </a:lnTo>
                <a:lnTo>
                  <a:pt x="109" y="612"/>
                </a:lnTo>
                <a:lnTo>
                  <a:pt x="101" y="608"/>
                </a:lnTo>
                <a:lnTo>
                  <a:pt x="94" y="593"/>
                </a:lnTo>
                <a:lnTo>
                  <a:pt x="78" y="585"/>
                </a:lnTo>
                <a:lnTo>
                  <a:pt x="71" y="559"/>
                </a:lnTo>
                <a:lnTo>
                  <a:pt x="63" y="530"/>
                </a:lnTo>
                <a:lnTo>
                  <a:pt x="61" y="526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Freeform 11"/>
          <p:cNvSpPr>
            <a:spLocks/>
          </p:cNvSpPr>
          <p:nvPr/>
        </p:nvSpPr>
        <p:spPr bwMode="auto">
          <a:xfrm>
            <a:off x="8420100" y="2519363"/>
            <a:ext cx="120650" cy="160337"/>
          </a:xfrm>
          <a:custGeom>
            <a:avLst/>
            <a:gdLst>
              <a:gd name="T0" fmla="*/ 2147483647 w 76"/>
              <a:gd name="T1" fmla="*/ 2147483647 h 101"/>
              <a:gd name="T2" fmla="*/ 2147483647 w 76"/>
              <a:gd name="T3" fmla="*/ 2147483647 h 101"/>
              <a:gd name="T4" fmla="*/ 2147483647 w 76"/>
              <a:gd name="T5" fmla="*/ 2147483647 h 101"/>
              <a:gd name="T6" fmla="*/ 2147483647 w 76"/>
              <a:gd name="T7" fmla="*/ 2147483647 h 101"/>
              <a:gd name="T8" fmla="*/ 2147483647 w 76"/>
              <a:gd name="T9" fmla="*/ 2147483647 h 101"/>
              <a:gd name="T10" fmla="*/ 2147483647 w 76"/>
              <a:gd name="T11" fmla="*/ 2147483647 h 101"/>
              <a:gd name="T12" fmla="*/ 2147483647 w 76"/>
              <a:gd name="T13" fmla="*/ 2147483647 h 101"/>
              <a:gd name="T14" fmla="*/ 2147483647 w 76"/>
              <a:gd name="T15" fmla="*/ 2147483647 h 101"/>
              <a:gd name="T16" fmla="*/ 2147483647 w 76"/>
              <a:gd name="T17" fmla="*/ 2147483647 h 101"/>
              <a:gd name="T18" fmla="*/ 2147483647 w 76"/>
              <a:gd name="T19" fmla="*/ 2147483647 h 101"/>
              <a:gd name="T20" fmla="*/ 2147483647 w 76"/>
              <a:gd name="T21" fmla="*/ 2147483647 h 101"/>
              <a:gd name="T22" fmla="*/ 2147483647 w 76"/>
              <a:gd name="T23" fmla="*/ 2147483647 h 101"/>
              <a:gd name="T24" fmla="*/ 2147483647 w 76"/>
              <a:gd name="T25" fmla="*/ 2147483647 h 101"/>
              <a:gd name="T26" fmla="*/ 2147483647 w 76"/>
              <a:gd name="T27" fmla="*/ 2147483647 h 101"/>
              <a:gd name="T28" fmla="*/ 2147483647 w 76"/>
              <a:gd name="T29" fmla="*/ 2147483647 h 101"/>
              <a:gd name="T30" fmla="*/ 2147483647 w 76"/>
              <a:gd name="T31" fmla="*/ 2147483647 h 101"/>
              <a:gd name="T32" fmla="*/ 2147483647 w 76"/>
              <a:gd name="T33" fmla="*/ 2147483647 h 101"/>
              <a:gd name="T34" fmla="*/ 2147483647 w 76"/>
              <a:gd name="T35" fmla="*/ 2147483647 h 101"/>
              <a:gd name="T36" fmla="*/ 2147483647 w 76"/>
              <a:gd name="T37" fmla="*/ 2147483647 h 101"/>
              <a:gd name="T38" fmla="*/ 2147483647 w 76"/>
              <a:gd name="T39" fmla="*/ 2147483647 h 101"/>
              <a:gd name="T40" fmla="*/ 2147483647 w 76"/>
              <a:gd name="T41" fmla="*/ 2147483647 h 101"/>
              <a:gd name="T42" fmla="*/ 2147483647 w 76"/>
              <a:gd name="T43" fmla="*/ 2147483647 h 101"/>
              <a:gd name="T44" fmla="*/ 2147483647 w 76"/>
              <a:gd name="T45" fmla="*/ 2147483647 h 101"/>
              <a:gd name="T46" fmla="*/ 0 w 76"/>
              <a:gd name="T47" fmla="*/ 2147483647 h 101"/>
              <a:gd name="T48" fmla="*/ 2147483647 w 76"/>
              <a:gd name="T49" fmla="*/ 2147483647 h 101"/>
              <a:gd name="T50" fmla="*/ 2147483647 w 76"/>
              <a:gd name="T51" fmla="*/ 2147483647 h 101"/>
              <a:gd name="T52" fmla="*/ 2147483647 w 76"/>
              <a:gd name="T53" fmla="*/ 2147483647 h 101"/>
              <a:gd name="T54" fmla="*/ 2147483647 w 76"/>
              <a:gd name="T55" fmla="*/ 2147483647 h 101"/>
              <a:gd name="T56" fmla="*/ 2147483647 w 76"/>
              <a:gd name="T57" fmla="*/ 0 h 101"/>
              <a:gd name="T58" fmla="*/ 2147483647 w 76"/>
              <a:gd name="T59" fmla="*/ 2147483647 h 101"/>
              <a:gd name="T60" fmla="*/ 2147483647 w 76"/>
              <a:gd name="T61" fmla="*/ 2147483647 h 101"/>
              <a:gd name="T62" fmla="*/ 2147483647 w 76"/>
              <a:gd name="T63" fmla="*/ 2147483647 h 101"/>
              <a:gd name="T64" fmla="*/ 2147483647 w 76"/>
              <a:gd name="T65" fmla="*/ 2147483647 h 101"/>
              <a:gd name="T66" fmla="*/ 2147483647 w 76"/>
              <a:gd name="T67" fmla="*/ 2147483647 h 101"/>
              <a:gd name="T68" fmla="*/ 2147483647 w 76"/>
              <a:gd name="T69" fmla="*/ 2147483647 h 101"/>
              <a:gd name="T70" fmla="*/ 2147483647 w 76"/>
              <a:gd name="T71" fmla="*/ 2147483647 h 10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76"/>
              <a:gd name="T109" fmla="*/ 0 h 101"/>
              <a:gd name="T110" fmla="*/ 76 w 76"/>
              <a:gd name="T111" fmla="*/ 101 h 101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76" h="101">
                <a:moveTo>
                  <a:pt x="63" y="38"/>
                </a:moveTo>
                <a:lnTo>
                  <a:pt x="70" y="40"/>
                </a:lnTo>
                <a:lnTo>
                  <a:pt x="74" y="48"/>
                </a:lnTo>
                <a:lnTo>
                  <a:pt x="76" y="59"/>
                </a:lnTo>
                <a:lnTo>
                  <a:pt x="74" y="65"/>
                </a:lnTo>
                <a:lnTo>
                  <a:pt x="70" y="61"/>
                </a:lnTo>
                <a:lnTo>
                  <a:pt x="68" y="61"/>
                </a:lnTo>
                <a:lnTo>
                  <a:pt x="63" y="69"/>
                </a:lnTo>
                <a:lnTo>
                  <a:pt x="53" y="69"/>
                </a:lnTo>
                <a:lnTo>
                  <a:pt x="49" y="84"/>
                </a:lnTo>
                <a:lnTo>
                  <a:pt x="36" y="88"/>
                </a:lnTo>
                <a:lnTo>
                  <a:pt x="15" y="101"/>
                </a:lnTo>
                <a:lnTo>
                  <a:pt x="13" y="99"/>
                </a:lnTo>
                <a:lnTo>
                  <a:pt x="15" y="99"/>
                </a:lnTo>
                <a:lnTo>
                  <a:pt x="19" y="86"/>
                </a:lnTo>
                <a:lnTo>
                  <a:pt x="15" y="63"/>
                </a:lnTo>
                <a:lnTo>
                  <a:pt x="15" y="59"/>
                </a:lnTo>
                <a:lnTo>
                  <a:pt x="13" y="59"/>
                </a:lnTo>
                <a:lnTo>
                  <a:pt x="13" y="55"/>
                </a:lnTo>
                <a:lnTo>
                  <a:pt x="11" y="48"/>
                </a:lnTo>
                <a:lnTo>
                  <a:pt x="9" y="44"/>
                </a:lnTo>
                <a:lnTo>
                  <a:pt x="5" y="23"/>
                </a:lnTo>
                <a:lnTo>
                  <a:pt x="0" y="13"/>
                </a:lnTo>
                <a:lnTo>
                  <a:pt x="5" y="13"/>
                </a:lnTo>
                <a:lnTo>
                  <a:pt x="23" y="6"/>
                </a:lnTo>
                <a:lnTo>
                  <a:pt x="26" y="4"/>
                </a:lnTo>
                <a:lnTo>
                  <a:pt x="32" y="4"/>
                </a:lnTo>
                <a:lnTo>
                  <a:pt x="36" y="0"/>
                </a:lnTo>
                <a:lnTo>
                  <a:pt x="38" y="4"/>
                </a:lnTo>
                <a:lnTo>
                  <a:pt x="42" y="17"/>
                </a:lnTo>
                <a:lnTo>
                  <a:pt x="47" y="15"/>
                </a:lnTo>
                <a:lnTo>
                  <a:pt x="51" y="29"/>
                </a:lnTo>
                <a:lnTo>
                  <a:pt x="57" y="29"/>
                </a:lnTo>
                <a:lnTo>
                  <a:pt x="59" y="31"/>
                </a:lnTo>
                <a:lnTo>
                  <a:pt x="63" y="38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Freeform 12"/>
          <p:cNvSpPr>
            <a:spLocks/>
          </p:cNvSpPr>
          <p:nvPr/>
        </p:nvSpPr>
        <p:spPr bwMode="auto">
          <a:xfrm>
            <a:off x="6691313" y="3836988"/>
            <a:ext cx="1476375" cy="665162"/>
          </a:xfrm>
          <a:custGeom>
            <a:avLst/>
            <a:gdLst>
              <a:gd name="T0" fmla="*/ 2147483647 w 930"/>
              <a:gd name="T1" fmla="*/ 2147483647 h 419"/>
              <a:gd name="T2" fmla="*/ 2147483647 w 930"/>
              <a:gd name="T3" fmla="*/ 2147483647 h 419"/>
              <a:gd name="T4" fmla="*/ 2147483647 w 930"/>
              <a:gd name="T5" fmla="*/ 2147483647 h 419"/>
              <a:gd name="T6" fmla="*/ 2147483647 w 930"/>
              <a:gd name="T7" fmla="*/ 2147483647 h 419"/>
              <a:gd name="T8" fmla="*/ 2147483647 w 930"/>
              <a:gd name="T9" fmla="*/ 2147483647 h 419"/>
              <a:gd name="T10" fmla="*/ 2147483647 w 930"/>
              <a:gd name="T11" fmla="*/ 2147483647 h 419"/>
              <a:gd name="T12" fmla="*/ 2147483647 w 930"/>
              <a:gd name="T13" fmla="*/ 2147483647 h 419"/>
              <a:gd name="T14" fmla="*/ 2147483647 w 930"/>
              <a:gd name="T15" fmla="*/ 2147483647 h 419"/>
              <a:gd name="T16" fmla="*/ 2147483647 w 930"/>
              <a:gd name="T17" fmla="*/ 2147483647 h 419"/>
              <a:gd name="T18" fmla="*/ 2147483647 w 930"/>
              <a:gd name="T19" fmla="*/ 2147483647 h 419"/>
              <a:gd name="T20" fmla="*/ 2147483647 w 930"/>
              <a:gd name="T21" fmla="*/ 2147483647 h 419"/>
              <a:gd name="T22" fmla="*/ 2147483647 w 930"/>
              <a:gd name="T23" fmla="*/ 2147483647 h 419"/>
              <a:gd name="T24" fmla="*/ 2147483647 w 930"/>
              <a:gd name="T25" fmla="*/ 2147483647 h 419"/>
              <a:gd name="T26" fmla="*/ 2147483647 w 930"/>
              <a:gd name="T27" fmla="*/ 2147483647 h 419"/>
              <a:gd name="T28" fmla="*/ 2147483647 w 930"/>
              <a:gd name="T29" fmla="*/ 2147483647 h 419"/>
              <a:gd name="T30" fmla="*/ 2147483647 w 930"/>
              <a:gd name="T31" fmla="*/ 2147483647 h 419"/>
              <a:gd name="T32" fmla="*/ 2147483647 w 930"/>
              <a:gd name="T33" fmla="*/ 2147483647 h 419"/>
              <a:gd name="T34" fmla="*/ 2147483647 w 930"/>
              <a:gd name="T35" fmla="*/ 2147483647 h 419"/>
              <a:gd name="T36" fmla="*/ 2147483647 w 930"/>
              <a:gd name="T37" fmla="*/ 2147483647 h 419"/>
              <a:gd name="T38" fmla="*/ 2147483647 w 930"/>
              <a:gd name="T39" fmla="*/ 2147483647 h 419"/>
              <a:gd name="T40" fmla="*/ 2147483647 w 930"/>
              <a:gd name="T41" fmla="*/ 2147483647 h 419"/>
              <a:gd name="T42" fmla="*/ 2147483647 w 930"/>
              <a:gd name="T43" fmla="*/ 2147483647 h 419"/>
              <a:gd name="T44" fmla="*/ 2147483647 w 930"/>
              <a:gd name="T45" fmla="*/ 2147483647 h 419"/>
              <a:gd name="T46" fmla="*/ 2147483647 w 930"/>
              <a:gd name="T47" fmla="*/ 2147483647 h 419"/>
              <a:gd name="T48" fmla="*/ 2147483647 w 930"/>
              <a:gd name="T49" fmla="*/ 2147483647 h 419"/>
              <a:gd name="T50" fmla="*/ 2147483647 w 930"/>
              <a:gd name="T51" fmla="*/ 2147483647 h 419"/>
              <a:gd name="T52" fmla="*/ 2147483647 w 930"/>
              <a:gd name="T53" fmla="*/ 2147483647 h 419"/>
              <a:gd name="T54" fmla="*/ 2147483647 w 930"/>
              <a:gd name="T55" fmla="*/ 2147483647 h 419"/>
              <a:gd name="T56" fmla="*/ 2147483647 w 930"/>
              <a:gd name="T57" fmla="*/ 2147483647 h 419"/>
              <a:gd name="T58" fmla="*/ 2147483647 w 930"/>
              <a:gd name="T59" fmla="*/ 2147483647 h 419"/>
              <a:gd name="T60" fmla="*/ 2147483647 w 930"/>
              <a:gd name="T61" fmla="*/ 2147483647 h 419"/>
              <a:gd name="T62" fmla="*/ 2147483647 w 930"/>
              <a:gd name="T63" fmla="*/ 2147483647 h 419"/>
              <a:gd name="T64" fmla="*/ 2147483647 w 930"/>
              <a:gd name="T65" fmla="*/ 2147483647 h 419"/>
              <a:gd name="T66" fmla="*/ 2147483647 w 930"/>
              <a:gd name="T67" fmla="*/ 2147483647 h 419"/>
              <a:gd name="T68" fmla="*/ 2147483647 w 930"/>
              <a:gd name="T69" fmla="*/ 2147483647 h 419"/>
              <a:gd name="T70" fmla="*/ 2147483647 w 930"/>
              <a:gd name="T71" fmla="*/ 2147483647 h 419"/>
              <a:gd name="T72" fmla="*/ 2147483647 w 930"/>
              <a:gd name="T73" fmla="*/ 2147483647 h 419"/>
              <a:gd name="T74" fmla="*/ 2147483647 w 930"/>
              <a:gd name="T75" fmla="*/ 2147483647 h 419"/>
              <a:gd name="T76" fmla="*/ 2147483647 w 930"/>
              <a:gd name="T77" fmla="*/ 2147483647 h 419"/>
              <a:gd name="T78" fmla="*/ 2147483647 w 930"/>
              <a:gd name="T79" fmla="*/ 2147483647 h 419"/>
              <a:gd name="T80" fmla="*/ 2147483647 w 930"/>
              <a:gd name="T81" fmla="*/ 2147483647 h 419"/>
              <a:gd name="T82" fmla="*/ 2147483647 w 930"/>
              <a:gd name="T83" fmla="*/ 2147483647 h 419"/>
              <a:gd name="T84" fmla="*/ 2147483647 w 930"/>
              <a:gd name="T85" fmla="*/ 2147483647 h 419"/>
              <a:gd name="T86" fmla="*/ 2147483647 w 930"/>
              <a:gd name="T87" fmla="*/ 2147483647 h 419"/>
              <a:gd name="T88" fmla="*/ 0 w 930"/>
              <a:gd name="T89" fmla="*/ 2147483647 h 419"/>
              <a:gd name="T90" fmla="*/ 2147483647 w 930"/>
              <a:gd name="T91" fmla="*/ 2147483647 h 419"/>
              <a:gd name="T92" fmla="*/ 2147483647 w 930"/>
              <a:gd name="T93" fmla="*/ 2147483647 h 419"/>
              <a:gd name="T94" fmla="*/ 2147483647 w 930"/>
              <a:gd name="T95" fmla="*/ 2147483647 h 419"/>
              <a:gd name="T96" fmla="*/ 2147483647 w 930"/>
              <a:gd name="T97" fmla="*/ 2147483647 h 419"/>
              <a:gd name="T98" fmla="*/ 2147483647 w 930"/>
              <a:gd name="T99" fmla="*/ 2147483647 h 419"/>
              <a:gd name="T100" fmla="*/ 2147483647 w 930"/>
              <a:gd name="T101" fmla="*/ 2147483647 h 419"/>
              <a:gd name="T102" fmla="*/ 2147483647 w 930"/>
              <a:gd name="T103" fmla="*/ 2147483647 h 419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930"/>
              <a:gd name="T157" fmla="*/ 0 h 419"/>
              <a:gd name="T158" fmla="*/ 930 w 930"/>
              <a:gd name="T159" fmla="*/ 419 h 419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930" h="419">
                <a:moveTo>
                  <a:pt x="184" y="195"/>
                </a:moveTo>
                <a:lnTo>
                  <a:pt x="186" y="189"/>
                </a:lnTo>
                <a:lnTo>
                  <a:pt x="199" y="184"/>
                </a:lnTo>
                <a:lnTo>
                  <a:pt x="203" y="180"/>
                </a:lnTo>
                <a:lnTo>
                  <a:pt x="213" y="182"/>
                </a:lnTo>
                <a:lnTo>
                  <a:pt x="213" y="186"/>
                </a:lnTo>
                <a:lnTo>
                  <a:pt x="218" y="184"/>
                </a:lnTo>
                <a:lnTo>
                  <a:pt x="222" y="182"/>
                </a:lnTo>
                <a:lnTo>
                  <a:pt x="224" y="182"/>
                </a:lnTo>
                <a:lnTo>
                  <a:pt x="230" y="161"/>
                </a:lnTo>
                <a:lnTo>
                  <a:pt x="230" y="157"/>
                </a:lnTo>
                <a:lnTo>
                  <a:pt x="234" y="153"/>
                </a:lnTo>
                <a:lnTo>
                  <a:pt x="249" y="149"/>
                </a:lnTo>
                <a:lnTo>
                  <a:pt x="251" y="140"/>
                </a:lnTo>
                <a:lnTo>
                  <a:pt x="251" y="124"/>
                </a:lnTo>
                <a:lnTo>
                  <a:pt x="251" y="113"/>
                </a:lnTo>
                <a:lnTo>
                  <a:pt x="255" y="111"/>
                </a:lnTo>
                <a:lnTo>
                  <a:pt x="272" y="111"/>
                </a:lnTo>
                <a:lnTo>
                  <a:pt x="276" y="111"/>
                </a:lnTo>
                <a:lnTo>
                  <a:pt x="285" y="109"/>
                </a:lnTo>
                <a:lnTo>
                  <a:pt x="289" y="107"/>
                </a:lnTo>
                <a:lnTo>
                  <a:pt x="316" y="105"/>
                </a:lnTo>
                <a:lnTo>
                  <a:pt x="331" y="103"/>
                </a:lnTo>
                <a:lnTo>
                  <a:pt x="335" y="103"/>
                </a:lnTo>
                <a:lnTo>
                  <a:pt x="337" y="103"/>
                </a:lnTo>
                <a:lnTo>
                  <a:pt x="339" y="103"/>
                </a:lnTo>
                <a:lnTo>
                  <a:pt x="341" y="103"/>
                </a:lnTo>
                <a:lnTo>
                  <a:pt x="345" y="100"/>
                </a:lnTo>
                <a:lnTo>
                  <a:pt x="352" y="98"/>
                </a:lnTo>
                <a:lnTo>
                  <a:pt x="362" y="98"/>
                </a:lnTo>
                <a:lnTo>
                  <a:pt x="369" y="98"/>
                </a:lnTo>
                <a:lnTo>
                  <a:pt x="373" y="96"/>
                </a:lnTo>
                <a:lnTo>
                  <a:pt x="381" y="96"/>
                </a:lnTo>
                <a:lnTo>
                  <a:pt x="396" y="94"/>
                </a:lnTo>
                <a:lnTo>
                  <a:pt x="415" y="92"/>
                </a:lnTo>
                <a:lnTo>
                  <a:pt x="421" y="90"/>
                </a:lnTo>
                <a:lnTo>
                  <a:pt x="425" y="90"/>
                </a:lnTo>
                <a:lnTo>
                  <a:pt x="427" y="90"/>
                </a:lnTo>
                <a:lnTo>
                  <a:pt x="440" y="86"/>
                </a:lnTo>
                <a:lnTo>
                  <a:pt x="457" y="82"/>
                </a:lnTo>
                <a:lnTo>
                  <a:pt x="467" y="82"/>
                </a:lnTo>
                <a:lnTo>
                  <a:pt x="473" y="80"/>
                </a:lnTo>
                <a:lnTo>
                  <a:pt x="478" y="80"/>
                </a:lnTo>
                <a:lnTo>
                  <a:pt x="492" y="77"/>
                </a:lnTo>
                <a:lnTo>
                  <a:pt x="505" y="73"/>
                </a:lnTo>
                <a:lnTo>
                  <a:pt x="509" y="73"/>
                </a:lnTo>
                <a:lnTo>
                  <a:pt x="517" y="73"/>
                </a:lnTo>
                <a:lnTo>
                  <a:pt x="549" y="65"/>
                </a:lnTo>
                <a:lnTo>
                  <a:pt x="551" y="65"/>
                </a:lnTo>
                <a:lnTo>
                  <a:pt x="553" y="65"/>
                </a:lnTo>
                <a:lnTo>
                  <a:pt x="557" y="65"/>
                </a:lnTo>
                <a:lnTo>
                  <a:pt x="559" y="65"/>
                </a:lnTo>
                <a:lnTo>
                  <a:pt x="572" y="61"/>
                </a:lnTo>
                <a:lnTo>
                  <a:pt x="584" y="61"/>
                </a:lnTo>
                <a:lnTo>
                  <a:pt x="589" y="59"/>
                </a:lnTo>
                <a:lnTo>
                  <a:pt x="593" y="56"/>
                </a:lnTo>
                <a:lnTo>
                  <a:pt x="597" y="56"/>
                </a:lnTo>
                <a:lnTo>
                  <a:pt x="601" y="56"/>
                </a:lnTo>
                <a:lnTo>
                  <a:pt x="610" y="54"/>
                </a:lnTo>
                <a:lnTo>
                  <a:pt x="612" y="54"/>
                </a:lnTo>
                <a:lnTo>
                  <a:pt x="631" y="50"/>
                </a:lnTo>
                <a:lnTo>
                  <a:pt x="635" y="48"/>
                </a:lnTo>
                <a:lnTo>
                  <a:pt x="639" y="48"/>
                </a:lnTo>
                <a:lnTo>
                  <a:pt x="647" y="48"/>
                </a:lnTo>
                <a:lnTo>
                  <a:pt x="651" y="46"/>
                </a:lnTo>
                <a:lnTo>
                  <a:pt x="656" y="44"/>
                </a:lnTo>
                <a:lnTo>
                  <a:pt x="660" y="44"/>
                </a:lnTo>
                <a:lnTo>
                  <a:pt x="681" y="40"/>
                </a:lnTo>
                <a:lnTo>
                  <a:pt x="708" y="33"/>
                </a:lnTo>
                <a:lnTo>
                  <a:pt x="714" y="31"/>
                </a:lnTo>
                <a:lnTo>
                  <a:pt x="723" y="31"/>
                </a:lnTo>
                <a:lnTo>
                  <a:pt x="727" y="29"/>
                </a:lnTo>
                <a:lnTo>
                  <a:pt x="729" y="29"/>
                </a:lnTo>
                <a:lnTo>
                  <a:pt x="748" y="25"/>
                </a:lnTo>
                <a:lnTo>
                  <a:pt x="752" y="23"/>
                </a:lnTo>
                <a:lnTo>
                  <a:pt x="765" y="21"/>
                </a:lnTo>
                <a:lnTo>
                  <a:pt x="788" y="17"/>
                </a:lnTo>
                <a:lnTo>
                  <a:pt x="792" y="15"/>
                </a:lnTo>
                <a:lnTo>
                  <a:pt x="804" y="12"/>
                </a:lnTo>
                <a:lnTo>
                  <a:pt x="807" y="12"/>
                </a:lnTo>
                <a:lnTo>
                  <a:pt x="811" y="10"/>
                </a:lnTo>
                <a:lnTo>
                  <a:pt x="815" y="10"/>
                </a:lnTo>
                <a:lnTo>
                  <a:pt x="817" y="8"/>
                </a:lnTo>
                <a:lnTo>
                  <a:pt x="832" y="6"/>
                </a:lnTo>
                <a:lnTo>
                  <a:pt x="844" y="4"/>
                </a:lnTo>
                <a:lnTo>
                  <a:pt x="857" y="0"/>
                </a:lnTo>
                <a:lnTo>
                  <a:pt x="859" y="8"/>
                </a:lnTo>
                <a:lnTo>
                  <a:pt x="878" y="42"/>
                </a:lnTo>
                <a:lnTo>
                  <a:pt x="926" y="115"/>
                </a:lnTo>
                <a:lnTo>
                  <a:pt x="930" y="165"/>
                </a:lnTo>
                <a:lnTo>
                  <a:pt x="909" y="178"/>
                </a:lnTo>
                <a:lnTo>
                  <a:pt x="886" y="201"/>
                </a:lnTo>
                <a:lnTo>
                  <a:pt x="861" y="235"/>
                </a:lnTo>
                <a:lnTo>
                  <a:pt x="842" y="272"/>
                </a:lnTo>
                <a:lnTo>
                  <a:pt x="832" y="268"/>
                </a:lnTo>
                <a:lnTo>
                  <a:pt x="817" y="268"/>
                </a:lnTo>
                <a:lnTo>
                  <a:pt x="781" y="285"/>
                </a:lnTo>
                <a:lnTo>
                  <a:pt x="769" y="293"/>
                </a:lnTo>
                <a:lnTo>
                  <a:pt x="744" y="318"/>
                </a:lnTo>
                <a:lnTo>
                  <a:pt x="725" y="344"/>
                </a:lnTo>
                <a:lnTo>
                  <a:pt x="723" y="350"/>
                </a:lnTo>
                <a:lnTo>
                  <a:pt x="712" y="398"/>
                </a:lnTo>
                <a:lnTo>
                  <a:pt x="710" y="404"/>
                </a:lnTo>
                <a:lnTo>
                  <a:pt x="693" y="402"/>
                </a:lnTo>
                <a:lnTo>
                  <a:pt x="664" y="411"/>
                </a:lnTo>
                <a:lnTo>
                  <a:pt x="649" y="419"/>
                </a:lnTo>
                <a:lnTo>
                  <a:pt x="645" y="417"/>
                </a:lnTo>
                <a:lnTo>
                  <a:pt x="635" y="411"/>
                </a:lnTo>
                <a:lnTo>
                  <a:pt x="605" y="390"/>
                </a:lnTo>
                <a:lnTo>
                  <a:pt x="589" y="377"/>
                </a:lnTo>
                <a:lnTo>
                  <a:pt x="580" y="371"/>
                </a:lnTo>
                <a:lnTo>
                  <a:pt x="555" y="354"/>
                </a:lnTo>
                <a:lnTo>
                  <a:pt x="547" y="346"/>
                </a:lnTo>
                <a:lnTo>
                  <a:pt x="532" y="335"/>
                </a:lnTo>
                <a:lnTo>
                  <a:pt x="530" y="335"/>
                </a:lnTo>
                <a:lnTo>
                  <a:pt x="513" y="323"/>
                </a:lnTo>
                <a:lnTo>
                  <a:pt x="503" y="316"/>
                </a:lnTo>
                <a:lnTo>
                  <a:pt x="501" y="316"/>
                </a:lnTo>
                <a:lnTo>
                  <a:pt x="494" y="318"/>
                </a:lnTo>
                <a:lnTo>
                  <a:pt x="482" y="318"/>
                </a:lnTo>
                <a:lnTo>
                  <a:pt x="475" y="321"/>
                </a:lnTo>
                <a:lnTo>
                  <a:pt x="469" y="323"/>
                </a:lnTo>
                <a:lnTo>
                  <a:pt x="440" y="327"/>
                </a:lnTo>
                <a:lnTo>
                  <a:pt x="434" y="327"/>
                </a:lnTo>
                <a:lnTo>
                  <a:pt x="419" y="329"/>
                </a:lnTo>
                <a:lnTo>
                  <a:pt x="408" y="331"/>
                </a:lnTo>
                <a:lnTo>
                  <a:pt x="383" y="335"/>
                </a:lnTo>
                <a:lnTo>
                  <a:pt x="383" y="318"/>
                </a:lnTo>
                <a:lnTo>
                  <a:pt x="373" y="312"/>
                </a:lnTo>
                <a:lnTo>
                  <a:pt x="373" y="310"/>
                </a:lnTo>
                <a:lnTo>
                  <a:pt x="369" y="306"/>
                </a:lnTo>
                <a:lnTo>
                  <a:pt x="364" y="302"/>
                </a:lnTo>
                <a:lnTo>
                  <a:pt x="356" y="304"/>
                </a:lnTo>
                <a:lnTo>
                  <a:pt x="350" y="297"/>
                </a:lnTo>
                <a:lnTo>
                  <a:pt x="352" y="293"/>
                </a:lnTo>
                <a:lnTo>
                  <a:pt x="339" y="295"/>
                </a:lnTo>
                <a:lnTo>
                  <a:pt x="327" y="297"/>
                </a:lnTo>
                <a:lnTo>
                  <a:pt x="318" y="297"/>
                </a:lnTo>
                <a:lnTo>
                  <a:pt x="314" y="297"/>
                </a:lnTo>
                <a:lnTo>
                  <a:pt x="301" y="300"/>
                </a:lnTo>
                <a:lnTo>
                  <a:pt x="272" y="302"/>
                </a:lnTo>
                <a:lnTo>
                  <a:pt x="260" y="304"/>
                </a:lnTo>
                <a:lnTo>
                  <a:pt x="251" y="306"/>
                </a:lnTo>
                <a:lnTo>
                  <a:pt x="239" y="308"/>
                </a:lnTo>
                <a:lnTo>
                  <a:pt x="230" y="310"/>
                </a:lnTo>
                <a:lnTo>
                  <a:pt x="222" y="310"/>
                </a:lnTo>
                <a:lnTo>
                  <a:pt x="220" y="310"/>
                </a:lnTo>
                <a:lnTo>
                  <a:pt x="209" y="312"/>
                </a:lnTo>
                <a:lnTo>
                  <a:pt x="193" y="318"/>
                </a:lnTo>
                <a:lnTo>
                  <a:pt x="186" y="323"/>
                </a:lnTo>
                <a:lnTo>
                  <a:pt x="178" y="327"/>
                </a:lnTo>
                <a:lnTo>
                  <a:pt x="174" y="327"/>
                </a:lnTo>
                <a:lnTo>
                  <a:pt x="167" y="335"/>
                </a:lnTo>
                <a:lnTo>
                  <a:pt x="155" y="337"/>
                </a:lnTo>
                <a:lnTo>
                  <a:pt x="153" y="339"/>
                </a:lnTo>
                <a:lnTo>
                  <a:pt x="142" y="344"/>
                </a:lnTo>
                <a:lnTo>
                  <a:pt x="132" y="352"/>
                </a:lnTo>
                <a:lnTo>
                  <a:pt x="125" y="352"/>
                </a:lnTo>
                <a:lnTo>
                  <a:pt x="109" y="354"/>
                </a:lnTo>
                <a:lnTo>
                  <a:pt x="92" y="356"/>
                </a:lnTo>
                <a:lnTo>
                  <a:pt x="90" y="356"/>
                </a:lnTo>
                <a:lnTo>
                  <a:pt x="84" y="358"/>
                </a:lnTo>
                <a:lnTo>
                  <a:pt x="77" y="360"/>
                </a:lnTo>
                <a:lnTo>
                  <a:pt x="44" y="365"/>
                </a:lnTo>
                <a:lnTo>
                  <a:pt x="42" y="365"/>
                </a:lnTo>
                <a:lnTo>
                  <a:pt x="35" y="365"/>
                </a:lnTo>
                <a:lnTo>
                  <a:pt x="23" y="369"/>
                </a:lnTo>
                <a:lnTo>
                  <a:pt x="21" y="369"/>
                </a:lnTo>
                <a:lnTo>
                  <a:pt x="8" y="369"/>
                </a:lnTo>
                <a:lnTo>
                  <a:pt x="2" y="369"/>
                </a:lnTo>
                <a:lnTo>
                  <a:pt x="0" y="352"/>
                </a:lnTo>
                <a:lnTo>
                  <a:pt x="0" y="339"/>
                </a:lnTo>
                <a:lnTo>
                  <a:pt x="4" y="333"/>
                </a:lnTo>
                <a:lnTo>
                  <a:pt x="21" y="331"/>
                </a:lnTo>
                <a:lnTo>
                  <a:pt x="29" y="325"/>
                </a:lnTo>
                <a:lnTo>
                  <a:pt x="29" y="314"/>
                </a:lnTo>
                <a:lnTo>
                  <a:pt x="29" y="306"/>
                </a:lnTo>
                <a:lnTo>
                  <a:pt x="33" y="300"/>
                </a:lnTo>
                <a:lnTo>
                  <a:pt x="33" y="302"/>
                </a:lnTo>
                <a:lnTo>
                  <a:pt x="40" y="291"/>
                </a:lnTo>
                <a:lnTo>
                  <a:pt x="52" y="285"/>
                </a:lnTo>
                <a:lnTo>
                  <a:pt x="60" y="283"/>
                </a:lnTo>
                <a:lnTo>
                  <a:pt x="65" y="281"/>
                </a:lnTo>
                <a:lnTo>
                  <a:pt x="79" y="281"/>
                </a:lnTo>
                <a:lnTo>
                  <a:pt x="102" y="258"/>
                </a:lnTo>
                <a:lnTo>
                  <a:pt x="100" y="256"/>
                </a:lnTo>
                <a:lnTo>
                  <a:pt x="115" y="247"/>
                </a:lnTo>
                <a:lnTo>
                  <a:pt x="128" y="243"/>
                </a:lnTo>
                <a:lnTo>
                  <a:pt x="132" y="241"/>
                </a:lnTo>
                <a:lnTo>
                  <a:pt x="136" y="228"/>
                </a:lnTo>
                <a:lnTo>
                  <a:pt x="134" y="220"/>
                </a:lnTo>
                <a:lnTo>
                  <a:pt x="146" y="209"/>
                </a:lnTo>
                <a:lnTo>
                  <a:pt x="163" y="199"/>
                </a:lnTo>
                <a:lnTo>
                  <a:pt x="165" y="201"/>
                </a:lnTo>
                <a:lnTo>
                  <a:pt x="163" y="207"/>
                </a:lnTo>
                <a:lnTo>
                  <a:pt x="176" y="207"/>
                </a:lnTo>
                <a:lnTo>
                  <a:pt x="180" y="203"/>
                </a:lnTo>
                <a:lnTo>
                  <a:pt x="184" y="195"/>
                </a:lnTo>
                <a:close/>
              </a:path>
            </a:pathLst>
          </a:custGeom>
          <a:noFill/>
          <a:ln w="17526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Freeform 13"/>
          <p:cNvSpPr>
            <a:spLocks/>
          </p:cNvSpPr>
          <p:nvPr/>
        </p:nvSpPr>
        <p:spPr bwMode="auto">
          <a:xfrm>
            <a:off x="7915275" y="3132138"/>
            <a:ext cx="173038" cy="292100"/>
          </a:xfrm>
          <a:custGeom>
            <a:avLst/>
            <a:gdLst>
              <a:gd name="T0" fmla="*/ 2147483647 w 109"/>
              <a:gd name="T1" fmla="*/ 2147483647 h 184"/>
              <a:gd name="T2" fmla="*/ 2147483647 w 109"/>
              <a:gd name="T3" fmla="*/ 2147483647 h 184"/>
              <a:gd name="T4" fmla="*/ 2147483647 w 109"/>
              <a:gd name="T5" fmla="*/ 2147483647 h 184"/>
              <a:gd name="T6" fmla="*/ 2147483647 w 109"/>
              <a:gd name="T7" fmla="*/ 2147483647 h 184"/>
              <a:gd name="T8" fmla="*/ 2147483647 w 109"/>
              <a:gd name="T9" fmla="*/ 2147483647 h 184"/>
              <a:gd name="T10" fmla="*/ 2147483647 w 109"/>
              <a:gd name="T11" fmla="*/ 2147483647 h 184"/>
              <a:gd name="T12" fmla="*/ 2147483647 w 109"/>
              <a:gd name="T13" fmla="*/ 2147483647 h 184"/>
              <a:gd name="T14" fmla="*/ 2147483647 w 109"/>
              <a:gd name="T15" fmla="*/ 2147483647 h 184"/>
              <a:gd name="T16" fmla="*/ 2147483647 w 109"/>
              <a:gd name="T17" fmla="*/ 2147483647 h 184"/>
              <a:gd name="T18" fmla="*/ 2147483647 w 109"/>
              <a:gd name="T19" fmla="*/ 0 h 184"/>
              <a:gd name="T20" fmla="*/ 2147483647 w 109"/>
              <a:gd name="T21" fmla="*/ 2147483647 h 184"/>
              <a:gd name="T22" fmla="*/ 2147483647 w 109"/>
              <a:gd name="T23" fmla="*/ 2147483647 h 184"/>
              <a:gd name="T24" fmla="*/ 2147483647 w 109"/>
              <a:gd name="T25" fmla="*/ 2147483647 h 184"/>
              <a:gd name="T26" fmla="*/ 2147483647 w 109"/>
              <a:gd name="T27" fmla="*/ 2147483647 h 184"/>
              <a:gd name="T28" fmla="*/ 0 w 109"/>
              <a:gd name="T29" fmla="*/ 2147483647 h 184"/>
              <a:gd name="T30" fmla="*/ 2147483647 w 109"/>
              <a:gd name="T31" fmla="*/ 2147483647 h 184"/>
              <a:gd name="T32" fmla="*/ 2147483647 w 109"/>
              <a:gd name="T33" fmla="*/ 2147483647 h 184"/>
              <a:gd name="T34" fmla="*/ 2147483647 w 109"/>
              <a:gd name="T35" fmla="*/ 2147483647 h 184"/>
              <a:gd name="T36" fmla="*/ 2147483647 w 109"/>
              <a:gd name="T37" fmla="*/ 2147483647 h 184"/>
              <a:gd name="T38" fmla="*/ 2147483647 w 109"/>
              <a:gd name="T39" fmla="*/ 2147483647 h 184"/>
              <a:gd name="T40" fmla="*/ 2147483647 w 109"/>
              <a:gd name="T41" fmla="*/ 2147483647 h 184"/>
              <a:gd name="T42" fmla="*/ 2147483647 w 109"/>
              <a:gd name="T43" fmla="*/ 2147483647 h 184"/>
              <a:gd name="T44" fmla="*/ 2147483647 w 109"/>
              <a:gd name="T45" fmla="*/ 2147483647 h 184"/>
              <a:gd name="T46" fmla="*/ 2147483647 w 109"/>
              <a:gd name="T47" fmla="*/ 2147483647 h 184"/>
              <a:gd name="T48" fmla="*/ 2147483647 w 109"/>
              <a:gd name="T49" fmla="*/ 2147483647 h 184"/>
              <a:gd name="T50" fmla="*/ 2147483647 w 109"/>
              <a:gd name="T51" fmla="*/ 2147483647 h 184"/>
              <a:gd name="T52" fmla="*/ 2147483647 w 109"/>
              <a:gd name="T53" fmla="*/ 2147483647 h 184"/>
              <a:gd name="T54" fmla="*/ 2147483647 w 109"/>
              <a:gd name="T55" fmla="*/ 2147483647 h 184"/>
              <a:gd name="T56" fmla="*/ 2147483647 w 109"/>
              <a:gd name="T57" fmla="*/ 2147483647 h 184"/>
              <a:gd name="T58" fmla="*/ 2147483647 w 109"/>
              <a:gd name="T59" fmla="*/ 2147483647 h 184"/>
              <a:gd name="T60" fmla="*/ 2147483647 w 109"/>
              <a:gd name="T61" fmla="*/ 2147483647 h 184"/>
              <a:gd name="T62" fmla="*/ 2147483647 w 109"/>
              <a:gd name="T63" fmla="*/ 2147483647 h 184"/>
              <a:gd name="T64" fmla="*/ 2147483647 w 109"/>
              <a:gd name="T65" fmla="*/ 2147483647 h 184"/>
              <a:gd name="T66" fmla="*/ 2147483647 w 109"/>
              <a:gd name="T67" fmla="*/ 2147483647 h 184"/>
              <a:gd name="T68" fmla="*/ 2147483647 w 109"/>
              <a:gd name="T69" fmla="*/ 2147483647 h 184"/>
              <a:gd name="T70" fmla="*/ 2147483647 w 109"/>
              <a:gd name="T71" fmla="*/ 2147483647 h 184"/>
              <a:gd name="T72" fmla="*/ 2147483647 w 109"/>
              <a:gd name="T73" fmla="*/ 2147483647 h 184"/>
              <a:gd name="T74" fmla="*/ 2147483647 w 109"/>
              <a:gd name="T75" fmla="*/ 2147483647 h 184"/>
              <a:gd name="T76" fmla="*/ 2147483647 w 109"/>
              <a:gd name="T77" fmla="*/ 2147483647 h 184"/>
              <a:gd name="T78" fmla="*/ 2147483647 w 109"/>
              <a:gd name="T79" fmla="*/ 2147483647 h 184"/>
              <a:gd name="T80" fmla="*/ 2147483647 w 109"/>
              <a:gd name="T81" fmla="*/ 2147483647 h 184"/>
              <a:gd name="T82" fmla="*/ 2147483647 w 109"/>
              <a:gd name="T83" fmla="*/ 2147483647 h 184"/>
              <a:gd name="T84" fmla="*/ 2147483647 w 109"/>
              <a:gd name="T85" fmla="*/ 2147483647 h 184"/>
              <a:gd name="T86" fmla="*/ 2147483647 w 109"/>
              <a:gd name="T87" fmla="*/ 2147483647 h 184"/>
              <a:gd name="T88" fmla="*/ 2147483647 w 109"/>
              <a:gd name="T89" fmla="*/ 2147483647 h 184"/>
              <a:gd name="T90" fmla="*/ 2147483647 w 109"/>
              <a:gd name="T91" fmla="*/ 2147483647 h 184"/>
              <a:gd name="T92" fmla="*/ 2147483647 w 109"/>
              <a:gd name="T93" fmla="*/ 2147483647 h 184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109"/>
              <a:gd name="T142" fmla="*/ 0 h 184"/>
              <a:gd name="T143" fmla="*/ 109 w 109"/>
              <a:gd name="T144" fmla="*/ 184 h 184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109" h="184">
                <a:moveTo>
                  <a:pt x="38" y="63"/>
                </a:moveTo>
                <a:lnTo>
                  <a:pt x="29" y="48"/>
                </a:lnTo>
                <a:lnTo>
                  <a:pt x="27" y="35"/>
                </a:lnTo>
                <a:lnTo>
                  <a:pt x="29" y="33"/>
                </a:lnTo>
                <a:lnTo>
                  <a:pt x="27" y="29"/>
                </a:lnTo>
                <a:lnTo>
                  <a:pt x="31" y="18"/>
                </a:lnTo>
                <a:lnTo>
                  <a:pt x="33" y="8"/>
                </a:lnTo>
                <a:lnTo>
                  <a:pt x="36" y="4"/>
                </a:lnTo>
                <a:lnTo>
                  <a:pt x="27" y="0"/>
                </a:lnTo>
                <a:lnTo>
                  <a:pt x="19" y="4"/>
                </a:lnTo>
                <a:lnTo>
                  <a:pt x="17" y="4"/>
                </a:lnTo>
                <a:lnTo>
                  <a:pt x="4" y="18"/>
                </a:lnTo>
                <a:lnTo>
                  <a:pt x="2" y="23"/>
                </a:lnTo>
                <a:lnTo>
                  <a:pt x="0" y="23"/>
                </a:lnTo>
                <a:lnTo>
                  <a:pt x="2" y="29"/>
                </a:lnTo>
                <a:lnTo>
                  <a:pt x="4" y="33"/>
                </a:lnTo>
                <a:lnTo>
                  <a:pt x="15" y="67"/>
                </a:lnTo>
                <a:lnTo>
                  <a:pt x="17" y="71"/>
                </a:lnTo>
                <a:lnTo>
                  <a:pt x="17" y="77"/>
                </a:lnTo>
                <a:lnTo>
                  <a:pt x="17" y="81"/>
                </a:lnTo>
                <a:lnTo>
                  <a:pt x="19" y="81"/>
                </a:lnTo>
                <a:lnTo>
                  <a:pt x="19" y="83"/>
                </a:lnTo>
                <a:lnTo>
                  <a:pt x="21" y="94"/>
                </a:lnTo>
                <a:lnTo>
                  <a:pt x="23" y="96"/>
                </a:lnTo>
                <a:lnTo>
                  <a:pt x="27" y="115"/>
                </a:lnTo>
                <a:lnTo>
                  <a:pt x="33" y="136"/>
                </a:lnTo>
                <a:lnTo>
                  <a:pt x="33" y="138"/>
                </a:lnTo>
                <a:lnTo>
                  <a:pt x="36" y="146"/>
                </a:lnTo>
                <a:lnTo>
                  <a:pt x="38" y="159"/>
                </a:lnTo>
                <a:lnTo>
                  <a:pt x="40" y="161"/>
                </a:lnTo>
                <a:lnTo>
                  <a:pt x="40" y="163"/>
                </a:lnTo>
                <a:lnTo>
                  <a:pt x="42" y="167"/>
                </a:lnTo>
                <a:lnTo>
                  <a:pt x="42" y="171"/>
                </a:lnTo>
                <a:lnTo>
                  <a:pt x="48" y="184"/>
                </a:lnTo>
                <a:lnTo>
                  <a:pt x="65" y="182"/>
                </a:lnTo>
                <a:lnTo>
                  <a:pt x="82" y="178"/>
                </a:lnTo>
                <a:lnTo>
                  <a:pt x="94" y="178"/>
                </a:lnTo>
                <a:lnTo>
                  <a:pt x="103" y="174"/>
                </a:lnTo>
                <a:lnTo>
                  <a:pt x="109" y="171"/>
                </a:lnTo>
                <a:lnTo>
                  <a:pt x="94" y="125"/>
                </a:lnTo>
                <a:lnTo>
                  <a:pt x="94" y="130"/>
                </a:lnTo>
                <a:lnTo>
                  <a:pt x="69" y="113"/>
                </a:lnTo>
                <a:lnTo>
                  <a:pt x="61" y="102"/>
                </a:lnTo>
                <a:lnTo>
                  <a:pt x="54" y="75"/>
                </a:lnTo>
                <a:lnTo>
                  <a:pt x="38" y="63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Freeform 14"/>
          <p:cNvSpPr>
            <a:spLocks/>
          </p:cNvSpPr>
          <p:nvPr/>
        </p:nvSpPr>
        <p:spPr bwMode="auto">
          <a:xfrm>
            <a:off x="7729538" y="3357563"/>
            <a:ext cx="39687" cy="39687"/>
          </a:xfrm>
          <a:custGeom>
            <a:avLst/>
            <a:gdLst>
              <a:gd name="T0" fmla="*/ 0 w 25"/>
              <a:gd name="T1" fmla="*/ 2147483647 h 25"/>
              <a:gd name="T2" fmla="*/ 2147483647 w 25"/>
              <a:gd name="T3" fmla="*/ 2147483647 h 25"/>
              <a:gd name="T4" fmla="*/ 2147483647 w 25"/>
              <a:gd name="T5" fmla="*/ 2147483647 h 25"/>
              <a:gd name="T6" fmla="*/ 2147483647 w 25"/>
              <a:gd name="T7" fmla="*/ 2147483647 h 25"/>
              <a:gd name="T8" fmla="*/ 2147483647 w 25"/>
              <a:gd name="T9" fmla="*/ 2147483647 h 25"/>
              <a:gd name="T10" fmla="*/ 2147483647 w 25"/>
              <a:gd name="T11" fmla="*/ 2147483647 h 25"/>
              <a:gd name="T12" fmla="*/ 2147483647 w 25"/>
              <a:gd name="T13" fmla="*/ 2147483647 h 25"/>
              <a:gd name="T14" fmla="*/ 2147483647 w 25"/>
              <a:gd name="T15" fmla="*/ 0 h 25"/>
              <a:gd name="T16" fmla="*/ 2147483647 w 25"/>
              <a:gd name="T17" fmla="*/ 2147483647 h 25"/>
              <a:gd name="T18" fmla="*/ 2147483647 w 25"/>
              <a:gd name="T19" fmla="*/ 2147483647 h 25"/>
              <a:gd name="T20" fmla="*/ 0 w 25"/>
              <a:gd name="T21" fmla="*/ 2147483647 h 2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5"/>
              <a:gd name="T34" fmla="*/ 0 h 25"/>
              <a:gd name="T35" fmla="*/ 25 w 25"/>
              <a:gd name="T36" fmla="*/ 25 h 2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5" h="25">
                <a:moveTo>
                  <a:pt x="0" y="9"/>
                </a:moveTo>
                <a:lnTo>
                  <a:pt x="10" y="17"/>
                </a:lnTo>
                <a:lnTo>
                  <a:pt x="12" y="17"/>
                </a:lnTo>
                <a:lnTo>
                  <a:pt x="12" y="21"/>
                </a:lnTo>
                <a:lnTo>
                  <a:pt x="14" y="25"/>
                </a:lnTo>
                <a:lnTo>
                  <a:pt x="21" y="17"/>
                </a:lnTo>
                <a:lnTo>
                  <a:pt x="25" y="11"/>
                </a:lnTo>
                <a:lnTo>
                  <a:pt x="12" y="0"/>
                </a:lnTo>
                <a:lnTo>
                  <a:pt x="6" y="2"/>
                </a:lnTo>
                <a:lnTo>
                  <a:pt x="4" y="6"/>
                </a:lnTo>
                <a:lnTo>
                  <a:pt x="0" y="9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Freeform 15"/>
          <p:cNvSpPr>
            <a:spLocks/>
          </p:cNvSpPr>
          <p:nvPr/>
        </p:nvSpPr>
        <p:spPr bwMode="auto">
          <a:xfrm>
            <a:off x="7329488" y="3157538"/>
            <a:ext cx="758825" cy="385762"/>
          </a:xfrm>
          <a:custGeom>
            <a:avLst/>
            <a:gdLst>
              <a:gd name="T0" fmla="*/ 2147483647 w 478"/>
              <a:gd name="T1" fmla="*/ 2147483647 h 243"/>
              <a:gd name="T2" fmla="*/ 2147483647 w 478"/>
              <a:gd name="T3" fmla="*/ 2147483647 h 243"/>
              <a:gd name="T4" fmla="*/ 2147483647 w 478"/>
              <a:gd name="T5" fmla="*/ 2147483647 h 243"/>
              <a:gd name="T6" fmla="*/ 2147483647 w 478"/>
              <a:gd name="T7" fmla="*/ 2147483647 h 243"/>
              <a:gd name="T8" fmla="*/ 2147483647 w 478"/>
              <a:gd name="T9" fmla="*/ 2147483647 h 243"/>
              <a:gd name="T10" fmla="*/ 2147483647 w 478"/>
              <a:gd name="T11" fmla="*/ 2147483647 h 243"/>
              <a:gd name="T12" fmla="*/ 2147483647 w 478"/>
              <a:gd name="T13" fmla="*/ 2147483647 h 243"/>
              <a:gd name="T14" fmla="*/ 2147483647 w 478"/>
              <a:gd name="T15" fmla="*/ 2147483647 h 243"/>
              <a:gd name="T16" fmla="*/ 2147483647 w 478"/>
              <a:gd name="T17" fmla="*/ 2147483647 h 243"/>
              <a:gd name="T18" fmla="*/ 2147483647 w 478"/>
              <a:gd name="T19" fmla="*/ 2147483647 h 243"/>
              <a:gd name="T20" fmla="*/ 2147483647 w 478"/>
              <a:gd name="T21" fmla="*/ 2147483647 h 243"/>
              <a:gd name="T22" fmla="*/ 2147483647 w 478"/>
              <a:gd name="T23" fmla="*/ 2147483647 h 243"/>
              <a:gd name="T24" fmla="*/ 2147483647 w 478"/>
              <a:gd name="T25" fmla="*/ 2147483647 h 243"/>
              <a:gd name="T26" fmla="*/ 2147483647 w 478"/>
              <a:gd name="T27" fmla="*/ 2147483647 h 243"/>
              <a:gd name="T28" fmla="*/ 2147483647 w 478"/>
              <a:gd name="T29" fmla="*/ 2147483647 h 243"/>
              <a:gd name="T30" fmla="*/ 2147483647 w 478"/>
              <a:gd name="T31" fmla="*/ 2147483647 h 243"/>
              <a:gd name="T32" fmla="*/ 2147483647 w 478"/>
              <a:gd name="T33" fmla="*/ 2147483647 h 243"/>
              <a:gd name="T34" fmla="*/ 2147483647 w 478"/>
              <a:gd name="T35" fmla="*/ 2147483647 h 243"/>
              <a:gd name="T36" fmla="*/ 2147483647 w 478"/>
              <a:gd name="T37" fmla="*/ 2147483647 h 243"/>
              <a:gd name="T38" fmla="*/ 2147483647 w 478"/>
              <a:gd name="T39" fmla="*/ 2147483647 h 243"/>
              <a:gd name="T40" fmla="*/ 2147483647 w 478"/>
              <a:gd name="T41" fmla="*/ 2147483647 h 243"/>
              <a:gd name="T42" fmla="*/ 2147483647 w 478"/>
              <a:gd name="T43" fmla="*/ 2147483647 h 243"/>
              <a:gd name="T44" fmla="*/ 2147483647 w 478"/>
              <a:gd name="T45" fmla="*/ 2147483647 h 243"/>
              <a:gd name="T46" fmla="*/ 2147483647 w 478"/>
              <a:gd name="T47" fmla="*/ 2147483647 h 243"/>
              <a:gd name="T48" fmla="*/ 2147483647 w 478"/>
              <a:gd name="T49" fmla="*/ 2147483647 h 243"/>
              <a:gd name="T50" fmla="*/ 2147483647 w 478"/>
              <a:gd name="T51" fmla="*/ 2147483647 h 243"/>
              <a:gd name="T52" fmla="*/ 2147483647 w 478"/>
              <a:gd name="T53" fmla="*/ 2147483647 h 243"/>
              <a:gd name="T54" fmla="*/ 2147483647 w 478"/>
              <a:gd name="T55" fmla="*/ 2147483647 h 243"/>
              <a:gd name="T56" fmla="*/ 2147483647 w 478"/>
              <a:gd name="T57" fmla="*/ 2147483647 h 243"/>
              <a:gd name="T58" fmla="*/ 2147483647 w 478"/>
              <a:gd name="T59" fmla="*/ 2147483647 h 243"/>
              <a:gd name="T60" fmla="*/ 2147483647 w 478"/>
              <a:gd name="T61" fmla="*/ 2147483647 h 243"/>
              <a:gd name="T62" fmla="*/ 2147483647 w 478"/>
              <a:gd name="T63" fmla="*/ 2147483647 h 243"/>
              <a:gd name="T64" fmla="*/ 2147483647 w 478"/>
              <a:gd name="T65" fmla="*/ 2147483647 h 243"/>
              <a:gd name="T66" fmla="*/ 2147483647 w 478"/>
              <a:gd name="T67" fmla="*/ 2147483647 h 243"/>
              <a:gd name="T68" fmla="*/ 2147483647 w 478"/>
              <a:gd name="T69" fmla="*/ 2147483647 h 243"/>
              <a:gd name="T70" fmla="*/ 2147483647 w 478"/>
              <a:gd name="T71" fmla="*/ 2147483647 h 243"/>
              <a:gd name="T72" fmla="*/ 2147483647 w 478"/>
              <a:gd name="T73" fmla="*/ 2147483647 h 243"/>
              <a:gd name="T74" fmla="*/ 2147483647 w 478"/>
              <a:gd name="T75" fmla="*/ 2147483647 h 243"/>
              <a:gd name="T76" fmla="*/ 2147483647 w 478"/>
              <a:gd name="T77" fmla="*/ 2147483647 h 243"/>
              <a:gd name="T78" fmla="*/ 2147483647 w 478"/>
              <a:gd name="T79" fmla="*/ 2147483647 h 243"/>
              <a:gd name="T80" fmla="*/ 2147483647 w 478"/>
              <a:gd name="T81" fmla="*/ 2147483647 h 243"/>
              <a:gd name="T82" fmla="*/ 2147483647 w 478"/>
              <a:gd name="T83" fmla="*/ 2147483647 h 243"/>
              <a:gd name="T84" fmla="*/ 2147483647 w 478"/>
              <a:gd name="T85" fmla="*/ 2147483647 h 243"/>
              <a:gd name="T86" fmla="*/ 2147483647 w 478"/>
              <a:gd name="T87" fmla="*/ 2147483647 h 243"/>
              <a:gd name="T88" fmla="*/ 2147483647 w 478"/>
              <a:gd name="T89" fmla="*/ 2147483647 h 243"/>
              <a:gd name="T90" fmla="*/ 2147483647 w 478"/>
              <a:gd name="T91" fmla="*/ 2147483647 h 243"/>
              <a:gd name="T92" fmla="*/ 2147483647 w 478"/>
              <a:gd name="T93" fmla="*/ 2147483647 h 243"/>
              <a:gd name="T94" fmla="*/ 2147483647 w 478"/>
              <a:gd name="T95" fmla="*/ 2147483647 h 243"/>
              <a:gd name="T96" fmla="*/ 2147483647 w 478"/>
              <a:gd name="T97" fmla="*/ 2147483647 h 243"/>
              <a:gd name="T98" fmla="*/ 2147483647 w 478"/>
              <a:gd name="T99" fmla="*/ 2147483647 h 243"/>
              <a:gd name="T100" fmla="*/ 2147483647 w 478"/>
              <a:gd name="T101" fmla="*/ 2147483647 h 243"/>
              <a:gd name="T102" fmla="*/ 2147483647 w 478"/>
              <a:gd name="T103" fmla="*/ 2147483647 h 243"/>
              <a:gd name="T104" fmla="*/ 2147483647 w 478"/>
              <a:gd name="T105" fmla="*/ 2147483647 h 243"/>
              <a:gd name="T106" fmla="*/ 2147483647 w 478"/>
              <a:gd name="T107" fmla="*/ 2147483647 h 243"/>
              <a:gd name="T108" fmla="*/ 2147483647 w 478"/>
              <a:gd name="T109" fmla="*/ 2147483647 h 243"/>
              <a:gd name="T110" fmla="*/ 2147483647 w 478"/>
              <a:gd name="T111" fmla="*/ 2147483647 h 243"/>
              <a:gd name="T112" fmla="*/ 2147483647 w 478"/>
              <a:gd name="T113" fmla="*/ 2147483647 h 243"/>
              <a:gd name="T114" fmla="*/ 0 w 478"/>
              <a:gd name="T115" fmla="*/ 2147483647 h 243"/>
              <a:gd name="T116" fmla="*/ 2147483647 w 478"/>
              <a:gd name="T117" fmla="*/ 2147483647 h 243"/>
              <a:gd name="T118" fmla="*/ 2147483647 w 478"/>
              <a:gd name="T119" fmla="*/ 2147483647 h 243"/>
              <a:gd name="T120" fmla="*/ 2147483647 w 478"/>
              <a:gd name="T121" fmla="*/ 2147483647 h 243"/>
              <a:gd name="T122" fmla="*/ 2147483647 w 478"/>
              <a:gd name="T123" fmla="*/ 2147483647 h 243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478"/>
              <a:gd name="T187" fmla="*/ 0 h 243"/>
              <a:gd name="T188" fmla="*/ 478 w 478"/>
              <a:gd name="T189" fmla="*/ 243 h 243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478" h="243">
                <a:moveTo>
                  <a:pt x="115" y="55"/>
                </a:moveTo>
                <a:lnTo>
                  <a:pt x="124" y="53"/>
                </a:lnTo>
                <a:lnTo>
                  <a:pt x="124" y="51"/>
                </a:lnTo>
                <a:lnTo>
                  <a:pt x="138" y="51"/>
                </a:lnTo>
                <a:lnTo>
                  <a:pt x="149" y="47"/>
                </a:lnTo>
                <a:lnTo>
                  <a:pt x="199" y="38"/>
                </a:lnTo>
                <a:lnTo>
                  <a:pt x="201" y="38"/>
                </a:lnTo>
                <a:lnTo>
                  <a:pt x="203" y="38"/>
                </a:lnTo>
                <a:lnTo>
                  <a:pt x="205" y="36"/>
                </a:lnTo>
                <a:lnTo>
                  <a:pt x="216" y="34"/>
                </a:lnTo>
                <a:lnTo>
                  <a:pt x="226" y="32"/>
                </a:lnTo>
                <a:lnTo>
                  <a:pt x="243" y="30"/>
                </a:lnTo>
                <a:lnTo>
                  <a:pt x="247" y="28"/>
                </a:lnTo>
                <a:lnTo>
                  <a:pt x="256" y="26"/>
                </a:lnTo>
                <a:lnTo>
                  <a:pt x="258" y="26"/>
                </a:lnTo>
                <a:lnTo>
                  <a:pt x="268" y="21"/>
                </a:lnTo>
                <a:lnTo>
                  <a:pt x="275" y="21"/>
                </a:lnTo>
                <a:lnTo>
                  <a:pt x="287" y="17"/>
                </a:lnTo>
                <a:lnTo>
                  <a:pt x="291" y="17"/>
                </a:lnTo>
                <a:lnTo>
                  <a:pt x="296" y="17"/>
                </a:lnTo>
                <a:lnTo>
                  <a:pt x="298" y="17"/>
                </a:lnTo>
                <a:lnTo>
                  <a:pt x="323" y="11"/>
                </a:lnTo>
                <a:lnTo>
                  <a:pt x="333" y="9"/>
                </a:lnTo>
                <a:lnTo>
                  <a:pt x="348" y="5"/>
                </a:lnTo>
                <a:lnTo>
                  <a:pt x="358" y="2"/>
                </a:lnTo>
                <a:lnTo>
                  <a:pt x="367" y="0"/>
                </a:lnTo>
                <a:lnTo>
                  <a:pt x="369" y="9"/>
                </a:lnTo>
                <a:lnTo>
                  <a:pt x="369" y="11"/>
                </a:lnTo>
                <a:lnTo>
                  <a:pt x="381" y="47"/>
                </a:lnTo>
                <a:lnTo>
                  <a:pt x="381" y="51"/>
                </a:lnTo>
                <a:lnTo>
                  <a:pt x="384" y="55"/>
                </a:lnTo>
                <a:lnTo>
                  <a:pt x="384" y="59"/>
                </a:lnTo>
                <a:lnTo>
                  <a:pt x="386" y="61"/>
                </a:lnTo>
                <a:lnTo>
                  <a:pt x="386" y="63"/>
                </a:lnTo>
                <a:lnTo>
                  <a:pt x="388" y="74"/>
                </a:lnTo>
                <a:lnTo>
                  <a:pt x="390" y="76"/>
                </a:lnTo>
                <a:lnTo>
                  <a:pt x="394" y="95"/>
                </a:lnTo>
                <a:lnTo>
                  <a:pt x="400" y="118"/>
                </a:lnTo>
                <a:lnTo>
                  <a:pt x="402" y="126"/>
                </a:lnTo>
                <a:lnTo>
                  <a:pt x="405" y="139"/>
                </a:lnTo>
                <a:lnTo>
                  <a:pt x="407" y="143"/>
                </a:lnTo>
                <a:lnTo>
                  <a:pt x="409" y="147"/>
                </a:lnTo>
                <a:lnTo>
                  <a:pt x="409" y="151"/>
                </a:lnTo>
                <a:lnTo>
                  <a:pt x="415" y="166"/>
                </a:lnTo>
                <a:lnTo>
                  <a:pt x="434" y="164"/>
                </a:lnTo>
                <a:lnTo>
                  <a:pt x="451" y="160"/>
                </a:lnTo>
                <a:lnTo>
                  <a:pt x="463" y="158"/>
                </a:lnTo>
                <a:lnTo>
                  <a:pt x="472" y="153"/>
                </a:lnTo>
                <a:lnTo>
                  <a:pt x="478" y="151"/>
                </a:lnTo>
                <a:lnTo>
                  <a:pt x="478" y="164"/>
                </a:lnTo>
                <a:lnTo>
                  <a:pt x="472" y="214"/>
                </a:lnTo>
                <a:lnTo>
                  <a:pt x="455" y="218"/>
                </a:lnTo>
                <a:lnTo>
                  <a:pt x="449" y="220"/>
                </a:lnTo>
                <a:lnTo>
                  <a:pt x="434" y="227"/>
                </a:lnTo>
                <a:lnTo>
                  <a:pt x="432" y="233"/>
                </a:lnTo>
                <a:lnTo>
                  <a:pt x="423" y="231"/>
                </a:lnTo>
                <a:lnTo>
                  <a:pt x="409" y="243"/>
                </a:lnTo>
                <a:lnTo>
                  <a:pt x="409" y="214"/>
                </a:lnTo>
                <a:lnTo>
                  <a:pt x="398" y="216"/>
                </a:lnTo>
                <a:lnTo>
                  <a:pt x="402" y="202"/>
                </a:lnTo>
                <a:lnTo>
                  <a:pt x="396" y="197"/>
                </a:lnTo>
                <a:lnTo>
                  <a:pt x="396" y="195"/>
                </a:lnTo>
                <a:lnTo>
                  <a:pt x="394" y="202"/>
                </a:lnTo>
                <a:lnTo>
                  <a:pt x="390" y="195"/>
                </a:lnTo>
                <a:lnTo>
                  <a:pt x="386" y="185"/>
                </a:lnTo>
                <a:lnTo>
                  <a:pt x="386" y="202"/>
                </a:lnTo>
                <a:lnTo>
                  <a:pt x="373" y="206"/>
                </a:lnTo>
                <a:lnTo>
                  <a:pt x="361" y="197"/>
                </a:lnTo>
                <a:lnTo>
                  <a:pt x="348" y="174"/>
                </a:lnTo>
                <a:lnTo>
                  <a:pt x="356" y="170"/>
                </a:lnTo>
                <a:lnTo>
                  <a:pt x="348" y="158"/>
                </a:lnTo>
                <a:lnTo>
                  <a:pt x="363" y="153"/>
                </a:lnTo>
                <a:lnTo>
                  <a:pt x="350" y="141"/>
                </a:lnTo>
                <a:lnTo>
                  <a:pt x="344" y="151"/>
                </a:lnTo>
                <a:lnTo>
                  <a:pt x="340" y="139"/>
                </a:lnTo>
                <a:lnTo>
                  <a:pt x="352" y="126"/>
                </a:lnTo>
                <a:lnTo>
                  <a:pt x="344" y="116"/>
                </a:lnTo>
                <a:lnTo>
                  <a:pt x="346" y="120"/>
                </a:lnTo>
                <a:lnTo>
                  <a:pt x="337" y="126"/>
                </a:lnTo>
                <a:lnTo>
                  <a:pt x="335" y="101"/>
                </a:lnTo>
                <a:lnTo>
                  <a:pt x="344" y="109"/>
                </a:lnTo>
                <a:lnTo>
                  <a:pt x="352" y="105"/>
                </a:lnTo>
                <a:lnTo>
                  <a:pt x="350" y="93"/>
                </a:lnTo>
                <a:lnTo>
                  <a:pt x="340" y="91"/>
                </a:lnTo>
                <a:lnTo>
                  <a:pt x="337" y="80"/>
                </a:lnTo>
                <a:lnTo>
                  <a:pt x="344" y="57"/>
                </a:lnTo>
                <a:lnTo>
                  <a:pt x="356" y="51"/>
                </a:lnTo>
                <a:lnTo>
                  <a:pt x="352" y="28"/>
                </a:lnTo>
                <a:lnTo>
                  <a:pt x="344" y="32"/>
                </a:lnTo>
                <a:lnTo>
                  <a:pt x="344" y="49"/>
                </a:lnTo>
                <a:lnTo>
                  <a:pt x="331" y="59"/>
                </a:lnTo>
                <a:lnTo>
                  <a:pt x="331" y="67"/>
                </a:lnTo>
                <a:lnTo>
                  <a:pt x="323" y="61"/>
                </a:lnTo>
                <a:lnTo>
                  <a:pt x="321" y="70"/>
                </a:lnTo>
                <a:lnTo>
                  <a:pt x="321" y="76"/>
                </a:lnTo>
                <a:lnTo>
                  <a:pt x="308" y="84"/>
                </a:lnTo>
                <a:lnTo>
                  <a:pt x="319" y="93"/>
                </a:lnTo>
                <a:lnTo>
                  <a:pt x="325" y="109"/>
                </a:lnTo>
                <a:lnTo>
                  <a:pt x="319" y="145"/>
                </a:lnTo>
                <a:lnTo>
                  <a:pt x="323" y="151"/>
                </a:lnTo>
                <a:lnTo>
                  <a:pt x="331" y="179"/>
                </a:lnTo>
                <a:lnTo>
                  <a:pt x="346" y="193"/>
                </a:lnTo>
                <a:lnTo>
                  <a:pt x="344" y="202"/>
                </a:lnTo>
                <a:lnTo>
                  <a:pt x="350" y="204"/>
                </a:lnTo>
                <a:lnTo>
                  <a:pt x="348" y="210"/>
                </a:lnTo>
                <a:lnTo>
                  <a:pt x="358" y="225"/>
                </a:lnTo>
                <a:lnTo>
                  <a:pt x="363" y="235"/>
                </a:lnTo>
                <a:lnTo>
                  <a:pt x="350" y="227"/>
                </a:lnTo>
                <a:lnTo>
                  <a:pt x="346" y="231"/>
                </a:lnTo>
                <a:lnTo>
                  <a:pt x="327" y="218"/>
                </a:lnTo>
                <a:lnTo>
                  <a:pt x="308" y="218"/>
                </a:lnTo>
                <a:lnTo>
                  <a:pt x="304" y="210"/>
                </a:lnTo>
                <a:lnTo>
                  <a:pt x="300" y="216"/>
                </a:lnTo>
                <a:lnTo>
                  <a:pt x="296" y="214"/>
                </a:lnTo>
                <a:lnTo>
                  <a:pt x="285" y="202"/>
                </a:lnTo>
                <a:lnTo>
                  <a:pt x="270" y="206"/>
                </a:lnTo>
                <a:lnTo>
                  <a:pt x="268" y="210"/>
                </a:lnTo>
                <a:lnTo>
                  <a:pt x="260" y="210"/>
                </a:lnTo>
                <a:lnTo>
                  <a:pt x="256" y="191"/>
                </a:lnTo>
                <a:lnTo>
                  <a:pt x="264" y="174"/>
                </a:lnTo>
                <a:lnTo>
                  <a:pt x="262" y="168"/>
                </a:lnTo>
                <a:lnTo>
                  <a:pt x="264" y="168"/>
                </a:lnTo>
                <a:lnTo>
                  <a:pt x="266" y="164"/>
                </a:lnTo>
                <a:lnTo>
                  <a:pt x="270" y="158"/>
                </a:lnTo>
                <a:lnTo>
                  <a:pt x="270" y="153"/>
                </a:lnTo>
                <a:lnTo>
                  <a:pt x="270" y="151"/>
                </a:lnTo>
                <a:lnTo>
                  <a:pt x="275" y="143"/>
                </a:lnTo>
                <a:lnTo>
                  <a:pt x="279" y="135"/>
                </a:lnTo>
                <a:lnTo>
                  <a:pt x="266" y="126"/>
                </a:lnTo>
                <a:lnTo>
                  <a:pt x="262" y="128"/>
                </a:lnTo>
                <a:lnTo>
                  <a:pt x="260" y="130"/>
                </a:lnTo>
                <a:lnTo>
                  <a:pt x="258" y="135"/>
                </a:lnTo>
                <a:lnTo>
                  <a:pt x="254" y="130"/>
                </a:lnTo>
                <a:lnTo>
                  <a:pt x="243" y="130"/>
                </a:lnTo>
                <a:lnTo>
                  <a:pt x="241" y="126"/>
                </a:lnTo>
                <a:lnTo>
                  <a:pt x="233" y="122"/>
                </a:lnTo>
                <a:lnTo>
                  <a:pt x="229" y="122"/>
                </a:lnTo>
                <a:lnTo>
                  <a:pt x="212" y="118"/>
                </a:lnTo>
                <a:lnTo>
                  <a:pt x="216" y="103"/>
                </a:lnTo>
                <a:lnTo>
                  <a:pt x="212" y="101"/>
                </a:lnTo>
                <a:lnTo>
                  <a:pt x="197" y="95"/>
                </a:lnTo>
                <a:lnTo>
                  <a:pt x="191" y="93"/>
                </a:lnTo>
                <a:lnTo>
                  <a:pt x="187" y="95"/>
                </a:lnTo>
                <a:lnTo>
                  <a:pt x="184" y="95"/>
                </a:lnTo>
                <a:lnTo>
                  <a:pt x="180" y="84"/>
                </a:lnTo>
                <a:lnTo>
                  <a:pt x="172" y="76"/>
                </a:lnTo>
                <a:lnTo>
                  <a:pt x="164" y="59"/>
                </a:lnTo>
                <a:lnTo>
                  <a:pt x="151" y="63"/>
                </a:lnTo>
                <a:lnTo>
                  <a:pt x="149" y="61"/>
                </a:lnTo>
                <a:lnTo>
                  <a:pt x="136" y="55"/>
                </a:lnTo>
                <a:lnTo>
                  <a:pt x="126" y="65"/>
                </a:lnTo>
                <a:lnTo>
                  <a:pt x="117" y="65"/>
                </a:lnTo>
                <a:lnTo>
                  <a:pt x="115" y="67"/>
                </a:lnTo>
                <a:lnTo>
                  <a:pt x="115" y="72"/>
                </a:lnTo>
                <a:lnTo>
                  <a:pt x="107" y="84"/>
                </a:lnTo>
                <a:lnTo>
                  <a:pt x="103" y="84"/>
                </a:lnTo>
                <a:lnTo>
                  <a:pt x="90" y="84"/>
                </a:lnTo>
                <a:lnTo>
                  <a:pt x="88" y="84"/>
                </a:lnTo>
                <a:lnTo>
                  <a:pt x="71" y="76"/>
                </a:lnTo>
                <a:lnTo>
                  <a:pt x="55" y="101"/>
                </a:lnTo>
                <a:lnTo>
                  <a:pt x="48" y="101"/>
                </a:lnTo>
                <a:lnTo>
                  <a:pt x="38" y="118"/>
                </a:lnTo>
                <a:lnTo>
                  <a:pt x="34" y="122"/>
                </a:lnTo>
                <a:lnTo>
                  <a:pt x="32" y="126"/>
                </a:lnTo>
                <a:lnTo>
                  <a:pt x="23" y="135"/>
                </a:lnTo>
                <a:lnTo>
                  <a:pt x="15" y="145"/>
                </a:lnTo>
                <a:lnTo>
                  <a:pt x="13" y="145"/>
                </a:lnTo>
                <a:lnTo>
                  <a:pt x="4" y="101"/>
                </a:lnTo>
                <a:lnTo>
                  <a:pt x="6" y="101"/>
                </a:lnTo>
                <a:lnTo>
                  <a:pt x="0" y="76"/>
                </a:lnTo>
                <a:lnTo>
                  <a:pt x="4" y="76"/>
                </a:lnTo>
                <a:lnTo>
                  <a:pt x="8" y="76"/>
                </a:lnTo>
                <a:lnTo>
                  <a:pt x="42" y="70"/>
                </a:lnTo>
                <a:lnTo>
                  <a:pt x="44" y="67"/>
                </a:lnTo>
                <a:lnTo>
                  <a:pt x="59" y="63"/>
                </a:lnTo>
                <a:lnTo>
                  <a:pt x="61" y="63"/>
                </a:lnTo>
                <a:lnTo>
                  <a:pt x="65" y="63"/>
                </a:lnTo>
                <a:lnTo>
                  <a:pt x="69" y="63"/>
                </a:lnTo>
                <a:lnTo>
                  <a:pt x="94" y="57"/>
                </a:lnTo>
                <a:lnTo>
                  <a:pt x="99" y="57"/>
                </a:lnTo>
                <a:lnTo>
                  <a:pt x="111" y="55"/>
                </a:lnTo>
                <a:lnTo>
                  <a:pt x="115" y="55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Freeform 16"/>
          <p:cNvSpPr>
            <a:spLocks/>
          </p:cNvSpPr>
          <p:nvPr/>
        </p:nvSpPr>
        <p:spPr bwMode="auto">
          <a:xfrm>
            <a:off x="7954963" y="2771775"/>
            <a:ext cx="227012" cy="519113"/>
          </a:xfrm>
          <a:custGeom>
            <a:avLst/>
            <a:gdLst>
              <a:gd name="T0" fmla="*/ 2147483647 w 143"/>
              <a:gd name="T1" fmla="*/ 2147483647 h 327"/>
              <a:gd name="T2" fmla="*/ 2147483647 w 143"/>
              <a:gd name="T3" fmla="*/ 2147483647 h 327"/>
              <a:gd name="T4" fmla="*/ 2147483647 w 143"/>
              <a:gd name="T5" fmla="*/ 2147483647 h 327"/>
              <a:gd name="T6" fmla="*/ 2147483647 w 143"/>
              <a:gd name="T7" fmla="*/ 2147483647 h 327"/>
              <a:gd name="T8" fmla="*/ 2147483647 w 143"/>
              <a:gd name="T9" fmla="*/ 2147483647 h 327"/>
              <a:gd name="T10" fmla="*/ 2147483647 w 143"/>
              <a:gd name="T11" fmla="*/ 2147483647 h 327"/>
              <a:gd name="T12" fmla="*/ 2147483647 w 143"/>
              <a:gd name="T13" fmla="*/ 2147483647 h 327"/>
              <a:gd name="T14" fmla="*/ 2147483647 w 143"/>
              <a:gd name="T15" fmla="*/ 2147483647 h 327"/>
              <a:gd name="T16" fmla="*/ 2147483647 w 143"/>
              <a:gd name="T17" fmla="*/ 2147483647 h 327"/>
              <a:gd name="T18" fmla="*/ 2147483647 w 143"/>
              <a:gd name="T19" fmla="*/ 2147483647 h 327"/>
              <a:gd name="T20" fmla="*/ 2147483647 w 143"/>
              <a:gd name="T21" fmla="*/ 2147483647 h 327"/>
              <a:gd name="T22" fmla="*/ 2147483647 w 143"/>
              <a:gd name="T23" fmla="*/ 2147483647 h 327"/>
              <a:gd name="T24" fmla="*/ 2147483647 w 143"/>
              <a:gd name="T25" fmla="*/ 2147483647 h 327"/>
              <a:gd name="T26" fmla="*/ 2147483647 w 143"/>
              <a:gd name="T27" fmla="*/ 2147483647 h 327"/>
              <a:gd name="T28" fmla="*/ 2147483647 w 143"/>
              <a:gd name="T29" fmla="*/ 2147483647 h 327"/>
              <a:gd name="T30" fmla="*/ 2147483647 w 143"/>
              <a:gd name="T31" fmla="*/ 2147483647 h 327"/>
              <a:gd name="T32" fmla="*/ 2147483647 w 143"/>
              <a:gd name="T33" fmla="*/ 2147483647 h 327"/>
              <a:gd name="T34" fmla="*/ 2147483647 w 143"/>
              <a:gd name="T35" fmla="*/ 2147483647 h 327"/>
              <a:gd name="T36" fmla="*/ 2147483647 w 143"/>
              <a:gd name="T37" fmla="*/ 2147483647 h 327"/>
              <a:gd name="T38" fmla="*/ 2147483647 w 143"/>
              <a:gd name="T39" fmla="*/ 2147483647 h 327"/>
              <a:gd name="T40" fmla="*/ 2147483647 w 143"/>
              <a:gd name="T41" fmla="*/ 2147483647 h 327"/>
              <a:gd name="T42" fmla="*/ 2147483647 w 143"/>
              <a:gd name="T43" fmla="*/ 2147483647 h 327"/>
              <a:gd name="T44" fmla="*/ 2147483647 w 143"/>
              <a:gd name="T45" fmla="*/ 2147483647 h 327"/>
              <a:gd name="T46" fmla="*/ 2147483647 w 143"/>
              <a:gd name="T47" fmla="*/ 2147483647 h 327"/>
              <a:gd name="T48" fmla="*/ 2147483647 w 143"/>
              <a:gd name="T49" fmla="*/ 2147483647 h 327"/>
              <a:gd name="T50" fmla="*/ 2147483647 w 143"/>
              <a:gd name="T51" fmla="*/ 2147483647 h 327"/>
              <a:gd name="T52" fmla="*/ 2147483647 w 143"/>
              <a:gd name="T53" fmla="*/ 2147483647 h 327"/>
              <a:gd name="T54" fmla="*/ 2147483647 w 143"/>
              <a:gd name="T55" fmla="*/ 2147483647 h 327"/>
              <a:gd name="T56" fmla="*/ 2147483647 w 143"/>
              <a:gd name="T57" fmla="*/ 2147483647 h 327"/>
              <a:gd name="T58" fmla="*/ 2147483647 w 143"/>
              <a:gd name="T59" fmla="*/ 2147483647 h 327"/>
              <a:gd name="T60" fmla="*/ 2147483647 w 143"/>
              <a:gd name="T61" fmla="*/ 2147483647 h 327"/>
              <a:gd name="T62" fmla="*/ 2147483647 w 143"/>
              <a:gd name="T63" fmla="*/ 2147483647 h 327"/>
              <a:gd name="T64" fmla="*/ 2147483647 w 143"/>
              <a:gd name="T65" fmla="*/ 2147483647 h 327"/>
              <a:gd name="T66" fmla="*/ 2147483647 w 143"/>
              <a:gd name="T67" fmla="*/ 2147483647 h 327"/>
              <a:gd name="T68" fmla="*/ 2147483647 w 143"/>
              <a:gd name="T69" fmla="*/ 2147483647 h 327"/>
              <a:gd name="T70" fmla="*/ 2147483647 w 143"/>
              <a:gd name="T71" fmla="*/ 2147483647 h 327"/>
              <a:gd name="T72" fmla="*/ 2147483647 w 143"/>
              <a:gd name="T73" fmla="*/ 2147483647 h 327"/>
              <a:gd name="T74" fmla="*/ 2147483647 w 143"/>
              <a:gd name="T75" fmla="*/ 2147483647 h 327"/>
              <a:gd name="T76" fmla="*/ 2147483647 w 143"/>
              <a:gd name="T77" fmla="*/ 2147483647 h 327"/>
              <a:gd name="T78" fmla="*/ 0 w 143"/>
              <a:gd name="T79" fmla="*/ 2147483647 h 327"/>
              <a:gd name="T80" fmla="*/ 2147483647 w 143"/>
              <a:gd name="T81" fmla="*/ 2147483647 h 327"/>
              <a:gd name="T82" fmla="*/ 2147483647 w 143"/>
              <a:gd name="T83" fmla="*/ 2147483647 h 327"/>
              <a:gd name="T84" fmla="*/ 2147483647 w 143"/>
              <a:gd name="T85" fmla="*/ 2147483647 h 327"/>
              <a:gd name="T86" fmla="*/ 2147483647 w 143"/>
              <a:gd name="T87" fmla="*/ 2147483647 h 327"/>
              <a:gd name="T88" fmla="*/ 2147483647 w 143"/>
              <a:gd name="T89" fmla="*/ 2147483647 h 327"/>
              <a:gd name="T90" fmla="*/ 2147483647 w 143"/>
              <a:gd name="T91" fmla="*/ 2147483647 h 327"/>
              <a:gd name="T92" fmla="*/ 2147483647 w 143"/>
              <a:gd name="T93" fmla="*/ 2147483647 h 327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143"/>
              <a:gd name="T142" fmla="*/ 0 h 327"/>
              <a:gd name="T143" fmla="*/ 143 w 143"/>
              <a:gd name="T144" fmla="*/ 327 h 327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143" h="327">
                <a:moveTo>
                  <a:pt x="130" y="239"/>
                </a:moveTo>
                <a:lnTo>
                  <a:pt x="132" y="237"/>
                </a:lnTo>
                <a:lnTo>
                  <a:pt x="143" y="197"/>
                </a:lnTo>
                <a:lnTo>
                  <a:pt x="138" y="151"/>
                </a:lnTo>
                <a:lnTo>
                  <a:pt x="136" y="113"/>
                </a:lnTo>
                <a:lnTo>
                  <a:pt x="132" y="103"/>
                </a:lnTo>
                <a:lnTo>
                  <a:pt x="132" y="107"/>
                </a:lnTo>
                <a:lnTo>
                  <a:pt x="113" y="109"/>
                </a:lnTo>
                <a:lnTo>
                  <a:pt x="111" y="111"/>
                </a:lnTo>
                <a:lnTo>
                  <a:pt x="105" y="109"/>
                </a:lnTo>
                <a:lnTo>
                  <a:pt x="105" y="105"/>
                </a:lnTo>
                <a:lnTo>
                  <a:pt x="105" y="103"/>
                </a:lnTo>
                <a:lnTo>
                  <a:pt x="103" y="99"/>
                </a:lnTo>
                <a:lnTo>
                  <a:pt x="105" y="93"/>
                </a:lnTo>
                <a:lnTo>
                  <a:pt x="105" y="88"/>
                </a:lnTo>
                <a:lnTo>
                  <a:pt x="105" y="86"/>
                </a:lnTo>
                <a:lnTo>
                  <a:pt x="109" y="84"/>
                </a:lnTo>
                <a:lnTo>
                  <a:pt x="117" y="80"/>
                </a:lnTo>
                <a:lnTo>
                  <a:pt x="120" y="80"/>
                </a:lnTo>
                <a:lnTo>
                  <a:pt x="122" y="76"/>
                </a:lnTo>
                <a:lnTo>
                  <a:pt x="122" y="72"/>
                </a:lnTo>
                <a:lnTo>
                  <a:pt x="122" y="65"/>
                </a:lnTo>
                <a:lnTo>
                  <a:pt x="122" y="59"/>
                </a:lnTo>
                <a:lnTo>
                  <a:pt x="124" y="49"/>
                </a:lnTo>
                <a:lnTo>
                  <a:pt x="124" y="46"/>
                </a:lnTo>
                <a:lnTo>
                  <a:pt x="126" y="46"/>
                </a:lnTo>
                <a:lnTo>
                  <a:pt x="126" y="44"/>
                </a:lnTo>
                <a:lnTo>
                  <a:pt x="126" y="42"/>
                </a:lnTo>
                <a:lnTo>
                  <a:pt x="126" y="34"/>
                </a:lnTo>
                <a:lnTo>
                  <a:pt x="126" y="30"/>
                </a:lnTo>
                <a:lnTo>
                  <a:pt x="124" y="30"/>
                </a:lnTo>
                <a:lnTo>
                  <a:pt x="96" y="23"/>
                </a:lnTo>
                <a:lnTo>
                  <a:pt x="88" y="21"/>
                </a:lnTo>
                <a:lnTo>
                  <a:pt x="86" y="19"/>
                </a:lnTo>
                <a:lnTo>
                  <a:pt x="84" y="19"/>
                </a:lnTo>
                <a:lnTo>
                  <a:pt x="75" y="17"/>
                </a:lnTo>
                <a:lnTo>
                  <a:pt x="71" y="15"/>
                </a:lnTo>
                <a:lnTo>
                  <a:pt x="61" y="11"/>
                </a:lnTo>
                <a:lnTo>
                  <a:pt x="50" y="9"/>
                </a:lnTo>
                <a:lnTo>
                  <a:pt x="36" y="0"/>
                </a:lnTo>
                <a:lnTo>
                  <a:pt x="29" y="4"/>
                </a:lnTo>
                <a:lnTo>
                  <a:pt x="21" y="21"/>
                </a:lnTo>
                <a:lnTo>
                  <a:pt x="21" y="30"/>
                </a:lnTo>
                <a:lnTo>
                  <a:pt x="13" y="42"/>
                </a:lnTo>
                <a:lnTo>
                  <a:pt x="15" y="42"/>
                </a:lnTo>
                <a:lnTo>
                  <a:pt x="13" y="46"/>
                </a:lnTo>
                <a:lnTo>
                  <a:pt x="2" y="61"/>
                </a:lnTo>
                <a:lnTo>
                  <a:pt x="4" y="63"/>
                </a:lnTo>
                <a:lnTo>
                  <a:pt x="13" y="74"/>
                </a:lnTo>
                <a:lnTo>
                  <a:pt x="2" y="95"/>
                </a:lnTo>
                <a:lnTo>
                  <a:pt x="6" y="111"/>
                </a:lnTo>
                <a:lnTo>
                  <a:pt x="8" y="113"/>
                </a:lnTo>
                <a:lnTo>
                  <a:pt x="15" y="113"/>
                </a:lnTo>
                <a:lnTo>
                  <a:pt x="40" y="139"/>
                </a:lnTo>
                <a:lnTo>
                  <a:pt x="40" y="143"/>
                </a:lnTo>
                <a:lnTo>
                  <a:pt x="48" y="147"/>
                </a:lnTo>
                <a:lnTo>
                  <a:pt x="52" y="151"/>
                </a:lnTo>
                <a:lnTo>
                  <a:pt x="69" y="162"/>
                </a:lnTo>
                <a:lnTo>
                  <a:pt x="61" y="168"/>
                </a:lnTo>
                <a:lnTo>
                  <a:pt x="57" y="174"/>
                </a:lnTo>
                <a:lnTo>
                  <a:pt x="46" y="181"/>
                </a:lnTo>
                <a:lnTo>
                  <a:pt x="44" y="185"/>
                </a:lnTo>
                <a:lnTo>
                  <a:pt x="40" y="189"/>
                </a:lnTo>
                <a:lnTo>
                  <a:pt x="40" y="191"/>
                </a:lnTo>
                <a:lnTo>
                  <a:pt x="36" y="195"/>
                </a:lnTo>
                <a:lnTo>
                  <a:pt x="36" y="204"/>
                </a:lnTo>
                <a:lnTo>
                  <a:pt x="36" y="206"/>
                </a:lnTo>
                <a:lnTo>
                  <a:pt x="31" y="210"/>
                </a:lnTo>
                <a:lnTo>
                  <a:pt x="29" y="210"/>
                </a:lnTo>
                <a:lnTo>
                  <a:pt x="27" y="212"/>
                </a:lnTo>
                <a:lnTo>
                  <a:pt x="15" y="218"/>
                </a:lnTo>
                <a:lnTo>
                  <a:pt x="11" y="225"/>
                </a:lnTo>
                <a:lnTo>
                  <a:pt x="8" y="227"/>
                </a:lnTo>
                <a:lnTo>
                  <a:pt x="4" y="239"/>
                </a:lnTo>
                <a:lnTo>
                  <a:pt x="0" y="250"/>
                </a:lnTo>
                <a:lnTo>
                  <a:pt x="4" y="254"/>
                </a:lnTo>
                <a:lnTo>
                  <a:pt x="6" y="269"/>
                </a:lnTo>
                <a:lnTo>
                  <a:pt x="25" y="279"/>
                </a:lnTo>
                <a:lnTo>
                  <a:pt x="38" y="287"/>
                </a:lnTo>
                <a:lnTo>
                  <a:pt x="42" y="287"/>
                </a:lnTo>
                <a:lnTo>
                  <a:pt x="57" y="298"/>
                </a:lnTo>
                <a:lnTo>
                  <a:pt x="59" y="294"/>
                </a:lnTo>
                <a:lnTo>
                  <a:pt x="80" y="294"/>
                </a:lnTo>
                <a:lnTo>
                  <a:pt x="84" y="327"/>
                </a:lnTo>
                <a:lnTo>
                  <a:pt x="92" y="325"/>
                </a:lnTo>
                <a:lnTo>
                  <a:pt x="99" y="315"/>
                </a:lnTo>
                <a:lnTo>
                  <a:pt x="113" y="271"/>
                </a:lnTo>
                <a:lnTo>
                  <a:pt x="115" y="269"/>
                </a:lnTo>
                <a:lnTo>
                  <a:pt x="130" y="239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Freeform 17"/>
          <p:cNvSpPr>
            <a:spLocks/>
          </p:cNvSpPr>
          <p:nvPr/>
        </p:nvSpPr>
        <p:spPr bwMode="auto">
          <a:xfrm>
            <a:off x="7077075" y="2665413"/>
            <a:ext cx="984250" cy="639762"/>
          </a:xfrm>
          <a:custGeom>
            <a:avLst/>
            <a:gdLst>
              <a:gd name="T0" fmla="*/ 2147483647 w 620"/>
              <a:gd name="T1" fmla="*/ 2147483647 h 403"/>
              <a:gd name="T2" fmla="*/ 2147483647 w 620"/>
              <a:gd name="T3" fmla="*/ 2147483647 h 403"/>
              <a:gd name="T4" fmla="*/ 2147483647 w 620"/>
              <a:gd name="T5" fmla="*/ 2147483647 h 403"/>
              <a:gd name="T6" fmla="*/ 2147483647 w 620"/>
              <a:gd name="T7" fmla="*/ 2147483647 h 403"/>
              <a:gd name="T8" fmla="*/ 2147483647 w 620"/>
              <a:gd name="T9" fmla="*/ 2147483647 h 403"/>
              <a:gd name="T10" fmla="*/ 2147483647 w 620"/>
              <a:gd name="T11" fmla="*/ 2147483647 h 403"/>
              <a:gd name="T12" fmla="*/ 2147483647 w 620"/>
              <a:gd name="T13" fmla="*/ 2147483647 h 403"/>
              <a:gd name="T14" fmla="*/ 2147483647 w 620"/>
              <a:gd name="T15" fmla="*/ 2147483647 h 403"/>
              <a:gd name="T16" fmla="*/ 2147483647 w 620"/>
              <a:gd name="T17" fmla="*/ 2147483647 h 403"/>
              <a:gd name="T18" fmla="*/ 2147483647 w 620"/>
              <a:gd name="T19" fmla="*/ 2147483647 h 403"/>
              <a:gd name="T20" fmla="*/ 2147483647 w 620"/>
              <a:gd name="T21" fmla="*/ 2147483647 h 403"/>
              <a:gd name="T22" fmla="*/ 2147483647 w 620"/>
              <a:gd name="T23" fmla="*/ 2147483647 h 403"/>
              <a:gd name="T24" fmla="*/ 2147483647 w 620"/>
              <a:gd name="T25" fmla="*/ 2147483647 h 403"/>
              <a:gd name="T26" fmla="*/ 2147483647 w 620"/>
              <a:gd name="T27" fmla="*/ 2147483647 h 403"/>
              <a:gd name="T28" fmla="*/ 2147483647 w 620"/>
              <a:gd name="T29" fmla="*/ 2147483647 h 403"/>
              <a:gd name="T30" fmla="*/ 2147483647 w 620"/>
              <a:gd name="T31" fmla="*/ 2147483647 h 403"/>
              <a:gd name="T32" fmla="*/ 2147483647 w 620"/>
              <a:gd name="T33" fmla="*/ 2147483647 h 403"/>
              <a:gd name="T34" fmla="*/ 2147483647 w 620"/>
              <a:gd name="T35" fmla="*/ 2147483647 h 403"/>
              <a:gd name="T36" fmla="*/ 2147483647 w 620"/>
              <a:gd name="T37" fmla="*/ 2147483647 h 403"/>
              <a:gd name="T38" fmla="*/ 2147483647 w 620"/>
              <a:gd name="T39" fmla="*/ 2147483647 h 403"/>
              <a:gd name="T40" fmla="*/ 2147483647 w 620"/>
              <a:gd name="T41" fmla="*/ 2147483647 h 403"/>
              <a:gd name="T42" fmla="*/ 2147483647 w 620"/>
              <a:gd name="T43" fmla="*/ 2147483647 h 403"/>
              <a:gd name="T44" fmla="*/ 2147483647 w 620"/>
              <a:gd name="T45" fmla="*/ 2147483647 h 403"/>
              <a:gd name="T46" fmla="*/ 2147483647 w 620"/>
              <a:gd name="T47" fmla="*/ 2147483647 h 403"/>
              <a:gd name="T48" fmla="*/ 2147483647 w 620"/>
              <a:gd name="T49" fmla="*/ 2147483647 h 403"/>
              <a:gd name="T50" fmla="*/ 2147483647 w 620"/>
              <a:gd name="T51" fmla="*/ 2147483647 h 403"/>
              <a:gd name="T52" fmla="*/ 2147483647 w 620"/>
              <a:gd name="T53" fmla="*/ 2147483647 h 403"/>
              <a:gd name="T54" fmla="*/ 2147483647 w 620"/>
              <a:gd name="T55" fmla="*/ 2147483647 h 403"/>
              <a:gd name="T56" fmla="*/ 2147483647 w 620"/>
              <a:gd name="T57" fmla="*/ 2147483647 h 403"/>
              <a:gd name="T58" fmla="*/ 2147483647 w 620"/>
              <a:gd name="T59" fmla="*/ 2147483647 h 403"/>
              <a:gd name="T60" fmla="*/ 2147483647 w 620"/>
              <a:gd name="T61" fmla="*/ 2147483647 h 403"/>
              <a:gd name="T62" fmla="*/ 2147483647 w 620"/>
              <a:gd name="T63" fmla="*/ 2147483647 h 403"/>
              <a:gd name="T64" fmla="*/ 2147483647 w 620"/>
              <a:gd name="T65" fmla="*/ 2147483647 h 403"/>
              <a:gd name="T66" fmla="*/ 2147483647 w 620"/>
              <a:gd name="T67" fmla="*/ 2147483647 h 403"/>
              <a:gd name="T68" fmla="*/ 2147483647 w 620"/>
              <a:gd name="T69" fmla="*/ 2147483647 h 403"/>
              <a:gd name="T70" fmla="*/ 2147483647 w 620"/>
              <a:gd name="T71" fmla="*/ 2147483647 h 403"/>
              <a:gd name="T72" fmla="*/ 2147483647 w 620"/>
              <a:gd name="T73" fmla="*/ 2147483647 h 403"/>
              <a:gd name="T74" fmla="*/ 2147483647 w 620"/>
              <a:gd name="T75" fmla="*/ 2147483647 h 403"/>
              <a:gd name="T76" fmla="*/ 2147483647 w 620"/>
              <a:gd name="T77" fmla="*/ 2147483647 h 403"/>
              <a:gd name="T78" fmla="*/ 2147483647 w 620"/>
              <a:gd name="T79" fmla="*/ 2147483647 h 403"/>
              <a:gd name="T80" fmla="*/ 2147483647 w 620"/>
              <a:gd name="T81" fmla="*/ 2147483647 h 403"/>
              <a:gd name="T82" fmla="*/ 2147483647 w 620"/>
              <a:gd name="T83" fmla="*/ 2147483647 h 403"/>
              <a:gd name="T84" fmla="*/ 2147483647 w 620"/>
              <a:gd name="T85" fmla="*/ 2147483647 h 403"/>
              <a:gd name="T86" fmla="*/ 2147483647 w 620"/>
              <a:gd name="T87" fmla="*/ 2147483647 h 403"/>
              <a:gd name="T88" fmla="*/ 2147483647 w 620"/>
              <a:gd name="T89" fmla="*/ 2147483647 h 403"/>
              <a:gd name="T90" fmla="*/ 2147483647 w 620"/>
              <a:gd name="T91" fmla="*/ 2147483647 h 403"/>
              <a:gd name="T92" fmla="*/ 2147483647 w 620"/>
              <a:gd name="T93" fmla="*/ 2147483647 h 403"/>
              <a:gd name="T94" fmla="*/ 2147483647 w 620"/>
              <a:gd name="T95" fmla="*/ 2147483647 h 403"/>
              <a:gd name="T96" fmla="*/ 2147483647 w 620"/>
              <a:gd name="T97" fmla="*/ 2147483647 h 403"/>
              <a:gd name="T98" fmla="*/ 2147483647 w 620"/>
              <a:gd name="T99" fmla="*/ 2147483647 h 403"/>
              <a:gd name="T100" fmla="*/ 2147483647 w 620"/>
              <a:gd name="T101" fmla="*/ 2147483647 h 403"/>
              <a:gd name="T102" fmla="*/ 2147483647 w 620"/>
              <a:gd name="T103" fmla="*/ 2147483647 h 403"/>
              <a:gd name="T104" fmla="*/ 2147483647 w 620"/>
              <a:gd name="T105" fmla="*/ 2147483647 h 403"/>
              <a:gd name="T106" fmla="*/ 2147483647 w 620"/>
              <a:gd name="T107" fmla="*/ 2147483647 h 403"/>
              <a:gd name="T108" fmla="*/ 2147483647 w 620"/>
              <a:gd name="T109" fmla="*/ 2147483647 h 403"/>
              <a:gd name="T110" fmla="*/ 2147483647 w 620"/>
              <a:gd name="T111" fmla="*/ 2147483647 h 403"/>
              <a:gd name="T112" fmla="*/ 2147483647 w 620"/>
              <a:gd name="T113" fmla="*/ 2147483647 h 403"/>
              <a:gd name="T114" fmla="*/ 2147483647 w 620"/>
              <a:gd name="T115" fmla="*/ 2147483647 h 403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620"/>
              <a:gd name="T175" fmla="*/ 0 h 403"/>
              <a:gd name="T176" fmla="*/ 620 w 620"/>
              <a:gd name="T177" fmla="*/ 403 h 403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620" h="403">
                <a:moveTo>
                  <a:pt x="406" y="338"/>
                </a:moveTo>
                <a:lnTo>
                  <a:pt x="415" y="336"/>
                </a:lnTo>
                <a:lnTo>
                  <a:pt x="417" y="336"/>
                </a:lnTo>
                <a:lnTo>
                  <a:pt x="427" y="331"/>
                </a:lnTo>
                <a:lnTo>
                  <a:pt x="432" y="329"/>
                </a:lnTo>
                <a:lnTo>
                  <a:pt x="446" y="327"/>
                </a:lnTo>
                <a:lnTo>
                  <a:pt x="448" y="327"/>
                </a:lnTo>
                <a:lnTo>
                  <a:pt x="455" y="325"/>
                </a:lnTo>
                <a:lnTo>
                  <a:pt x="457" y="325"/>
                </a:lnTo>
                <a:lnTo>
                  <a:pt x="482" y="321"/>
                </a:lnTo>
                <a:lnTo>
                  <a:pt x="492" y="317"/>
                </a:lnTo>
                <a:lnTo>
                  <a:pt x="507" y="315"/>
                </a:lnTo>
                <a:lnTo>
                  <a:pt x="517" y="312"/>
                </a:lnTo>
                <a:lnTo>
                  <a:pt x="526" y="310"/>
                </a:lnTo>
                <a:lnTo>
                  <a:pt x="528" y="310"/>
                </a:lnTo>
                <a:lnTo>
                  <a:pt x="528" y="306"/>
                </a:lnTo>
                <a:lnTo>
                  <a:pt x="543" y="292"/>
                </a:lnTo>
                <a:lnTo>
                  <a:pt x="545" y="292"/>
                </a:lnTo>
                <a:lnTo>
                  <a:pt x="553" y="287"/>
                </a:lnTo>
                <a:lnTo>
                  <a:pt x="561" y="292"/>
                </a:lnTo>
                <a:lnTo>
                  <a:pt x="566" y="287"/>
                </a:lnTo>
                <a:lnTo>
                  <a:pt x="578" y="279"/>
                </a:lnTo>
                <a:lnTo>
                  <a:pt x="580" y="279"/>
                </a:lnTo>
                <a:lnTo>
                  <a:pt x="582" y="277"/>
                </a:lnTo>
                <a:lnTo>
                  <a:pt x="587" y="273"/>
                </a:lnTo>
                <a:lnTo>
                  <a:pt x="587" y="271"/>
                </a:lnTo>
                <a:lnTo>
                  <a:pt x="587" y="262"/>
                </a:lnTo>
                <a:lnTo>
                  <a:pt x="591" y="258"/>
                </a:lnTo>
                <a:lnTo>
                  <a:pt x="595" y="252"/>
                </a:lnTo>
                <a:lnTo>
                  <a:pt x="597" y="250"/>
                </a:lnTo>
                <a:lnTo>
                  <a:pt x="608" y="241"/>
                </a:lnTo>
                <a:lnTo>
                  <a:pt x="612" y="235"/>
                </a:lnTo>
                <a:lnTo>
                  <a:pt x="620" y="229"/>
                </a:lnTo>
                <a:lnTo>
                  <a:pt x="603" y="220"/>
                </a:lnTo>
                <a:lnTo>
                  <a:pt x="599" y="214"/>
                </a:lnTo>
                <a:lnTo>
                  <a:pt x="591" y="210"/>
                </a:lnTo>
                <a:lnTo>
                  <a:pt x="591" y="206"/>
                </a:lnTo>
                <a:lnTo>
                  <a:pt x="566" y="183"/>
                </a:lnTo>
                <a:lnTo>
                  <a:pt x="559" y="183"/>
                </a:lnTo>
                <a:lnTo>
                  <a:pt x="559" y="180"/>
                </a:lnTo>
                <a:lnTo>
                  <a:pt x="557" y="180"/>
                </a:lnTo>
                <a:lnTo>
                  <a:pt x="553" y="164"/>
                </a:lnTo>
                <a:lnTo>
                  <a:pt x="564" y="143"/>
                </a:lnTo>
                <a:lnTo>
                  <a:pt x="555" y="130"/>
                </a:lnTo>
                <a:lnTo>
                  <a:pt x="553" y="130"/>
                </a:lnTo>
                <a:lnTo>
                  <a:pt x="564" y="116"/>
                </a:lnTo>
                <a:lnTo>
                  <a:pt x="566" y="109"/>
                </a:lnTo>
                <a:lnTo>
                  <a:pt x="564" y="111"/>
                </a:lnTo>
                <a:lnTo>
                  <a:pt x="572" y="99"/>
                </a:lnTo>
                <a:lnTo>
                  <a:pt x="572" y="88"/>
                </a:lnTo>
                <a:lnTo>
                  <a:pt x="580" y="74"/>
                </a:lnTo>
                <a:lnTo>
                  <a:pt x="587" y="69"/>
                </a:lnTo>
                <a:lnTo>
                  <a:pt x="584" y="67"/>
                </a:lnTo>
                <a:lnTo>
                  <a:pt x="578" y="63"/>
                </a:lnTo>
                <a:lnTo>
                  <a:pt x="566" y="63"/>
                </a:lnTo>
                <a:lnTo>
                  <a:pt x="551" y="57"/>
                </a:lnTo>
                <a:lnTo>
                  <a:pt x="540" y="46"/>
                </a:lnTo>
                <a:lnTo>
                  <a:pt x="543" y="42"/>
                </a:lnTo>
                <a:lnTo>
                  <a:pt x="538" y="27"/>
                </a:lnTo>
                <a:lnTo>
                  <a:pt x="526" y="15"/>
                </a:lnTo>
                <a:lnTo>
                  <a:pt x="524" y="13"/>
                </a:lnTo>
                <a:lnTo>
                  <a:pt x="515" y="17"/>
                </a:lnTo>
                <a:lnTo>
                  <a:pt x="501" y="0"/>
                </a:lnTo>
                <a:lnTo>
                  <a:pt x="499" y="0"/>
                </a:lnTo>
                <a:lnTo>
                  <a:pt x="490" y="4"/>
                </a:lnTo>
                <a:lnTo>
                  <a:pt x="459" y="11"/>
                </a:lnTo>
                <a:lnTo>
                  <a:pt x="440" y="13"/>
                </a:lnTo>
                <a:lnTo>
                  <a:pt x="429" y="17"/>
                </a:lnTo>
                <a:lnTo>
                  <a:pt x="427" y="17"/>
                </a:lnTo>
                <a:lnTo>
                  <a:pt x="425" y="17"/>
                </a:lnTo>
                <a:lnTo>
                  <a:pt x="415" y="19"/>
                </a:lnTo>
                <a:lnTo>
                  <a:pt x="402" y="21"/>
                </a:lnTo>
                <a:lnTo>
                  <a:pt x="385" y="27"/>
                </a:lnTo>
                <a:lnTo>
                  <a:pt x="362" y="32"/>
                </a:lnTo>
                <a:lnTo>
                  <a:pt x="356" y="34"/>
                </a:lnTo>
                <a:lnTo>
                  <a:pt x="348" y="34"/>
                </a:lnTo>
                <a:lnTo>
                  <a:pt x="346" y="34"/>
                </a:lnTo>
                <a:lnTo>
                  <a:pt x="333" y="38"/>
                </a:lnTo>
                <a:lnTo>
                  <a:pt x="291" y="46"/>
                </a:lnTo>
                <a:lnTo>
                  <a:pt x="283" y="46"/>
                </a:lnTo>
                <a:lnTo>
                  <a:pt x="281" y="48"/>
                </a:lnTo>
                <a:lnTo>
                  <a:pt x="274" y="51"/>
                </a:lnTo>
                <a:lnTo>
                  <a:pt x="270" y="51"/>
                </a:lnTo>
                <a:lnTo>
                  <a:pt x="253" y="53"/>
                </a:lnTo>
                <a:lnTo>
                  <a:pt x="232" y="57"/>
                </a:lnTo>
                <a:lnTo>
                  <a:pt x="224" y="59"/>
                </a:lnTo>
                <a:lnTo>
                  <a:pt x="220" y="59"/>
                </a:lnTo>
                <a:lnTo>
                  <a:pt x="214" y="61"/>
                </a:lnTo>
                <a:lnTo>
                  <a:pt x="184" y="67"/>
                </a:lnTo>
                <a:lnTo>
                  <a:pt x="161" y="71"/>
                </a:lnTo>
                <a:lnTo>
                  <a:pt x="155" y="74"/>
                </a:lnTo>
                <a:lnTo>
                  <a:pt x="149" y="76"/>
                </a:lnTo>
                <a:lnTo>
                  <a:pt x="142" y="76"/>
                </a:lnTo>
                <a:lnTo>
                  <a:pt x="130" y="78"/>
                </a:lnTo>
                <a:lnTo>
                  <a:pt x="102" y="84"/>
                </a:lnTo>
                <a:lnTo>
                  <a:pt x="90" y="86"/>
                </a:lnTo>
                <a:lnTo>
                  <a:pt x="84" y="86"/>
                </a:lnTo>
                <a:lnTo>
                  <a:pt x="73" y="88"/>
                </a:lnTo>
                <a:lnTo>
                  <a:pt x="67" y="51"/>
                </a:lnTo>
                <a:lnTo>
                  <a:pt x="31" y="80"/>
                </a:lnTo>
                <a:lnTo>
                  <a:pt x="6" y="101"/>
                </a:lnTo>
                <a:lnTo>
                  <a:pt x="0" y="103"/>
                </a:lnTo>
                <a:lnTo>
                  <a:pt x="2" y="118"/>
                </a:lnTo>
                <a:lnTo>
                  <a:pt x="4" y="122"/>
                </a:lnTo>
                <a:lnTo>
                  <a:pt x="6" y="139"/>
                </a:lnTo>
                <a:lnTo>
                  <a:pt x="8" y="151"/>
                </a:lnTo>
                <a:lnTo>
                  <a:pt x="10" y="168"/>
                </a:lnTo>
                <a:lnTo>
                  <a:pt x="10" y="170"/>
                </a:lnTo>
                <a:lnTo>
                  <a:pt x="12" y="185"/>
                </a:lnTo>
                <a:lnTo>
                  <a:pt x="17" y="195"/>
                </a:lnTo>
                <a:lnTo>
                  <a:pt x="19" y="216"/>
                </a:lnTo>
                <a:lnTo>
                  <a:pt x="21" y="233"/>
                </a:lnTo>
                <a:lnTo>
                  <a:pt x="23" y="237"/>
                </a:lnTo>
                <a:lnTo>
                  <a:pt x="25" y="248"/>
                </a:lnTo>
                <a:lnTo>
                  <a:pt x="25" y="250"/>
                </a:lnTo>
                <a:lnTo>
                  <a:pt x="25" y="254"/>
                </a:lnTo>
                <a:lnTo>
                  <a:pt x="27" y="262"/>
                </a:lnTo>
                <a:lnTo>
                  <a:pt x="29" y="271"/>
                </a:lnTo>
                <a:lnTo>
                  <a:pt x="31" y="281"/>
                </a:lnTo>
                <a:lnTo>
                  <a:pt x="31" y="283"/>
                </a:lnTo>
                <a:lnTo>
                  <a:pt x="31" y="287"/>
                </a:lnTo>
                <a:lnTo>
                  <a:pt x="35" y="304"/>
                </a:lnTo>
                <a:lnTo>
                  <a:pt x="35" y="306"/>
                </a:lnTo>
                <a:lnTo>
                  <a:pt x="35" y="310"/>
                </a:lnTo>
                <a:lnTo>
                  <a:pt x="35" y="312"/>
                </a:lnTo>
                <a:lnTo>
                  <a:pt x="40" y="333"/>
                </a:lnTo>
                <a:lnTo>
                  <a:pt x="40" y="338"/>
                </a:lnTo>
                <a:lnTo>
                  <a:pt x="42" y="346"/>
                </a:lnTo>
                <a:lnTo>
                  <a:pt x="42" y="348"/>
                </a:lnTo>
                <a:lnTo>
                  <a:pt x="44" y="359"/>
                </a:lnTo>
                <a:lnTo>
                  <a:pt x="46" y="365"/>
                </a:lnTo>
                <a:lnTo>
                  <a:pt x="46" y="367"/>
                </a:lnTo>
                <a:lnTo>
                  <a:pt x="48" y="371"/>
                </a:lnTo>
                <a:lnTo>
                  <a:pt x="52" y="398"/>
                </a:lnTo>
                <a:lnTo>
                  <a:pt x="52" y="403"/>
                </a:lnTo>
                <a:lnTo>
                  <a:pt x="54" y="403"/>
                </a:lnTo>
                <a:lnTo>
                  <a:pt x="63" y="403"/>
                </a:lnTo>
                <a:lnTo>
                  <a:pt x="65" y="401"/>
                </a:lnTo>
                <a:lnTo>
                  <a:pt x="67" y="401"/>
                </a:lnTo>
                <a:lnTo>
                  <a:pt x="113" y="394"/>
                </a:lnTo>
                <a:lnTo>
                  <a:pt x="117" y="392"/>
                </a:lnTo>
                <a:lnTo>
                  <a:pt x="123" y="390"/>
                </a:lnTo>
                <a:lnTo>
                  <a:pt x="128" y="390"/>
                </a:lnTo>
                <a:lnTo>
                  <a:pt x="147" y="386"/>
                </a:lnTo>
                <a:lnTo>
                  <a:pt x="149" y="386"/>
                </a:lnTo>
                <a:lnTo>
                  <a:pt x="157" y="386"/>
                </a:lnTo>
                <a:lnTo>
                  <a:pt x="161" y="386"/>
                </a:lnTo>
                <a:lnTo>
                  <a:pt x="163" y="384"/>
                </a:lnTo>
                <a:lnTo>
                  <a:pt x="165" y="384"/>
                </a:lnTo>
                <a:lnTo>
                  <a:pt x="197" y="380"/>
                </a:lnTo>
                <a:lnTo>
                  <a:pt x="199" y="375"/>
                </a:lnTo>
                <a:lnTo>
                  <a:pt x="214" y="373"/>
                </a:lnTo>
                <a:lnTo>
                  <a:pt x="216" y="373"/>
                </a:lnTo>
                <a:lnTo>
                  <a:pt x="220" y="373"/>
                </a:lnTo>
                <a:lnTo>
                  <a:pt x="224" y="371"/>
                </a:lnTo>
                <a:lnTo>
                  <a:pt x="251" y="367"/>
                </a:lnTo>
                <a:lnTo>
                  <a:pt x="253" y="367"/>
                </a:lnTo>
                <a:lnTo>
                  <a:pt x="268" y="363"/>
                </a:lnTo>
                <a:lnTo>
                  <a:pt x="270" y="363"/>
                </a:lnTo>
                <a:lnTo>
                  <a:pt x="281" y="363"/>
                </a:lnTo>
                <a:lnTo>
                  <a:pt x="281" y="361"/>
                </a:lnTo>
                <a:lnTo>
                  <a:pt x="295" y="359"/>
                </a:lnTo>
                <a:lnTo>
                  <a:pt x="304" y="357"/>
                </a:lnTo>
                <a:lnTo>
                  <a:pt x="356" y="346"/>
                </a:lnTo>
                <a:lnTo>
                  <a:pt x="360" y="346"/>
                </a:lnTo>
                <a:lnTo>
                  <a:pt x="364" y="346"/>
                </a:lnTo>
                <a:lnTo>
                  <a:pt x="373" y="344"/>
                </a:lnTo>
                <a:lnTo>
                  <a:pt x="383" y="342"/>
                </a:lnTo>
                <a:lnTo>
                  <a:pt x="402" y="338"/>
                </a:lnTo>
                <a:lnTo>
                  <a:pt x="406" y="338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Freeform 18"/>
          <p:cNvSpPr>
            <a:spLocks/>
          </p:cNvSpPr>
          <p:nvPr/>
        </p:nvSpPr>
        <p:spPr bwMode="auto">
          <a:xfrm>
            <a:off x="6743700" y="3305175"/>
            <a:ext cx="1304925" cy="757238"/>
          </a:xfrm>
          <a:custGeom>
            <a:avLst/>
            <a:gdLst>
              <a:gd name="T0" fmla="*/ 2147483647 w 822"/>
              <a:gd name="T1" fmla="*/ 2147483647 h 477"/>
              <a:gd name="T2" fmla="*/ 2147483647 w 822"/>
              <a:gd name="T3" fmla="*/ 2147483647 h 477"/>
              <a:gd name="T4" fmla="*/ 2147483647 w 822"/>
              <a:gd name="T5" fmla="*/ 2147483647 h 477"/>
              <a:gd name="T6" fmla="*/ 2147483647 w 822"/>
              <a:gd name="T7" fmla="*/ 2147483647 h 477"/>
              <a:gd name="T8" fmla="*/ 2147483647 w 822"/>
              <a:gd name="T9" fmla="*/ 2147483647 h 477"/>
              <a:gd name="T10" fmla="*/ 2147483647 w 822"/>
              <a:gd name="T11" fmla="*/ 2147483647 h 477"/>
              <a:gd name="T12" fmla="*/ 2147483647 w 822"/>
              <a:gd name="T13" fmla="*/ 2147483647 h 477"/>
              <a:gd name="T14" fmla="*/ 2147483647 w 822"/>
              <a:gd name="T15" fmla="*/ 2147483647 h 477"/>
              <a:gd name="T16" fmla="*/ 2147483647 w 822"/>
              <a:gd name="T17" fmla="*/ 2147483647 h 477"/>
              <a:gd name="T18" fmla="*/ 2147483647 w 822"/>
              <a:gd name="T19" fmla="*/ 2147483647 h 477"/>
              <a:gd name="T20" fmla="*/ 2147483647 w 822"/>
              <a:gd name="T21" fmla="*/ 2147483647 h 477"/>
              <a:gd name="T22" fmla="*/ 2147483647 w 822"/>
              <a:gd name="T23" fmla="*/ 2147483647 h 477"/>
              <a:gd name="T24" fmla="*/ 2147483647 w 822"/>
              <a:gd name="T25" fmla="*/ 2147483647 h 477"/>
              <a:gd name="T26" fmla="*/ 2147483647 w 822"/>
              <a:gd name="T27" fmla="*/ 2147483647 h 477"/>
              <a:gd name="T28" fmla="*/ 2147483647 w 822"/>
              <a:gd name="T29" fmla="*/ 2147483647 h 477"/>
              <a:gd name="T30" fmla="*/ 2147483647 w 822"/>
              <a:gd name="T31" fmla="*/ 2147483647 h 477"/>
              <a:gd name="T32" fmla="*/ 2147483647 w 822"/>
              <a:gd name="T33" fmla="*/ 2147483647 h 477"/>
              <a:gd name="T34" fmla="*/ 2147483647 w 822"/>
              <a:gd name="T35" fmla="*/ 2147483647 h 477"/>
              <a:gd name="T36" fmla="*/ 2147483647 w 822"/>
              <a:gd name="T37" fmla="*/ 2147483647 h 477"/>
              <a:gd name="T38" fmla="*/ 2147483647 w 822"/>
              <a:gd name="T39" fmla="*/ 2147483647 h 477"/>
              <a:gd name="T40" fmla="*/ 2147483647 w 822"/>
              <a:gd name="T41" fmla="*/ 2147483647 h 477"/>
              <a:gd name="T42" fmla="*/ 0 w 822"/>
              <a:gd name="T43" fmla="*/ 2147483647 h 477"/>
              <a:gd name="T44" fmla="*/ 2147483647 w 822"/>
              <a:gd name="T45" fmla="*/ 2147483647 h 477"/>
              <a:gd name="T46" fmla="*/ 2147483647 w 822"/>
              <a:gd name="T47" fmla="*/ 2147483647 h 477"/>
              <a:gd name="T48" fmla="*/ 2147483647 w 822"/>
              <a:gd name="T49" fmla="*/ 2147483647 h 477"/>
              <a:gd name="T50" fmla="*/ 2147483647 w 822"/>
              <a:gd name="T51" fmla="*/ 2147483647 h 477"/>
              <a:gd name="T52" fmla="*/ 2147483647 w 822"/>
              <a:gd name="T53" fmla="*/ 2147483647 h 477"/>
              <a:gd name="T54" fmla="*/ 2147483647 w 822"/>
              <a:gd name="T55" fmla="*/ 2147483647 h 477"/>
              <a:gd name="T56" fmla="*/ 2147483647 w 822"/>
              <a:gd name="T57" fmla="*/ 2147483647 h 477"/>
              <a:gd name="T58" fmla="*/ 2147483647 w 822"/>
              <a:gd name="T59" fmla="*/ 2147483647 h 477"/>
              <a:gd name="T60" fmla="*/ 2147483647 w 822"/>
              <a:gd name="T61" fmla="*/ 2147483647 h 477"/>
              <a:gd name="T62" fmla="*/ 2147483647 w 822"/>
              <a:gd name="T63" fmla="*/ 2147483647 h 477"/>
              <a:gd name="T64" fmla="*/ 2147483647 w 822"/>
              <a:gd name="T65" fmla="*/ 2147483647 h 477"/>
              <a:gd name="T66" fmla="*/ 2147483647 w 822"/>
              <a:gd name="T67" fmla="*/ 2147483647 h 477"/>
              <a:gd name="T68" fmla="*/ 2147483647 w 822"/>
              <a:gd name="T69" fmla="*/ 2147483647 h 477"/>
              <a:gd name="T70" fmla="*/ 2147483647 w 822"/>
              <a:gd name="T71" fmla="*/ 2147483647 h 477"/>
              <a:gd name="T72" fmla="*/ 2147483647 w 822"/>
              <a:gd name="T73" fmla="*/ 2147483647 h 477"/>
              <a:gd name="T74" fmla="*/ 2147483647 w 822"/>
              <a:gd name="T75" fmla="*/ 2147483647 h 477"/>
              <a:gd name="T76" fmla="*/ 2147483647 w 822"/>
              <a:gd name="T77" fmla="*/ 2147483647 h 477"/>
              <a:gd name="T78" fmla="*/ 2147483647 w 822"/>
              <a:gd name="T79" fmla="*/ 2147483647 h 477"/>
              <a:gd name="T80" fmla="*/ 2147483647 w 822"/>
              <a:gd name="T81" fmla="*/ 2147483647 h 477"/>
              <a:gd name="T82" fmla="*/ 2147483647 w 822"/>
              <a:gd name="T83" fmla="*/ 2147483647 h 477"/>
              <a:gd name="T84" fmla="*/ 2147483647 w 822"/>
              <a:gd name="T85" fmla="*/ 2147483647 h 477"/>
              <a:gd name="T86" fmla="*/ 2147483647 w 822"/>
              <a:gd name="T87" fmla="*/ 2147483647 h 477"/>
              <a:gd name="T88" fmla="*/ 2147483647 w 822"/>
              <a:gd name="T89" fmla="*/ 2147483647 h 477"/>
              <a:gd name="T90" fmla="*/ 2147483647 w 822"/>
              <a:gd name="T91" fmla="*/ 2147483647 h 477"/>
              <a:gd name="T92" fmla="*/ 2147483647 w 822"/>
              <a:gd name="T93" fmla="*/ 2147483647 h 477"/>
              <a:gd name="T94" fmla="*/ 2147483647 w 822"/>
              <a:gd name="T95" fmla="*/ 2147483647 h 477"/>
              <a:gd name="T96" fmla="*/ 2147483647 w 822"/>
              <a:gd name="T97" fmla="*/ 2147483647 h 477"/>
              <a:gd name="T98" fmla="*/ 2147483647 w 822"/>
              <a:gd name="T99" fmla="*/ 2147483647 h 477"/>
              <a:gd name="T100" fmla="*/ 2147483647 w 822"/>
              <a:gd name="T101" fmla="*/ 2147483647 h 477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822"/>
              <a:gd name="T154" fmla="*/ 0 h 477"/>
              <a:gd name="T155" fmla="*/ 822 w 822"/>
              <a:gd name="T156" fmla="*/ 477 h 477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822" h="477">
                <a:moveTo>
                  <a:pt x="750" y="266"/>
                </a:moveTo>
                <a:lnTo>
                  <a:pt x="753" y="268"/>
                </a:lnTo>
                <a:lnTo>
                  <a:pt x="755" y="266"/>
                </a:lnTo>
                <a:lnTo>
                  <a:pt x="763" y="270"/>
                </a:lnTo>
                <a:lnTo>
                  <a:pt x="763" y="272"/>
                </a:lnTo>
                <a:lnTo>
                  <a:pt x="765" y="285"/>
                </a:lnTo>
                <a:lnTo>
                  <a:pt x="767" y="289"/>
                </a:lnTo>
                <a:lnTo>
                  <a:pt x="767" y="291"/>
                </a:lnTo>
                <a:lnTo>
                  <a:pt x="771" y="291"/>
                </a:lnTo>
                <a:lnTo>
                  <a:pt x="780" y="293"/>
                </a:lnTo>
                <a:lnTo>
                  <a:pt x="786" y="293"/>
                </a:lnTo>
                <a:lnTo>
                  <a:pt x="799" y="289"/>
                </a:lnTo>
                <a:lnTo>
                  <a:pt x="822" y="335"/>
                </a:lnTo>
                <a:lnTo>
                  <a:pt x="809" y="339"/>
                </a:lnTo>
                <a:lnTo>
                  <a:pt x="797" y="341"/>
                </a:lnTo>
                <a:lnTo>
                  <a:pt x="784" y="343"/>
                </a:lnTo>
                <a:lnTo>
                  <a:pt x="780" y="345"/>
                </a:lnTo>
                <a:lnTo>
                  <a:pt x="776" y="345"/>
                </a:lnTo>
                <a:lnTo>
                  <a:pt x="774" y="347"/>
                </a:lnTo>
                <a:lnTo>
                  <a:pt x="771" y="347"/>
                </a:lnTo>
                <a:lnTo>
                  <a:pt x="759" y="350"/>
                </a:lnTo>
                <a:lnTo>
                  <a:pt x="755" y="352"/>
                </a:lnTo>
                <a:lnTo>
                  <a:pt x="732" y="356"/>
                </a:lnTo>
                <a:lnTo>
                  <a:pt x="719" y="358"/>
                </a:lnTo>
                <a:lnTo>
                  <a:pt x="715" y="360"/>
                </a:lnTo>
                <a:lnTo>
                  <a:pt x="694" y="364"/>
                </a:lnTo>
                <a:lnTo>
                  <a:pt x="692" y="364"/>
                </a:lnTo>
                <a:lnTo>
                  <a:pt x="688" y="364"/>
                </a:lnTo>
                <a:lnTo>
                  <a:pt x="679" y="366"/>
                </a:lnTo>
                <a:lnTo>
                  <a:pt x="673" y="368"/>
                </a:lnTo>
                <a:lnTo>
                  <a:pt x="648" y="373"/>
                </a:lnTo>
                <a:lnTo>
                  <a:pt x="646" y="373"/>
                </a:lnTo>
                <a:lnTo>
                  <a:pt x="625" y="379"/>
                </a:lnTo>
                <a:lnTo>
                  <a:pt x="621" y="379"/>
                </a:lnTo>
                <a:lnTo>
                  <a:pt x="616" y="381"/>
                </a:lnTo>
                <a:lnTo>
                  <a:pt x="612" y="381"/>
                </a:lnTo>
                <a:lnTo>
                  <a:pt x="604" y="383"/>
                </a:lnTo>
                <a:lnTo>
                  <a:pt x="600" y="383"/>
                </a:lnTo>
                <a:lnTo>
                  <a:pt x="595" y="385"/>
                </a:lnTo>
                <a:lnTo>
                  <a:pt x="577" y="389"/>
                </a:lnTo>
                <a:lnTo>
                  <a:pt x="574" y="389"/>
                </a:lnTo>
                <a:lnTo>
                  <a:pt x="566" y="389"/>
                </a:lnTo>
                <a:lnTo>
                  <a:pt x="562" y="391"/>
                </a:lnTo>
                <a:lnTo>
                  <a:pt x="558" y="391"/>
                </a:lnTo>
                <a:lnTo>
                  <a:pt x="553" y="394"/>
                </a:lnTo>
                <a:lnTo>
                  <a:pt x="549" y="394"/>
                </a:lnTo>
                <a:lnTo>
                  <a:pt x="537" y="396"/>
                </a:lnTo>
                <a:lnTo>
                  <a:pt x="524" y="398"/>
                </a:lnTo>
                <a:lnTo>
                  <a:pt x="522" y="398"/>
                </a:lnTo>
                <a:lnTo>
                  <a:pt x="518" y="400"/>
                </a:lnTo>
                <a:lnTo>
                  <a:pt x="516" y="400"/>
                </a:lnTo>
                <a:lnTo>
                  <a:pt x="514" y="400"/>
                </a:lnTo>
                <a:lnTo>
                  <a:pt x="480" y="406"/>
                </a:lnTo>
                <a:lnTo>
                  <a:pt x="472" y="408"/>
                </a:lnTo>
                <a:lnTo>
                  <a:pt x="468" y="408"/>
                </a:lnTo>
                <a:lnTo>
                  <a:pt x="455" y="410"/>
                </a:lnTo>
                <a:lnTo>
                  <a:pt x="442" y="415"/>
                </a:lnTo>
                <a:lnTo>
                  <a:pt x="438" y="415"/>
                </a:lnTo>
                <a:lnTo>
                  <a:pt x="430" y="415"/>
                </a:lnTo>
                <a:lnTo>
                  <a:pt x="419" y="417"/>
                </a:lnTo>
                <a:lnTo>
                  <a:pt x="403" y="421"/>
                </a:lnTo>
                <a:lnTo>
                  <a:pt x="390" y="423"/>
                </a:lnTo>
                <a:lnTo>
                  <a:pt x="388" y="423"/>
                </a:lnTo>
                <a:lnTo>
                  <a:pt x="384" y="425"/>
                </a:lnTo>
                <a:lnTo>
                  <a:pt x="377" y="427"/>
                </a:lnTo>
                <a:lnTo>
                  <a:pt x="359" y="429"/>
                </a:lnTo>
                <a:lnTo>
                  <a:pt x="344" y="431"/>
                </a:lnTo>
                <a:lnTo>
                  <a:pt x="336" y="431"/>
                </a:lnTo>
                <a:lnTo>
                  <a:pt x="331" y="431"/>
                </a:lnTo>
                <a:lnTo>
                  <a:pt x="325" y="431"/>
                </a:lnTo>
                <a:lnTo>
                  <a:pt x="315" y="433"/>
                </a:lnTo>
                <a:lnTo>
                  <a:pt x="308" y="435"/>
                </a:lnTo>
                <a:lnTo>
                  <a:pt x="304" y="435"/>
                </a:lnTo>
                <a:lnTo>
                  <a:pt x="302" y="435"/>
                </a:lnTo>
                <a:lnTo>
                  <a:pt x="300" y="435"/>
                </a:lnTo>
                <a:lnTo>
                  <a:pt x="298" y="435"/>
                </a:lnTo>
                <a:lnTo>
                  <a:pt x="294" y="438"/>
                </a:lnTo>
                <a:lnTo>
                  <a:pt x="279" y="440"/>
                </a:lnTo>
                <a:lnTo>
                  <a:pt x="250" y="442"/>
                </a:lnTo>
                <a:lnTo>
                  <a:pt x="245" y="444"/>
                </a:lnTo>
                <a:lnTo>
                  <a:pt x="237" y="444"/>
                </a:lnTo>
                <a:lnTo>
                  <a:pt x="233" y="444"/>
                </a:lnTo>
                <a:lnTo>
                  <a:pt x="218" y="446"/>
                </a:lnTo>
                <a:lnTo>
                  <a:pt x="212" y="448"/>
                </a:lnTo>
                <a:lnTo>
                  <a:pt x="214" y="444"/>
                </a:lnTo>
                <a:lnTo>
                  <a:pt x="204" y="444"/>
                </a:lnTo>
                <a:lnTo>
                  <a:pt x="195" y="446"/>
                </a:lnTo>
                <a:lnTo>
                  <a:pt x="185" y="448"/>
                </a:lnTo>
                <a:lnTo>
                  <a:pt x="185" y="450"/>
                </a:lnTo>
                <a:lnTo>
                  <a:pt x="162" y="452"/>
                </a:lnTo>
                <a:lnTo>
                  <a:pt x="160" y="454"/>
                </a:lnTo>
                <a:lnTo>
                  <a:pt x="155" y="454"/>
                </a:lnTo>
                <a:lnTo>
                  <a:pt x="151" y="454"/>
                </a:lnTo>
                <a:lnTo>
                  <a:pt x="147" y="456"/>
                </a:lnTo>
                <a:lnTo>
                  <a:pt x="139" y="456"/>
                </a:lnTo>
                <a:lnTo>
                  <a:pt x="126" y="459"/>
                </a:lnTo>
                <a:lnTo>
                  <a:pt x="111" y="461"/>
                </a:lnTo>
                <a:lnTo>
                  <a:pt x="107" y="461"/>
                </a:lnTo>
                <a:lnTo>
                  <a:pt x="90" y="465"/>
                </a:lnTo>
                <a:lnTo>
                  <a:pt x="86" y="467"/>
                </a:lnTo>
                <a:lnTo>
                  <a:pt x="74" y="469"/>
                </a:lnTo>
                <a:lnTo>
                  <a:pt x="44" y="473"/>
                </a:lnTo>
                <a:lnTo>
                  <a:pt x="21" y="475"/>
                </a:lnTo>
                <a:lnTo>
                  <a:pt x="4" y="477"/>
                </a:lnTo>
                <a:lnTo>
                  <a:pt x="0" y="477"/>
                </a:lnTo>
                <a:lnTo>
                  <a:pt x="4" y="473"/>
                </a:lnTo>
                <a:lnTo>
                  <a:pt x="17" y="465"/>
                </a:lnTo>
                <a:lnTo>
                  <a:pt x="21" y="465"/>
                </a:lnTo>
                <a:lnTo>
                  <a:pt x="55" y="448"/>
                </a:lnTo>
                <a:lnTo>
                  <a:pt x="55" y="444"/>
                </a:lnTo>
                <a:lnTo>
                  <a:pt x="80" y="427"/>
                </a:lnTo>
                <a:lnTo>
                  <a:pt x="80" y="425"/>
                </a:lnTo>
                <a:lnTo>
                  <a:pt x="78" y="415"/>
                </a:lnTo>
                <a:lnTo>
                  <a:pt x="90" y="406"/>
                </a:lnTo>
                <a:lnTo>
                  <a:pt x="92" y="391"/>
                </a:lnTo>
                <a:lnTo>
                  <a:pt x="105" y="381"/>
                </a:lnTo>
                <a:lnTo>
                  <a:pt x="107" y="379"/>
                </a:lnTo>
                <a:lnTo>
                  <a:pt x="118" y="371"/>
                </a:lnTo>
                <a:lnTo>
                  <a:pt x="126" y="368"/>
                </a:lnTo>
                <a:lnTo>
                  <a:pt x="130" y="362"/>
                </a:lnTo>
                <a:lnTo>
                  <a:pt x="141" y="350"/>
                </a:lnTo>
                <a:lnTo>
                  <a:pt x="151" y="337"/>
                </a:lnTo>
                <a:lnTo>
                  <a:pt x="160" y="324"/>
                </a:lnTo>
                <a:lnTo>
                  <a:pt x="166" y="327"/>
                </a:lnTo>
                <a:lnTo>
                  <a:pt x="164" y="329"/>
                </a:lnTo>
                <a:lnTo>
                  <a:pt x="168" y="345"/>
                </a:lnTo>
                <a:lnTo>
                  <a:pt x="191" y="360"/>
                </a:lnTo>
                <a:lnTo>
                  <a:pt x="197" y="364"/>
                </a:lnTo>
                <a:lnTo>
                  <a:pt x="222" y="352"/>
                </a:lnTo>
                <a:lnTo>
                  <a:pt x="229" y="341"/>
                </a:lnTo>
                <a:lnTo>
                  <a:pt x="233" y="345"/>
                </a:lnTo>
                <a:lnTo>
                  <a:pt x="241" y="352"/>
                </a:lnTo>
                <a:lnTo>
                  <a:pt x="245" y="352"/>
                </a:lnTo>
                <a:lnTo>
                  <a:pt x="256" y="345"/>
                </a:lnTo>
                <a:lnTo>
                  <a:pt x="271" y="339"/>
                </a:lnTo>
                <a:lnTo>
                  <a:pt x="271" y="341"/>
                </a:lnTo>
                <a:lnTo>
                  <a:pt x="281" y="331"/>
                </a:lnTo>
                <a:lnTo>
                  <a:pt x="277" y="327"/>
                </a:lnTo>
                <a:lnTo>
                  <a:pt x="279" y="320"/>
                </a:lnTo>
                <a:lnTo>
                  <a:pt x="289" y="327"/>
                </a:lnTo>
                <a:lnTo>
                  <a:pt x="317" y="310"/>
                </a:lnTo>
                <a:lnTo>
                  <a:pt x="319" y="314"/>
                </a:lnTo>
                <a:lnTo>
                  <a:pt x="333" y="301"/>
                </a:lnTo>
                <a:lnTo>
                  <a:pt x="338" y="285"/>
                </a:lnTo>
                <a:lnTo>
                  <a:pt x="342" y="280"/>
                </a:lnTo>
                <a:lnTo>
                  <a:pt x="338" y="280"/>
                </a:lnTo>
                <a:lnTo>
                  <a:pt x="333" y="278"/>
                </a:lnTo>
                <a:lnTo>
                  <a:pt x="331" y="276"/>
                </a:lnTo>
                <a:lnTo>
                  <a:pt x="336" y="262"/>
                </a:lnTo>
                <a:lnTo>
                  <a:pt x="342" y="249"/>
                </a:lnTo>
                <a:lnTo>
                  <a:pt x="350" y="234"/>
                </a:lnTo>
                <a:lnTo>
                  <a:pt x="357" y="228"/>
                </a:lnTo>
                <a:lnTo>
                  <a:pt x="357" y="218"/>
                </a:lnTo>
                <a:lnTo>
                  <a:pt x="359" y="211"/>
                </a:lnTo>
                <a:lnTo>
                  <a:pt x="363" y="197"/>
                </a:lnTo>
                <a:lnTo>
                  <a:pt x="369" y="188"/>
                </a:lnTo>
                <a:lnTo>
                  <a:pt x="371" y="176"/>
                </a:lnTo>
                <a:lnTo>
                  <a:pt x="373" y="174"/>
                </a:lnTo>
                <a:lnTo>
                  <a:pt x="377" y="142"/>
                </a:lnTo>
                <a:lnTo>
                  <a:pt x="386" y="144"/>
                </a:lnTo>
                <a:lnTo>
                  <a:pt x="398" y="157"/>
                </a:lnTo>
                <a:lnTo>
                  <a:pt x="415" y="161"/>
                </a:lnTo>
                <a:lnTo>
                  <a:pt x="419" y="153"/>
                </a:lnTo>
                <a:lnTo>
                  <a:pt x="424" y="148"/>
                </a:lnTo>
                <a:lnTo>
                  <a:pt x="424" y="144"/>
                </a:lnTo>
                <a:lnTo>
                  <a:pt x="434" y="106"/>
                </a:lnTo>
                <a:lnTo>
                  <a:pt x="438" y="96"/>
                </a:lnTo>
                <a:lnTo>
                  <a:pt x="438" y="94"/>
                </a:lnTo>
                <a:lnTo>
                  <a:pt x="453" y="104"/>
                </a:lnTo>
                <a:lnTo>
                  <a:pt x="459" y="81"/>
                </a:lnTo>
                <a:lnTo>
                  <a:pt x="476" y="69"/>
                </a:lnTo>
                <a:lnTo>
                  <a:pt x="478" y="58"/>
                </a:lnTo>
                <a:lnTo>
                  <a:pt x="480" y="54"/>
                </a:lnTo>
                <a:lnTo>
                  <a:pt x="486" y="48"/>
                </a:lnTo>
                <a:lnTo>
                  <a:pt x="489" y="21"/>
                </a:lnTo>
                <a:lnTo>
                  <a:pt x="489" y="0"/>
                </a:lnTo>
                <a:lnTo>
                  <a:pt x="493" y="4"/>
                </a:lnTo>
                <a:lnTo>
                  <a:pt x="497" y="4"/>
                </a:lnTo>
                <a:lnTo>
                  <a:pt x="501" y="8"/>
                </a:lnTo>
                <a:lnTo>
                  <a:pt x="509" y="12"/>
                </a:lnTo>
                <a:lnTo>
                  <a:pt x="514" y="14"/>
                </a:lnTo>
                <a:lnTo>
                  <a:pt x="524" y="21"/>
                </a:lnTo>
                <a:lnTo>
                  <a:pt x="528" y="21"/>
                </a:lnTo>
                <a:lnTo>
                  <a:pt x="549" y="35"/>
                </a:lnTo>
                <a:lnTo>
                  <a:pt x="551" y="16"/>
                </a:lnTo>
                <a:lnTo>
                  <a:pt x="553" y="10"/>
                </a:lnTo>
                <a:lnTo>
                  <a:pt x="553" y="6"/>
                </a:lnTo>
                <a:lnTo>
                  <a:pt x="558" y="4"/>
                </a:lnTo>
                <a:lnTo>
                  <a:pt x="564" y="6"/>
                </a:lnTo>
                <a:lnTo>
                  <a:pt x="579" y="12"/>
                </a:lnTo>
                <a:lnTo>
                  <a:pt x="583" y="14"/>
                </a:lnTo>
                <a:lnTo>
                  <a:pt x="579" y="29"/>
                </a:lnTo>
                <a:lnTo>
                  <a:pt x="595" y="35"/>
                </a:lnTo>
                <a:lnTo>
                  <a:pt x="600" y="35"/>
                </a:lnTo>
                <a:lnTo>
                  <a:pt x="610" y="37"/>
                </a:lnTo>
                <a:lnTo>
                  <a:pt x="612" y="42"/>
                </a:lnTo>
                <a:lnTo>
                  <a:pt x="623" y="44"/>
                </a:lnTo>
                <a:lnTo>
                  <a:pt x="625" y="46"/>
                </a:lnTo>
                <a:lnTo>
                  <a:pt x="635" y="52"/>
                </a:lnTo>
                <a:lnTo>
                  <a:pt x="635" y="56"/>
                </a:lnTo>
                <a:lnTo>
                  <a:pt x="639" y="62"/>
                </a:lnTo>
                <a:lnTo>
                  <a:pt x="639" y="65"/>
                </a:lnTo>
                <a:lnTo>
                  <a:pt x="639" y="69"/>
                </a:lnTo>
                <a:lnTo>
                  <a:pt x="635" y="77"/>
                </a:lnTo>
                <a:lnTo>
                  <a:pt x="633" y="79"/>
                </a:lnTo>
                <a:lnTo>
                  <a:pt x="631" y="81"/>
                </a:lnTo>
                <a:lnTo>
                  <a:pt x="633" y="86"/>
                </a:lnTo>
                <a:lnTo>
                  <a:pt x="625" y="90"/>
                </a:lnTo>
                <a:lnTo>
                  <a:pt x="625" y="88"/>
                </a:lnTo>
                <a:lnTo>
                  <a:pt x="621" y="90"/>
                </a:lnTo>
                <a:lnTo>
                  <a:pt x="623" y="98"/>
                </a:lnTo>
                <a:lnTo>
                  <a:pt x="621" y="106"/>
                </a:lnTo>
                <a:lnTo>
                  <a:pt x="621" y="117"/>
                </a:lnTo>
                <a:lnTo>
                  <a:pt x="625" y="127"/>
                </a:lnTo>
                <a:lnTo>
                  <a:pt x="631" y="130"/>
                </a:lnTo>
                <a:lnTo>
                  <a:pt x="652" y="119"/>
                </a:lnTo>
                <a:lnTo>
                  <a:pt x="656" y="132"/>
                </a:lnTo>
                <a:lnTo>
                  <a:pt x="662" y="134"/>
                </a:lnTo>
                <a:lnTo>
                  <a:pt x="665" y="140"/>
                </a:lnTo>
                <a:lnTo>
                  <a:pt x="673" y="142"/>
                </a:lnTo>
                <a:lnTo>
                  <a:pt x="698" y="140"/>
                </a:lnTo>
                <a:lnTo>
                  <a:pt x="713" y="153"/>
                </a:lnTo>
                <a:lnTo>
                  <a:pt x="746" y="165"/>
                </a:lnTo>
                <a:lnTo>
                  <a:pt x="742" y="186"/>
                </a:lnTo>
                <a:lnTo>
                  <a:pt x="744" y="194"/>
                </a:lnTo>
                <a:lnTo>
                  <a:pt x="750" y="203"/>
                </a:lnTo>
                <a:lnTo>
                  <a:pt x="725" y="205"/>
                </a:lnTo>
                <a:lnTo>
                  <a:pt x="715" y="190"/>
                </a:lnTo>
                <a:lnTo>
                  <a:pt x="706" y="186"/>
                </a:lnTo>
                <a:lnTo>
                  <a:pt x="694" y="178"/>
                </a:lnTo>
                <a:lnTo>
                  <a:pt x="690" y="178"/>
                </a:lnTo>
                <a:lnTo>
                  <a:pt x="690" y="180"/>
                </a:lnTo>
                <a:lnTo>
                  <a:pt x="694" y="186"/>
                </a:lnTo>
                <a:lnTo>
                  <a:pt x="704" y="190"/>
                </a:lnTo>
                <a:lnTo>
                  <a:pt x="711" y="192"/>
                </a:lnTo>
                <a:lnTo>
                  <a:pt x="721" y="207"/>
                </a:lnTo>
                <a:lnTo>
                  <a:pt x="744" y="211"/>
                </a:lnTo>
                <a:lnTo>
                  <a:pt x="744" y="215"/>
                </a:lnTo>
                <a:lnTo>
                  <a:pt x="748" y="220"/>
                </a:lnTo>
                <a:lnTo>
                  <a:pt x="755" y="218"/>
                </a:lnTo>
                <a:lnTo>
                  <a:pt x="759" y="234"/>
                </a:lnTo>
                <a:lnTo>
                  <a:pt x="748" y="236"/>
                </a:lnTo>
                <a:lnTo>
                  <a:pt x="744" y="234"/>
                </a:lnTo>
                <a:lnTo>
                  <a:pt x="740" y="239"/>
                </a:lnTo>
                <a:lnTo>
                  <a:pt x="750" y="251"/>
                </a:lnTo>
                <a:lnTo>
                  <a:pt x="738" y="257"/>
                </a:lnTo>
                <a:lnTo>
                  <a:pt x="738" y="259"/>
                </a:lnTo>
                <a:lnTo>
                  <a:pt x="750" y="257"/>
                </a:lnTo>
                <a:lnTo>
                  <a:pt x="750" y="266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6" name="Freeform 19"/>
          <p:cNvSpPr>
            <a:spLocks/>
          </p:cNvSpPr>
          <p:nvPr/>
        </p:nvSpPr>
        <p:spPr bwMode="auto">
          <a:xfrm>
            <a:off x="7994650" y="3503613"/>
            <a:ext cx="79375" cy="212725"/>
          </a:xfrm>
          <a:custGeom>
            <a:avLst/>
            <a:gdLst>
              <a:gd name="T0" fmla="*/ 0 w 50"/>
              <a:gd name="T1" fmla="*/ 2147483647 h 134"/>
              <a:gd name="T2" fmla="*/ 0 w 50"/>
              <a:gd name="T3" fmla="*/ 2147483647 h 134"/>
              <a:gd name="T4" fmla="*/ 2147483647 w 50"/>
              <a:gd name="T5" fmla="*/ 2147483647 h 134"/>
              <a:gd name="T6" fmla="*/ 2147483647 w 50"/>
              <a:gd name="T7" fmla="*/ 2147483647 h 134"/>
              <a:gd name="T8" fmla="*/ 2147483647 w 50"/>
              <a:gd name="T9" fmla="*/ 2147483647 h 134"/>
              <a:gd name="T10" fmla="*/ 2147483647 w 50"/>
              <a:gd name="T11" fmla="*/ 2147483647 h 134"/>
              <a:gd name="T12" fmla="*/ 2147483647 w 50"/>
              <a:gd name="T13" fmla="*/ 2147483647 h 134"/>
              <a:gd name="T14" fmla="*/ 2147483647 w 50"/>
              <a:gd name="T15" fmla="*/ 2147483647 h 134"/>
              <a:gd name="T16" fmla="*/ 2147483647 w 50"/>
              <a:gd name="T17" fmla="*/ 2147483647 h 134"/>
              <a:gd name="T18" fmla="*/ 2147483647 w 50"/>
              <a:gd name="T19" fmla="*/ 2147483647 h 134"/>
              <a:gd name="T20" fmla="*/ 2147483647 w 50"/>
              <a:gd name="T21" fmla="*/ 2147483647 h 134"/>
              <a:gd name="T22" fmla="*/ 2147483647 w 50"/>
              <a:gd name="T23" fmla="*/ 0 h 134"/>
              <a:gd name="T24" fmla="*/ 2147483647 w 50"/>
              <a:gd name="T25" fmla="*/ 2147483647 h 134"/>
              <a:gd name="T26" fmla="*/ 2147483647 w 50"/>
              <a:gd name="T27" fmla="*/ 2147483647 h 134"/>
              <a:gd name="T28" fmla="*/ 2147483647 w 50"/>
              <a:gd name="T29" fmla="*/ 2147483647 h 134"/>
              <a:gd name="T30" fmla="*/ 2147483647 w 50"/>
              <a:gd name="T31" fmla="*/ 2147483647 h 134"/>
              <a:gd name="T32" fmla="*/ 2147483647 w 50"/>
              <a:gd name="T33" fmla="*/ 2147483647 h 134"/>
              <a:gd name="T34" fmla="*/ 2147483647 w 50"/>
              <a:gd name="T35" fmla="*/ 2147483647 h 134"/>
              <a:gd name="T36" fmla="*/ 2147483647 w 50"/>
              <a:gd name="T37" fmla="*/ 2147483647 h 134"/>
              <a:gd name="T38" fmla="*/ 0 w 50"/>
              <a:gd name="T39" fmla="*/ 2147483647 h 13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0"/>
              <a:gd name="T61" fmla="*/ 0 h 134"/>
              <a:gd name="T62" fmla="*/ 50 w 50"/>
              <a:gd name="T63" fmla="*/ 134 h 13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0" h="134">
                <a:moveTo>
                  <a:pt x="0" y="78"/>
                </a:moveTo>
                <a:lnTo>
                  <a:pt x="0" y="116"/>
                </a:lnTo>
                <a:lnTo>
                  <a:pt x="11" y="134"/>
                </a:lnTo>
                <a:lnTo>
                  <a:pt x="11" y="130"/>
                </a:lnTo>
                <a:lnTo>
                  <a:pt x="15" y="128"/>
                </a:lnTo>
                <a:lnTo>
                  <a:pt x="13" y="132"/>
                </a:lnTo>
                <a:lnTo>
                  <a:pt x="23" y="111"/>
                </a:lnTo>
                <a:lnTo>
                  <a:pt x="27" y="80"/>
                </a:lnTo>
                <a:lnTo>
                  <a:pt x="32" y="34"/>
                </a:lnTo>
                <a:lnTo>
                  <a:pt x="38" y="23"/>
                </a:lnTo>
                <a:lnTo>
                  <a:pt x="44" y="23"/>
                </a:lnTo>
                <a:lnTo>
                  <a:pt x="50" y="0"/>
                </a:lnTo>
                <a:lnTo>
                  <a:pt x="36" y="7"/>
                </a:lnTo>
                <a:lnTo>
                  <a:pt x="30" y="9"/>
                </a:lnTo>
                <a:lnTo>
                  <a:pt x="17" y="13"/>
                </a:lnTo>
                <a:lnTo>
                  <a:pt x="15" y="19"/>
                </a:lnTo>
                <a:lnTo>
                  <a:pt x="9" y="28"/>
                </a:lnTo>
                <a:lnTo>
                  <a:pt x="15" y="30"/>
                </a:lnTo>
                <a:lnTo>
                  <a:pt x="2" y="65"/>
                </a:lnTo>
                <a:lnTo>
                  <a:pt x="0" y="78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Freeform 20"/>
          <p:cNvSpPr>
            <a:spLocks/>
          </p:cNvSpPr>
          <p:nvPr/>
        </p:nvSpPr>
        <p:spPr bwMode="auto">
          <a:xfrm>
            <a:off x="6877050" y="3117850"/>
            <a:ext cx="744538" cy="758825"/>
          </a:xfrm>
          <a:custGeom>
            <a:avLst/>
            <a:gdLst>
              <a:gd name="T0" fmla="*/ 2147483647 w 469"/>
              <a:gd name="T1" fmla="*/ 2147483647 h 478"/>
              <a:gd name="T2" fmla="*/ 2147483647 w 469"/>
              <a:gd name="T3" fmla="*/ 2147483647 h 478"/>
              <a:gd name="T4" fmla="*/ 2147483647 w 469"/>
              <a:gd name="T5" fmla="*/ 2147483647 h 478"/>
              <a:gd name="T6" fmla="*/ 2147483647 w 469"/>
              <a:gd name="T7" fmla="*/ 2147483647 h 478"/>
              <a:gd name="T8" fmla="*/ 2147483647 w 469"/>
              <a:gd name="T9" fmla="*/ 2147483647 h 478"/>
              <a:gd name="T10" fmla="*/ 2147483647 w 469"/>
              <a:gd name="T11" fmla="*/ 2147483647 h 478"/>
              <a:gd name="T12" fmla="*/ 2147483647 w 469"/>
              <a:gd name="T13" fmla="*/ 2147483647 h 478"/>
              <a:gd name="T14" fmla="*/ 2147483647 w 469"/>
              <a:gd name="T15" fmla="*/ 2147483647 h 478"/>
              <a:gd name="T16" fmla="*/ 2147483647 w 469"/>
              <a:gd name="T17" fmla="*/ 0 h 478"/>
              <a:gd name="T18" fmla="*/ 2147483647 w 469"/>
              <a:gd name="T19" fmla="*/ 2147483647 h 478"/>
              <a:gd name="T20" fmla="*/ 2147483647 w 469"/>
              <a:gd name="T21" fmla="*/ 2147483647 h 478"/>
              <a:gd name="T22" fmla="*/ 2147483647 w 469"/>
              <a:gd name="T23" fmla="*/ 2147483647 h 478"/>
              <a:gd name="T24" fmla="*/ 2147483647 w 469"/>
              <a:gd name="T25" fmla="*/ 2147483647 h 478"/>
              <a:gd name="T26" fmla="*/ 2147483647 w 469"/>
              <a:gd name="T27" fmla="*/ 2147483647 h 478"/>
              <a:gd name="T28" fmla="*/ 2147483647 w 469"/>
              <a:gd name="T29" fmla="*/ 2147483647 h 478"/>
              <a:gd name="T30" fmla="*/ 2147483647 w 469"/>
              <a:gd name="T31" fmla="*/ 2147483647 h 478"/>
              <a:gd name="T32" fmla="*/ 2147483647 w 469"/>
              <a:gd name="T33" fmla="*/ 2147483647 h 478"/>
              <a:gd name="T34" fmla="*/ 2147483647 w 469"/>
              <a:gd name="T35" fmla="*/ 2147483647 h 478"/>
              <a:gd name="T36" fmla="*/ 2147483647 w 469"/>
              <a:gd name="T37" fmla="*/ 2147483647 h 478"/>
              <a:gd name="T38" fmla="*/ 2147483647 w 469"/>
              <a:gd name="T39" fmla="*/ 2147483647 h 478"/>
              <a:gd name="T40" fmla="*/ 2147483647 w 469"/>
              <a:gd name="T41" fmla="*/ 2147483647 h 478"/>
              <a:gd name="T42" fmla="*/ 2147483647 w 469"/>
              <a:gd name="T43" fmla="*/ 2147483647 h 478"/>
              <a:gd name="T44" fmla="*/ 2147483647 w 469"/>
              <a:gd name="T45" fmla="*/ 2147483647 h 478"/>
              <a:gd name="T46" fmla="*/ 2147483647 w 469"/>
              <a:gd name="T47" fmla="*/ 2147483647 h 478"/>
              <a:gd name="T48" fmla="*/ 2147483647 w 469"/>
              <a:gd name="T49" fmla="*/ 2147483647 h 478"/>
              <a:gd name="T50" fmla="*/ 2147483647 w 469"/>
              <a:gd name="T51" fmla="*/ 2147483647 h 478"/>
              <a:gd name="T52" fmla="*/ 2147483647 w 469"/>
              <a:gd name="T53" fmla="*/ 2147483647 h 478"/>
              <a:gd name="T54" fmla="*/ 2147483647 w 469"/>
              <a:gd name="T55" fmla="*/ 2147483647 h 478"/>
              <a:gd name="T56" fmla="*/ 2147483647 w 469"/>
              <a:gd name="T57" fmla="*/ 2147483647 h 478"/>
              <a:gd name="T58" fmla="*/ 2147483647 w 469"/>
              <a:gd name="T59" fmla="*/ 2147483647 h 478"/>
              <a:gd name="T60" fmla="*/ 2147483647 w 469"/>
              <a:gd name="T61" fmla="*/ 2147483647 h 478"/>
              <a:gd name="T62" fmla="*/ 2147483647 w 469"/>
              <a:gd name="T63" fmla="*/ 2147483647 h 478"/>
              <a:gd name="T64" fmla="*/ 2147483647 w 469"/>
              <a:gd name="T65" fmla="*/ 2147483647 h 478"/>
              <a:gd name="T66" fmla="*/ 2147483647 w 469"/>
              <a:gd name="T67" fmla="*/ 2147483647 h 478"/>
              <a:gd name="T68" fmla="*/ 2147483647 w 469"/>
              <a:gd name="T69" fmla="*/ 2147483647 h 478"/>
              <a:gd name="T70" fmla="*/ 2147483647 w 469"/>
              <a:gd name="T71" fmla="*/ 2147483647 h 478"/>
              <a:gd name="T72" fmla="*/ 2147483647 w 469"/>
              <a:gd name="T73" fmla="*/ 2147483647 h 478"/>
              <a:gd name="T74" fmla="*/ 2147483647 w 469"/>
              <a:gd name="T75" fmla="*/ 2147483647 h 478"/>
              <a:gd name="T76" fmla="*/ 2147483647 w 469"/>
              <a:gd name="T77" fmla="*/ 2147483647 h 478"/>
              <a:gd name="T78" fmla="*/ 2147483647 w 469"/>
              <a:gd name="T79" fmla="*/ 2147483647 h 478"/>
              <a:gd name="T80" fmla="*/ 2147483647 w 469"/>
              <a:gd name="T81" fmla="*/ 2147483647 h 478"/>
              <a:gd name="T82" fmla="*/ 2147483647 w 469"/>
              <a:gd name="T83" fmla="*/ 2147483647 h 478"/>
              <a:gd name="T84" fmla="*/ 2147483647 w 469"/>
              <a:gd name="T85" fmla="*/ 2147483647 h 478"/>
              <a:gd name="T86" fmla="*/ 2147483647 w 469"/>
              <a:gd name="T87" fmla="*/ 2147483647 h 478"/>
              <a:gd name="T88" fmla="*/ 2147483647 w 469"/>
              <a:gd name="T89" fmla="*/ 2147483647 h 478"/>
              <a:gd name="T90" fmla="*/ 2147483647 w 469"/>
              <a:gd name="T91" fmla="*/ 2147483647 h 478"/>
              <a:gd name="T92" fmla="*/ 2147483647 w 469"/>
              <a:gd name="T93" fmla="*/ 2147483647 h 478"/>
              <a:gd name="T94" fmla="*/ 2147483647 w 469"/>
              <a:gd name="T95" fmla="*/ 2147483647 h 478"/>
              <a:gd name="T96" fmla="*/ 2147483647 w 469"/>
              <a:gd name="T97" fmla="*/ 2147483647 h 478"/>
              <a:gd name="T98" fmla="*/ 2147483647 w 469"/>
              <a:gd name="T99" fmla="*/ 2147483647 h 478"/>
              <a:gd name="T100" fmla="*/ 2147483647 w 469"/>
              <a:gd name="T101" fmla="*/ 2147483647 h 478"/>
              <a:gd name="T102" fmla="*/ 2147483647 w 469"/>
              <a:gd name="T103" fmla="*/ 2147483647 h 478"/>
              <a:gd name="T104" fmla="*/ 2147483647 w 469"/>
              <a:gd name="T105" fmla="*/ 2147483647 h 478"/>
              <a:gd name="T106" fmla="*/ 0 w 469"/>
              <a:gd name="T107" fmla="*/ 2147483647 h 478"/>
              <a:gd name="T108" fmla="*/ 2147483647 w 469"/>
              <a:gd name="T109" fmla="*/ 2147483647 h 478"/>
              <a:gd name="T110" fmla="*/ 2147483647 w 469"/>
              <a:gd name="T111" fmla="*/ 2147483647 h 478"/>
              <a:gd name="T112" fmla="*/ 2147483647 w 469"/>
              <a:gd name="T113" fmla="*/ 2147483647 h 478"/>
              <a:gd name="T114" fmla="*/ 2147483647 w 469"/>
              <a:gd name="T115" fmla="*/ 2147483647 h 478"/>
              <a:gd name="T116" fmla="*/ 2147483647 w 469"/>
              <a:gd name="T117" fmla="*/ 2147483647 h 478"/>
              <a:gd name="T118" fmla="*/ 2147483647 w 469"/>
              <a:gd name="T119" fmla="*/ 2147483647 h 478"/>
              <a:gd name="T120" fmla="*/ 2147483647 w 469"/>
              <a:gd name="T121" fmla="*/ 2147483647 h 478"/>
              <a:gd name="T122" fmla="*/ 2147483647 w 469"/>
              <a:gd name="T123" fmla="*/ 2147483647 h 47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469"/>
              <a:gd name="T187" fmla="*/ 0 h 478"/>
              <a:gd name="T188" fmla="*/ 469 w 469"/>
              <a:gd name="T189" fmla="*/ 478 h 478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469" h="478">
                <a:moveTo>
                  <a:pt x="105" y="189"/>
                </a:moveTo>
                <a:lnTo>
                  <a:pt x="111" y="183"/>
                </a:lnTo>
                <a:lnTo>
                  <a:pt x="115" y="178"/>
                </a:lnTo>
                <a:lnTo>
                  <a:pt x="126" y="170"/>
                </a:lnTo>
                <a:lnTo>
                  <a:pt x="130" y="162"/>
                </a:lnTo>
                <a:lnTo>
                  <a:pt x="132" y="157"/>
                </a:lnTo>
                <a:lnTo>
                  <a:pt x="136" y="153"/>
                </a:lnTo>
                <a:lnTo>
                  <a:pt x="140" y="147"/>
                </a:lnTo>
                <a:lnTo>
                  <a:pt x="147" y="143"/>
                </a:lnTo>
                <a:lnTo>
                  <a:pt x="149" y="128"/>
                </a:lnTo>
                <a:lnTo>
                  <a:pt x="147" y="124"/>
                </a:lnTo>
                <a:lnTo>
                  <a:pt x="149" y="111"/>
                </a:lnTo>
                <a:lnTo>
                  <a:pt x="149" y="103"/>
                </a:lnTo>
                <a:lnTo>
                  <a:pt x="153" y="95"/>
                </a:lnTo>
                <a:lnTo>
                  <a:pt x="153" y="86"/>
                </a:lnTo>
                <a:lnTo>
                  <a:pt x="153" y="74"/>
                </a:lnTo>
                <a:lnTo>
                  <a:pt x="153" y="69"/>
                </a:lnTo>
                <a:lnTo>
                  <a:pt x="153" y="65"/>
                </a:lnTo>
                <a:lnTo>
                  <a:pt x="157" y="55"/>
                </a:lnTo>
                <a:lnTo>
                  <a:pt x="157" y="38"/>
                </a:lnTo>
                <a:lnTo>
                  <a:pt x="153" y="36"/>
                </a:lnTo>
                <a:lnTo>
                  <a:pt x="155" y="36"/>
                </a:lnTo>
                <a:lnTo>
                  <a:pt x="153" y="21"/>
                </a:lnTo>
                <a:lnTo>
                  <a:pt x="147" y="13"/>
                </a:lnTo>
                <a:lnTo>
                  <a:pt x="149" y="4"/>
                </a:lnTo>
                <a:lnTo>
                  <a:pt x="157" y="4"/>
                </a:lnTo>
                <a:lnTo>
                  <a:pt x="159" y="0"/>
                </a:lnTo>
                <a:lnTo>
                  <a:pt x="159" y="2"/>
                </a:lnTo>
                <a:lnTo>
                  <a:pt x="161" y="7"/>
                </a:lnTo>
                <a:lnTo>
                  <a:pt x="164" y="23"/>
                </a:lnTo>
                <a:lnTo>
                  <a:pt x="164" y="25"/>
                </a:lnTo>
                <a:lnTo>
                  <a:pt x="164" y="30"/>
                </a:lnTo>
                <a:lnTo>
                  <a:pt x="166" y="34"/>
                </a:lnTo>
                <a:lnTo>
                  <a:pt x="168" y="55"/>
                </a:lnTo>
                <a:lnTo>
                  <a:pt x="170" y="57"/>
                </a:lnTo>
                <a:lnTo>
                  <a:pt x="170" y="65"/>
                </a:lnTo>
                <a:lnTo>
                  <a:pt x="170" y="67"/>
                </a:lnTo>
                <a:lnTo>
                  <a:pt x="174" y="78"/>
                </a:lnTo>
                <a:lnTo>
                  <a:pt x="174" y="84"/>
                </a:lnTo>
                <a:lnTo>
                  <a:pt x="174" y="86"/>
                </a:lnTo>
                <a:lnTo>
                  <a:pt x="176" y="92"/>
                </a:lnTo>
                <a:lnTo>
                  <a:pt x="180" y="120"/>
                </a:lnTo>
                <a:lnTo>
                  <a:pt x="182" y="122"/>
                </a:lnTo>
                <a:lnTo>
                  <a:pt x="182" y="124"/>
                </a:lnTo>
                <a:lnTo>
                  <a:pt x="191" y="122"/>
                </a:lnTo>
                <a:lnTo>
                  <a:pt x="195" y="120"/>
                </a:lnTo>
                <a:lnTo>
                  <a:pt x="241" y="113"/>
                </a:lnTo>
                <a:lnTo>
                  <a:pt x="245" y="111"/>
                </a:lnTo>
                <a:lnTo>
                  <a:pt x="252" y="111"/>
                </a:lnTo>
                <a:lnTo>
                  <a:pt x="256" y="111"/>
                </a:lnTo>
                <a:lnTo>
                  <a:pt x="275" y="107"/>
                </a:lnTo>
                <a:lnTo>
                  <a:pt x="277" y="107"/>
                </a:lnTo>
                <a:lnTo>
                  <a:pt x="285" y="105"/>
                </a:lnTo>
                <a:lnTo>
                  <a:pt x="289" y="130"/>
                </a:lnTo>
                <a:lnTo>
                  <a:pt x="298" y="174"/>
                </a:lnTo>
                <a:lnTo>
                  <a:pt x="306" y="162"/>
                </a:lnTo>
                <a:lnTo>
                  <a:pt x="314" y="153"/>
                </a:lnTo>
                <a:lnTo>
                  <a:pt x="319" y="149"/>
                </a:lnTo>
                <a:lnTo>
                  <a:pt x="321" y="145"/>
                </a:lnTo>
                <a:lnTo>
                  <a:pt x="331" y="128"/>
                </a:lnTo>
                <a:lnTo>
                  <a:pt x="340" y="130"/>
                </a:lnTo>
                <a:lnTo>
                  <a:pt x="354" y="105"/>
                </a:lnTo>
                <a:lnTo>
                  <a:pt x="371" y="113"/>
                </a:lnTo>
                <a:lnTo>
                  <a:pt x="375" y="113"/>
                </a:lnTo>
                <a:lnTo>
                  <a:pt x="388" y="113"/>
                </a:lnTo>
                <a:lnTo>
                  <a:pt x="390" y="113"/>
                </a:lnTo>
                <a:lnTo>
                  <a:pt x="398" y="101"/>
                </a:lnTo>
                <a:lnTo>
                  <a:pt x="398" y="97"/>
                </a:lnTo>
                <a:lnTo>
                  <a:pt x="400" y="95"/>
                </a:lnTo>
                <a:lnTo>
                  <a:pt x="409" y="95"/>
                </a:lnTo>
                <a:lnTo>
                  <a:pt x="421" y="84"/>
                </a:lnTo>
                <a:lnTo>
                  <a:pt x="432" y="90"/>
                </a:lnTo>
                <a:lnTo>
                  <a:pt x="434" y="92"/>
                </a:lnTo>
                <a:lnTo>
                  <a:pt x="449" y="88"/>
                </a:lnTo>
                <a:lnTo>
                  <a:pt x="455" y="105"/>
                </a:lnTo>
                <a:lnTo>
                  <a:pt x="465" y="111"/>
                </a:lnTo>
                <a:lnTo>
                  <a:pt x="467" y="124"/>
                </a:lnTo>
                <a:lnTo>
                  <a:pt x="469" y="124"/>
                </a:lnTo>
                <a:lnTo>
                  <a:pt x="469" y="128"/>
                </a:lnTo>
                <a:lnTo>
                  <a:pt x="467" y="132"/>
                </a:lnTo>
                <a:lnTo>
                  <a:pt x="465" y="151"/>
                </a:lnTo>
                <a:lnTo>
                  <a:pt x="446" y="139"/>
                </a:lnTo>
                <a:lnTo>
                  <a:pt x="444" y="139"/>
                </a:lnTo>
                <a:lnTo>
                  <a:pt x="442" y="136"/>
                </a:lnTo>
                <a:lnTo>
                  <a:pt x="430" y="132"/>
                </a:lnTo>
                <a:lnTo>
                  <a:pt x="425" y="128"/>
                </a:lnTo>
                <a:lnTo>
                  <a:pt x="417" y="124"/>
                </a:lnTo>
                <a:lnTo>
                  <a:pt x="413" y="122"/>
                </a:lnTo>
                <a:lnTo>
                  <a:pt x="411" y="120"/>
                </a:lnTo>
                <a:lnTo>
                  <a:pt x="405" y="118"/>
                </a:lnTo>
                <a:lnTo>
                  <a:pt x="407" y="139"/>
                </a:lnTo>
                <a:lnTo>
                  <a:pt x="405" y="164"/>
                </a:lnTo>
                <a:lnTo>
                  <a:pt x="398" y="170"/>
                </a:lnTo>
                <a:lnTo>
                  <a:pt x="396" y="174"/>
                </a:lnTo>
                <a:lnTo>
                  <a:pt x="394" y="185"/>
                </a:lnTo>
                <a:lnTo>
                  <a:pt x="377" y="199"/>
                </a:lnTo>
                <a:lnTo>
                  <a:pt x="371" y="220"/>
                </a:lnTo>
                <a:lnTo>
                  <a:pt x="354" y="212"/>
                </a:lnTo>
                <a:lnTo>
                  <a:pt x="350" y="224"/>
                </a:lnTo>
                <a:lnTo>
                  <a:pt x="342" y="260"/>
                </a:lnTo>
                <a:lnTo>
                  <a:pt x="342" y="264"/>
                </a:lnTo>
                <a:lnTo>
                  <a:pt x="340" y="268"/>
                </a:lnTo>
                <a:lnTo>
                  <a:pt x="333" y="277"/>
                </a:lnTo>
                <a:lnTo>
                  <a:pt x="317" y="273"/>
                </a:lnTo>
                <a:lnTo>
                  <a:pt x="306" y="260"/>
                </a:lnTo>
                <a:lnTo>
                  <a:pt x="296" y="258"/>
                </a:lnTo>
                <a:lnTo>
                  <a:pt x="291" y="289"/>
                </a:lnTo>
                <a:lnTo>
                  <a:pt x="289" y="292"/>
                </a:lnTo>
                <a:lnTo>
                  <a:pt x="289" y="304"/>
                </a:lnTo>
                <a:lnTo>
                  <a:pt x="281" y="312"/>
                </a:lnTo>
                <a:lnTo>
                  <a:pt x="277" y="327"/>
                </a:lnTo>
                <a:lnTo>
                  <a:pt x="277" y="333"/>
                </a:lnTo>
                <a:lnTo>
                  <a:pt x="275" y="344"/>
                </a:lnTo>
                <a:lnTo>
                  <a:pt x="268" y="350"/>
                </a:lnTo>
                <a:lnTo>
                  <a:pt x="260" y="363"/>
                </a:lnTo>
                <a:lnTo>
                  <a:pt x="256" y="375"/>
                </a:lnTo>
                <a:lnTo>
                  <a:pt x="249" y="390"/>
                </a:lnTo>
                <a:lnTo>
                  <a:pt x="252" y="392"/>
                </a:lnTo>
                <a:lnTo>
                  <a:pt x="256" y="394"/>
                </a:lnTo>
                <a:lnTo>
                  <a:pt x="260" y="396"/>
                </a:lnTo>
                <a:lnTo>
                  <a:pt x="256" y="401"/>
                </a:lnTo>
                <a:lnTo>
                  <a:pt x="252" y="415"/>
                </a:lnTo>
                <a:lnTo>
                  <a:pt x="239" y="428"/>
                </a:lnTo>
                <a:lnTo>
                  <a:pt x="235" y="424"/>
                </a:lnTo>
                <a:lnTo>
                  <a:pt x="210" y="440"/>
                </a:lnTo>
                <a:lnTo>
                  <a:pt x="199" y="434"/>
                </a:lnTo>
                <a:lnTo>
                  <a:pt x="197" y="440"/>
                </a:lnTo>
                <a:lnTo>
                  <a:pt x="201" y="445"/>
                </a:lnTo>
                <a:lnTo>
                  <a:pt x="191" y="455"/>
                </a:lnTo>
                <a:lnTo>
                  <a:pt x="176" y="459"/>
                </a:lnTo>
                <a:lnTo>
                  <a:pt x="166" y="468"/>
                </a:lnTo>
                <a:lnTo>
                  <a:pt x="161" y="465"/>
                </a:lnTo>
                <a:lnTo>
                  <a:pt x="153" y="459"/>
                </a:lnTo>
                <a:lnTo>
                  <a:pt x="149" y="455"/>
                </a:lnTo>
                <a:lnTo>
                  <a:pt x="143" y="465"/>
                </a:lnTo>
                <a:lnTo>
                  <a:pt x="120" y="478"/>
                </a:lnTo>
                <a:lnTo>
                  <a:pt x="111" y="474"/>
                </a:lnTo>
                <a:lnTo>
                  <a:pt x="90" y="459"/>
                </a:lnTo>
                <a:lnTo>
                  <a:pt x="86" y="442"/>
                </a:lnTo>
                <a:lnTo>
                  <a:pt x="88" y="442"/>
                </a:lnTo>
                <a:lnTo>
                  <a:pt x="82" y="438"/>
                </a:lnTo>
                <a:lnTo>
                  <a:pt x="67" y="438"/>
                </a:lnTo>
                <a:lnTo>
                  <a:pt x="65" y="436"/>
                </a:lnTo>
                <a:lnTo>
                  <a:pt x="42" y="417"/>
                </a:lnTo>
                <a:lnTo>
                  <a:pt x="34" y="411"/>
                </a:lnTo>
                <a:lnTo>
                  <a:pt x="29" y="405"/>
                </a:lnTo>
                <a:lnTo>
                  <a:pt x="29" y="401"/>
                </a:lnTo>
                <a:lnTo>
                  <a:pt x="19" y="394"/>
                </a:lnTo>
                <a:lnTo>
                  <a:pt x="19" y="392"/>
                </a:lnTo>
                <a:lnTo>
                  <a:pt x="19" y="386"/>
                </a:lnTo>
                <a:lnTo>
                  <a:pt x="2" y="371"/>
                </a:lnTo>
                <a:lnTo>
                  <a:pt x="2" y="354"/>
                </a:lnTo>
                <a:lnTo>
                  <a:pt x="4" y="352"/>
                </a:lnTo>
                <a:lnTo>
                  <a:pt x="0" y="338"/>
                </a:lnTo>
                <a:lnTo>
                  <a:pt x="0" y="331"/>
                </a:lnTo>
                <a:lnTo>
                  <a:pt x="8" y="331"/>
                </a:lnTo>
                <a:lnTo>
                  <a:pt x="21" y="327"/>
                </a:lnTo>
                <a:lnTo>
                  <a:pt x="27" y="317"/>
                </a:lnTo>
                <a:lnTo>
                  <a:pt x="27" y="304"/>
                </a:lnTo>
                <a:lnTo>
                  <a:pt x="29" y="302"/>
                </a:lnTo>
                <a:lnTo>
                  <a:pt x="34" y="302"/>
                </a:lnTo>
                <a:lnTo>
                  <a:pt x="38" y="298"/>
                </a:lnTo>
                <a:lnTo>
                  <a:pt x="34" y="281"/>
                </a:lnTo>
                <a:lnTo>
                  <a:pt x="38" y="252"/>
                </a:lnTo>
                <a:lnTo>
                  <a:pt x="44" y="245"/>
                </a:lnTo>
                <a:lnTo>
                  <a:pt x="48" y="241"/>
                </a:lnTo>
                <a:lnTo>
                  <a:pt x="59" y="258"/>
                </a:lnTo>
                <a:lnTo>
                  <a:pt x="63" y="258"/>
                </a:lnTo>
                <a:lnTo>
                  <a:pt x="69" y="248"/>
                </a:lnTo>
                <a:lnTo>
                  <a:pt x="71" y="227"/>
                </a:lnTo>
                <a:lnTo>
                  <a:pt x="71" y="224"/>
                </a:lnTo>
                <a:lnTo>
                  <a:pt x="69" y="218"/>
                </a:lnTo>
                <a:lnTo>
                  <a:pt x="69" y="216"/>
                </a:lnTo>
                <a:lnTo>
                  <a:pt x="71" y="212"/>
                </a:lnTo>
                <a:lnTo>
                  <a:pt x="73" y="208"/>
                </a:lnTo>
                <a:lnTo>
                  <a:pt x="86" y="201"/>
                </a:lnTo>
                <a:lnTo>
                  <a:pt x="92" y="187"/>
                </a:lnTo>
                <a:lnTo>
                  <a:pt x="105" y="189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Freeform 21"/>
          <p:cNvSpPr>
            <a:spLocks/>
          </p:cNvSpPr>
          <p:nvPr/>
        </p:nvSpPr>
        <p:spPr bwMode="auto">
          <a:xfrm>
            <a:off x="5492750" y="4489450"/>
            <a:ext cx="585788" cy="1050925"/>
          </a:xfrm>
          <a:custGeom>
            <a:avLst/>
            <a:gdLst>
              <a:gd name="T0" fmla="*/ 2147483647 w 369"/>
              <a:gd name="T1" fmla="*/ 2147483647 h 662"/>
              <a:gd name="T2" fmla="*/ 2147483647 w 369"/>
              <a:gd name="T3" fmla="*/ 2147483647 h 662"/>
              <a:gd name="T4" fmla="*/ 2147483647 w 369"/>
              <a:gd name="T5" fmla="*/ 2147483647 h 662"/>
              <a:gd name="T6" fmla="*/ 2147483647 w 369"/>
              <a:gd name="T7" fmla="*/ 2147483647 h 662"/>
              <a:gd name="T8" fmla="*/ 2147483647 w 369"/>
              <a:gd name="T9" fmla="*/ 2147483647 h 662"/>
              <a:gd name="T10" fmla="*/ 2147483647 w 369"/>
              <a:gd name="T11" fmla="*/ 2147483647 h 662"/>
              <a:gd name="T12" fmla="*/ 2147483647 w 369"/>
              <a:gd name="T13" fmla="*/ 2147483647 h 662"/>
              <a:gd name="T14" fmla="*/ 2147483647 w 369"/>
              <a:gd name="T15" fmla="*/ 2147483647 h 662"/>
              <a:gd name="T16" fmla="*/ 2147483647 w 369"/>
              <a:gd name="T17" fmla="*/ 2147483647 h 662"/>
              <a:gd name="T18" fmla="*/ 2147483647 w 369"/>
              <a:gd name="T19" fmla="*/ 2147483647 h 662"/>
              <a:gd name="T20" fmla="*/ 2147483647 w 369"/>
              <a:gd name="T21" fmla="*/ 2147483647 h 662"/>
              <a:gd name="T22" fmla="*/ 2147483647 w 369"/>
              <a:gd name="T23" fmla="*/ 2147483647 h 662"/>
              <a:gd name="T24" fmla="*/ 2147483647 w 369"/>
              <a:gd name="T25" fmla="*/ 2147483647 h 662"/>
              <a:gd name="T26" fmla="*/ 2147483647 w 369"/>
              <a:gd name="T27" fmla="*/ 2147483647 h 662"/>
              <a:gd name="T28" fmla="*/ 2147483647 w 369"/>
              <a:gd name="T29" fmla="*/ 2147483647 h 662"/>
              <a:gd name="T30" fmla="*/ 2147483647 w 369"/>
              <a:gd name="T31" fmla="*/ 2147483647 h 662"/>
              <a:gd name="T32" fmla="*/ 2147483647 w 369"/>
              <a:gd name="T33" fmla="*/ 2147483647 h 662"/>
              <a:gd name="T34" fmla="*/ 2147483647 w 369"/>
              <a:gd name="T35" fmla="*/ 2147483647 h 662"/>
              <a:gd name="T36" fmla="*/ 2147483647 w 369"/>
              <a:gd name="T37" fmla="*/ 2147483647 h 662"/>
              <a:gd name="T38" fmla="*/ 2147483647 w 369"/>
              <a:gd name="T39" fmla="*/ 2147483647 h 662"/>
              <a:gd name="T40" fmla="*/ 2147483647 w 369"/>
              <a:gd name="T41" fmla="*/ 2147483647 h 662"/>
              <a:gd name="T42" fmla="*/ 2147483647 w 369"/>
              <a:gd name="T43" fmla="*/ 2147483647 h 662"/>
              <a:gd name="T44" fmla="*/ 2147483647 w 369"/>
              <a:gd name="T45" fmla="*/ 2147483647 h 662"/>
              <a:gd name="T46" fmla="*/ 2147483647 w 369"/>
              <a:gd name="T47" fmla="*/ 2147483647 h 662"/>
              <a:gd name="T48" fmla="*/ 2147483647 w 369"/>
              <a:gd name="T49" fmla="*/ 2147483647 h 662"/>
              <a:gd name="T50" fmla="*/ 2147483647 w 369"/>
              <a:gd name="T51" fmla="*/ 2147483647 h 662"/>
              <a:gd name="T52" fmla="*/ 2147483647 w 369"/>
              <a:gd name="T53" fmla="*/ 2147483647 h 662"/>
              <a:gd name="T54" fmla="*/ 2147483647 w 369"/>
              <a:gd name="T55" fmla="*/ 2147483647 h 662"/>
              <a:gd name="T56" fmla="*/ 2147483647 w 369"/>
              <a:gd name="T57" fmla="*/ 2147483647 h 662"/>
              <a:gd name="T58" fmla="*/ 2147483647 w 369"/>
              <a:gd name="T59" fmla="*/ 2147483647 h 662"/>
              <a:gd name="T60" fmla="*/ 2147483647 w 369"/>
              <a:gd name="T61" fmla="*/ 2147483647 h 662"/>
              <a:gd name="T62" fmla="*/ 2147483647 w 369"/>
              <a:gd name="T63" fmla="*/ 2147483647 h 662"/>
              <a:gd name="T64" fmla="*/ 2147483647 w 369"/>
              <a:gd name="T65" fmla="*/ 2147483647 h 662"/>
              <a:gd name="T66" fmla="*/ 2147483647 w 369"/>
              <a:gd name="T67" fmla="*/ 2147483647 h 662"/>
              <a:gd name="T68" fmla="*/ 2147483647 w 369"/>
              <a:gd name="T69" fmla="*/ 2147483647 h 662"/>
              <a:gd name="T70" fmla="*/ 2147483647 w 369"/>
              <a:gd name="T71" fmla="*/ 2147483647 h 662"/>
              <a:gd name="T72" fmla="*/ 2147483647 w 369"/>
              <a:gd name="T73" fmla="*/ 2147483647 h 662"/>
              <a:gd name="T74" fmla="*/ 2147483647 w 369"/>
              <a:gd name="T75" fmla="*/ 2147483647 h 662"/>
              <a:gd name="T76" fmla="*/ 2147483647 w 369"/>
              <a:gd name="T77" fmla="*/ 2147483647 h 662"/>
              <a:gd name="T78" fmla="*/ 2147483647 w 369"/>
              <a:gd name="T79" fmla="*/ 2147483647 h 662"/>
              <a:gd name="T80" fmla="*/ 2147483647 w 369"/>
              <a:gd name="T81" fmla="*/ 2147483647 h 662"/>
              <a:gd name="T82" fmla="*/ 2147483647 w 369"/>
              <a:gd name="T83" fmla="*/ 2147483647 h 662"/>
              <a:gd name="T84" fmla="*/ 2147483647 w 369"/>
              <a:gd name="T85" fmla="*/ 2147483647 h 662"/>
              <a:gd name="T86" fmla="*/ 2147483647 w 369"/>
              <a:gd name="T87" fmla="*/ 2147483647 h 662"/>
              <a:gd name="T88" fmla="*/ 2147483647 w 369"/>
              <a:gd name="T89" fmla="*/ 2147483647 h 662"/>
              <a:gd name="T90" fmla="*/ 2147483647 w 369"/>
              <a:gd name="T91" fmla="*/ 2147483647 h 662"/>
              <a:gd name="T92" fmla="*/ 2147483647 w 369"/>
              <a:gd name="T93" fmla="*/ 2147483647 h 662"/>
              <a:gd name="T94" fmla="*/ 2147483647 w 369"/>
              <a:gd name="T95" fmla="*/ 2147483647 h 662"/>
              <a:gd name="T96" fmla="*/ 2147483647 w 369"/>
              <a:gd name="T97" fmla="*/ 2147483647 h 662"/>
              <a:gd name="T98" fmla="*/ 2147483647 w 369"/>
              <a:gd name="T99" fmla="*/ 2147483647 h 662"/>
              <a:gd name="T100" fmla="*/ 2147483647 w 369"/>
              <a:gd name="T101" fmla="*/ 2147483647 h 662"/>
              <a:gd name="T102" fmla="*/ 2147483647 w 369"/>
              <a:gd name="T103" fmla="*/ 2147483647 h 662"/>
              <a:gd name="T104" fmla="*/ 2147483647 w 369"/>
              <a:gd name="T105" fmla="*/ 2147483647 h 662"/>
              <a:gd name="T106" fmla="*/ 2147483647 w 369"/>
              <a:gd name="T107" fmla="*/ 2147483647 h 662"/>
              <a:gd name="T108" fmla="*/ 2147483647 w 369"/>
              <a:gd name="T109" fmla="*/ 2147483647 h 662"/>
              <a:gd name="T110" fmla="*/ 2147483647 w 369"/>
              <a:gd name="T111" fmla="*/ 2147483647 h 662"/>
              <a:gd name="T112" fmla="*/ 2147483647 w 369"/>
              <a:gd name="T113" fmla="*/ 2147483647 h 662"/>
              <a:gd name="T114" fmla="*/ 2147483647 w 369"/>
              <a:gd name="T115" fmla="*/ 2147483647 h 662"/>
              <a:gd name="T116" fmla="*/ 2147483647 w 369"/>
              <a:gd name="T117" fmla="*/ 2147483647 h 662"/>
              <a:gd name="T118" fmla="*/ 2147483647 w 369"/>
              <a:gd name="T119" fmla="*/ 2147483647 h 662"/>
              <a:gd name="T120" fmla="*/ 2147483647 w 369"/>
              <a:gd name="T121" fmla="*/ 2147483647 h 662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369"/>
              <a:gd name="T184" fmla="*/ 0 h 662"/>
              <a:gd name="T185" fmla="*/ 369 w 369"/>
              <a:gd name="T186" fmla="*/ 662 h 662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369" h="662">
                <a:moveTo>
                  <a:pt x="32" y="467"/>
                </a:moveTo>
                <a:lnTo>
                  <a:pt x="36" y="467"/>
                </a:lnTo>
                <a:lnTo>
                  <a:pt x="36" y="450"/>
                </a:lnTo>
                <a:lnTo>
                  <a:pt x="38" y="450"/>
                </a:lnTo>
                <a:lnTo>
                  <a:pt x="53" y="431"/>
                </a:lnTo>
                <a:lnTo>
                  <a:pt x="48" y="423"/>
                </a:lnTo>
                <a:lnTo>
                  <a:pt x="59" y="417"/>
                </a:lnTo>
                <a:lnTo>
                  <a:pt x="61" y="412"/>
                </a:lnTo>
                <a:lnTo>
                  <a:pt x="57" y="412"/>
                </a:lnTo>
                <a:lnTo>
                  <a:pt x="57" y="417"/>
                </a:lnTo>
                <a:lnTo>
                  <a:pt x="57" y="412"/>
                </a:lnTo>
                <a:lnTo>
                  <a:pt x="48" y="417"/>
                </a:lnTo>
                <a:lnTo>
                  <a:pt x="48" y="404"/>
                </a:lnTo>
                <a:lnTo>
                  <a:pt x="61" y="404"/>
                </a:lnTo>
                <a:lnTo>
                  <a:pt x="59" y="371"/>
                </a:lnTo>
                <a:lnTo>
                  <a:pt x="46" y="364"/>
                </a:lnTo>
                <a:lnTo>
                  <a:pt x="59" y="366"/>
                </a:lnTo>
                <a:lnTo>
                  <a:pt x="51" y="356"/>
                </a:lnTo>
                <a:lnTo>
                  <a:pt x="53" y="354"/>
                </a:lnTo>
                <a:lnTo>
                  <a:pt x="57" y="345"/>
                </a:lnTo>
                <a:lnTo>
                  <a:pt x="44" y="354"/>
                </a:lnTo>
                <a:lnTo>
                  <a:pt x="36" y="297"/>
                </a:lnTo>
                <a:lnTo>
                  <a:pt x="38" y="247"/>
                </a:lnTo>
                <a:lnTo>
                  <a:pt x="34" y="247"/>
                </a:lnTo>
                <a:lnTo>
                  <a:pt x="36" y="232"/>
                </a:lnTo>
                <a:lnTo>
                  <a:pt x="25" y="239"/>
                </a:lnTo>
                <a:lnTo>
                  <a:pt x="30" y="228"/>
                </a:lnTo>
                <a:lnTo>
                  <a:pt x="25" y="226"/>
                </a:lnTo>
                <a:lnTo>
                  <a:pt x="23" y="222"/>
                </a:lnTo>
                <a:lnTo>
                  <a:pt x="34" y="201"/>
                </a:lnTo>
                <a:lnTo>
                  <a:pt x="34" y="190"/>
                </a:lnTo>
                <a:lnTo>
                  <a:pt x="48" y="192"/>
                </a:lnTo>
                <a:lnTo>
                  <a:pt x="36" y="165"/>
                </a:lnTo>
                <a:lnTo>
                  <a:pt x="44" y="159"/>
                </a:lnTo>
                <a:lnTo>
                  <a:pt x="48" y="144"/>
                </a:lnTo>
                <a:lnTo>
                  <a:pt x="61" y="125"/>
                </a:lnTo>
                <a:lnTo>
                  <a:pt x="69" y="121"/>
                </a:lnTo>
                <a:lnTo>
                  <a:pt x="65" y="113"/>
                </a:lnTo>
                <a:lnTo>
                  <a:pt x="76" y="109"/>
                </a:lnTo>
                <a:lnTo>
                  <a:pt x="76" y="115"/>
                </a:lnTo>
                <a:lnTo>
                  <a:pt x="76" y="117"/>
                </a:lnTo>
                <a:lnTo>
                  <a:pt x="86" y="88"/>
                </a:lnTo>
                <a:lnTo>
                  <a:pt x="84" y="71"/>
                </a:lnTo>
                <a:lnTo>
                  <a:pt x="88" y="67"/>
                </a:lnTo>
                <a:lnTo>
                  <a:pt x="88" y="73"/>
                </a:lnTo>
                <a:lnTo>
                  <a:pt x="97" y="65"/>
                </a:lnTo>
                <a:lnTo>
                  <a:pt x="84" y="58"/>
                </a:lnTo>
                <a:lnTo>
                  <a:pt x="88" y="54"/>
                </a:lnTo>
                <a:lnTo>
                  <a:pt x="92" y="58"/>
                </a:lnTo>
                <a:lnTo>
                  <a:pt x="97" y="54"/>
                </a:lnTo>
                <a:lnTo>
                  <a:pt x="95" y="52"/>
                </a:lnTo>
                <a:lnTo>
                  <a:pt x="101" y="44"/>
                </a:lnTo>
                <a:lnTo>
                  <a:pt x="103" y="42"/>
                </a:lnTo>
                <a:lnTo>
                  <a:pt x="111" y="39"/>
                </a:lnTo>
                <a:lnTo>
                  <a:pt x="118" y="33"/>
                </a:lnTo>
                <a:lnTo>
                  <a:pt x="116" y="27"/>
                </a:lnTo>
                <a:lnTo>
                  <a:pt x="109" y="21"/>
                </a:lnTo>
                <a:lnTo>
                  <a:pt x="143" y="16"/>
                </a:lnTo>
                <a:lnTo>
                  <a:pt x="155" y="16"/>
                </a:lnTo>
                <a:lnTo>
                  <a:pt x="172" y="16"/>
                </a:lnTo>
                <a:lnTo>
                  <a:pt x="181" y="14"/>
                </a:lnTo>
                <a:lnTo>
                  <a:pt x="191" y="14"/>
                </a:lnTo>
                <a:lnTo>
                  <a:pt x="199" y="12"/>
                </a:lnTo>
                <a:lnTo>
                  <a:pt x="212" y="12"/>
                </a:lnTo>
                <a:lnTo>
                  <a:pt x="216" y="12"/>
                </a:lnTo>
                <a:lnTo>
                  <a:pt x="222" y="12"/>
                </a:lnTo>
                <a:lnTo>
                  <a:pt x="227" y="10"/>
                </a:lnTo>
                <a:lnTo>
                  <a:pt x="237" y="10"/>
                </a:lnTo>
                <a:lnTo>
                  <a:pt x="241" y="10"/>
                </a:lnTo>
                <a:lnTo>
                  <a:pt x="248" y="8"/>
                </a:lnTo>
                <a:lnTo>
                  <a:pt x="258" y="8"/>
                </a:lnTo>
                <a:lnTo>
                  <a:pt x="266" y="8"/>
                </a:lnTo>
                <a:lnTo>
                  <a:pt x="271" y="8"/>
                </a:lnTo>
                <a:lnTo>
                  <a:pt x="279" y="6"/>
                </a:lnTo>
                <a:lnTo>
                  <a:pt x="292" y="4"/>
                </a:lnTo>
                <a:lnTo>
                  <a:pt x="315" y="4"/>
                </a:lnTo>
                <a:lnTo>
                  <a:pt x="327" y="2"/>
                </a:lnTo>
                <a:lnTo>
                  <a:pt x="333" y="0"/>
                </a:lnTo>
                <a:lnTo>
                  <a:pt x="342" y="12"/>
                </a:lnTo>
                <a:lnTo>
                  <a:pt x="346" y="12"/>
                </a:lnTo>
                <a:lnTo>
                  <a:pt x="346" y="23"/>
                </a:lnTo>
                <a:lnTo>
                  <a:pt x="346" y="44"/>
                </a:lnTo>
                <a:lnTo>
                  <a:pt x="346" y="56"/>
                </a:lnTo>
                <a:lnTo>
                  <a:pt x="344" y="69"/>
                </a:lnTo>
                <a:lnTo>
                  <a:pt x="344" y="73"/>
                </a:lnTo>
                <a:lnTo>
                  <a:pt x="344" y="75"/>
                </a:lnTo>
                <a:lnTo>
                  <a:pt x="344" y="83"/>
                </a:lnTo>
                <a:lnTo>
                  <a:pt x="344" y="92"/>
                </a:lnTo>
                <a:lnTo>
                  <a:pt x="344" y="111"/>
                </a:lnTo>
                <a:lnTo>
                  <a:pt x="344" y="113"/>
                </a:lnTo>
                <a:lnTo>
                  <a:pt x="344" y="125"/>
                </a:lnTo>
                <a:lnTo>
                  <a:pt x="344" y="127"/>
                </a:lnTo>
                <a:lnTo>
                  <a:pt x="344" y="136"/>
                </a:lnTo>
                <a:lnTo>
                  <a:pt x="344" y="159"/>
                </a:lnTo>
                <a:lnTo>
                  <a:pt x="344" y="171"/>
                </a:lnTo>
                <a:lnTo>
                  <a:pt x="344" y="201"/>
                </a:lnTo>
                <a:lnTo>
                  <a:pt x="344" y="205"/>
                </a:lnTo>
                <a:lnTo>
                  <a:pt x="344" y="218"/>
                </a:lnTo>
                <a:lnTo>
                  <a:pt x="344" y="232"/>
                </a:lnTo>
                <a:lnTo>
                  <a:pt x="344" y="243"/>
                </a:lnTo>
                <a:lnTo>
                  <a:pt x="344" y="245"/>
                </a:lnTo>
                <a:lnTo>
                  <a:pt x="344" y="272"/>
                </a:lnTo>
                <a:lnTo>
                  <a:pt x="344" y="276"/>
                </a:lnTo>
                <a:lnTo>
                  <a:pt x="344" y="280"/>
                </a:lnTo>
                <a:lnTo>
                  <a:pt x="344" y="312"/>
                </a:lnTo>
                <a:lnTo>
                  <a:pt x="344" y="316"/>
                </a:lnTo>
                <a:lnTo>
                  <a:pt x="344" y="329"/>
                </a:lnTo>
                <a:lnTo>
                  <a:pt x="344" y="354"/>
                </a:lnTo>
                <a:lnTo>
                  <a:pt x="344" y="356"/>
                </a:lnTo>
                <a:lnTo>
                  <a:pt x="344" y="366"/>
                </a:lnTo>
                <a:lnTo>
                  <a:pt x="344" y="375"/>
                </a:lnTo>
                <a:lnTo>
                  <a:pt x="344" y="377"/>
                </a:lnTo>
                <a:lnTo>
                  <a:pt x="344" y="381"/>
                </a:lnTo>
                <a:lnTo>
                  <a:pt x="342" y="392"/>
                </a:lnTo>
                <a:lnTo>
                  <a:pt x="342" y="423"/>
                </a:lnTo>
                <a:lnTo>
                  <a:pt x="342" y="425"/>
                </a:lnTo>
                <a:lnTo>
                  <a:pt x="344" y="427"/>
                </a:lnTo>
                <a:lnTo>
                  <a:pt x="346" y="448"/>
                </a:lnTo>
                <a:lnTo>
                  <a:pt x="350" y="475"/>
                </a:lnTo>
                <a:lnTo>
                  <a:pt x="350" y="477"/>
                </a:lnTo>
                <a:lnTo>
                  <a:pt x="350" y="484"/>
                </a:lnTo>
                <a:lnTo>
                  <a:pt x="352" y="492"/>
                </a:lnTo>
                <a:lnTo>
                  <a:pt x="354" y="509"/>
                </a:lnTo>
                <a:lnTo>
                  <a:pt x="357" y="526"/>
                </a:lnTo>
                <a:lnTo>
                  <a:pt x="359" y="530"/>
                </a:lnTo>
                <a:lnTo>
                  <a:pt x="359" y="536"/>
                </a:lnTo>
                <a:lnTo>
                  <a:pt x="359" y="542"/>
                </a:lnTo>
                <a:lnTo>
                  <a:pt x="363" y="576"/>
                </a:lnTo>
                <a:lnTo>
                  <a:pt x="363" y="578"/>
                </a:lnTo>
                <a:lnTo>
                  <a:pt x="367" y="597"/>
                </a:lnTo>
                <a:lnTo>
                  <a:pt x="369" y="614"/>
                </a:lnTo>
                <a:lnTo>
                  <a:pt x="369" y="628"/>
                </a:lnTo>
                <a:lnTo>
                  <a:pt x="359" y="635"/>
                </a:lnTo>
                <a:lnTo>
                  <a:pt x="329" y="633"/>
                </a:lnTo>
                <a:lnTo>
                  <a:pt x="319" y="626"/>
                </a:lnTo>
                <a:lnTo>
                  <a:pt x="319" y="630"/>
                </a:lnTo>
                <a:lnTo>
                  <a:pt x="302" y="630"/>
                </a:lnTo>
                <a:lnTo>
                  <a:pt x="271" y="643"/>
                </a:lnTo>
                <a:lnTo>
                  <a:pt x="264" y="637"/>
                </a:lnTo>
                <a:lnTo>
                  <a:pt x="266" y="643"/>
                </a:lnTo>
                <a:lnTo>
                  <a:pt x="250" y="662"/>
                </a:lnTo>
                <a:lnTo>
                  <a:pt x="248" y="662"/>
                </a:lnTo>
                <a:lnTo>
                  <a:pt x="235" y="653"/>
                </a:lnTo>
                <a:lnTo>
                  <a:pt x="225" y="626"/>
                </a:lnTo>
                <a:lnTo>
                  <a:pt x="218" y="622"/>
                </a:lnTo>
                <a:lnTo>
                  <a:pt x="216" y="622"/>
                </a:lnTo>
                <a:lnTo>
                  <a:pt x="206" y="601"/>
                </a:lnTo>
                <a:lnTo>
                  <a:pt x="208" y="591"/>
                </a:lnTo>
                <a:lnTo>
                  <a:pt x="212" y="565"/>
                </a:lnTo>
                <a:lnTo>
                  <a:pt x="216" y="555"/>
                </a:lnTo>
                <a:lnTo>
                  <a:pt x="212" y="555"/>
                </a:lnTo>
                <a:lnTo>
                  <a:pt x="204" y="557"/>
                </a:lnTo>
                <a:lnTo>
                  <a:pt x="170" y="559"/>
                </a:lnTo>
                <a:lnTo>
                  <a:pt x="155" y="559"/>
                </a:lnTo>
                <a:lnTo>
                  <a:pt x="145" y="561"/>
                </a:lnTo>
                <a:lnTo>
                  <a:pt x="143" y="561"/>
                </a:lnTo>
                <a:lnTo>
                  <a:pt x="128" y="563"/>
                </a:lnTo>
                <a:lnTo>
                  <a:pt x="124" y="563"/>
                </a:lnTo>
                <a:lnTo>
                  <a:pt x="122" y="563"/>
                </a:lnTo>
                <a:lnTo>
                  <a:pt x="105" y="563"/>
                </a:lnTo>
                <a:lnTo>
                  <a:pt x="101" y="563"/>
                </a:lnTo>
                <a:lnTo>
                  <a:pt x="92" y="565"/>
                </a:lnTo>
                <a:lnTo>
                  <a:pt x="74" y="568"/>
                </a:lnTo>
                <a:lnTo>
                  <a:pt x="65" y="568"/>
                </a:lnTo>
                <a:lnTo>
                  <a:pt x="53" y="568"/>
                </a:lnTo>
                <a:lnTo>
                  <a:pt x="44" y="568"/>
                </a:lnTo>
                <a:lnTo>
                  <a:pt x="32" y="570"/>
                </a:lnTo>
                <a:lnTo>
                  <a:pt x="0" y="572"/>
                </a:lnTo>
                <a:lnTo>
                  <a:pt x="4" y="570"/>
                </a:lnTo>
                <a:lnTo>
                  <a:pt x="2" y="553"/>
                </a:lnTo>
                <a:lnTo>
                  <a:pt x="4" y="545"/>
                </a:lnTo>
                <a:lnTo>
                  <a:pt x="13" y="521"/>
                </a:lnTo>
                <a:lnTo>
                  <a:pt x="11" y="484"/>
                </a:lnTo>
                <a:lnTo>
                  <a:pt x="23" y="471"/>
                </a:lnTo>
                <a:lnTo>
                  <a:pt x="25" y="469"/>
                </a:lnTo>
                <a:lnTo>
                  <a:pt x="25" y="467"/>
                </a:lnTo>
                <a:lnTo>
                  <a:pt x="32" y="467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Freeform 22"/>
          <p:cNvSpPr>
            <a:spLocks/>
          </p:cNvSpPr>
          <p:nvPr/>
        </p:nvSpPr>
        <p:spPr bwMode="auto">
          <a:xfrm>
            <a:off x="6026150" y="4449763"/>
            <a:ext cx="650875" cy="1063625"/>
          </a:xfrm>
          <a:custGeom>
            <a:avLst/>
            <a:gdLst>
              <a:gd name="T0" fmla="*/ 2147483647 w 410"/>
              <a:gd name="T1" fmla="*/ 2147483647 h 670"/>
              <a:gd name="T2" fmla="*/ 2147483647 w 410"/>
              <a:gd name="T3" fmla="*/ 2147483647 h 670"/>
              <a:gd name="T4" fmla="*/ 2147483647 w 410"/>
              <a:gd name="T5" fmla="*/ 2147483647 h 670"/>
              <a:gd name="T6" fmla="*/ 2147483647 w 410"/>
              <a:gd name="T7" fmla="*/ 2147483647 h 670"/>
              <a:gd name="T8" fmla="*/ 2147483647 w 410"/>
              <a:gd name="T9" fmla="*/ 2147483647 h 670"/>
              <a:gd name="T10" fmla="*/ 2147483647 w 410"/>
              <a:gd name="T11" fmla="*/ 2147483647 h 670"/>
              <a:gd name="T12" fmla="*/ 2147483647 w 410"/>
              <a:gd name="T13" fmla="*/ 2147483647 h 670"/>
              <a:gd name="T14" fmla="*/ 2147483647 w 410"/>
              <a:gd name="T15" fmla="*/ 2147483647 h 670"/>
              <a:gd name="T16" fmla="*/ 2147483647 w 410"/>
              <a:gd name="T17" fmla="*/ 2147483647 h 670"/>
              <a:gd name="T18" fmla="*/ 2147483647 w 410"/>
              <a:gd name="T19" fmla="*/ 2147483647 h 670"/>
              <a:gd name="T20" fmla="*/ 2147483647 w 410"/>
              <a:gd name="T21" fmla="*/ 2147483647 h 670"/>
              <a:gd name="T22" fmla="*/ 2147483647 w 410"/>
              <a:gd name="T23" fmla="*/ 2147483647 h 670"/>
              <a:gd name="T24" fmla="*/ 2147483647 w 410"/>
              <a:gd name="T25" fmla="*/ 2147483647 h 670"/>
              <a:gd name="T26" fmla="*/ 2147483647 w 410"/>
              <a:gd name="T27" fmla="*/ 2147483647 h 670"/>
              <a:gd name="T28" fmla="*/ 2147483647 w 410"/>
              <a:gd name="T29" fmla="*/ 2147483647 h 670"/>
              <a:gd name="T30" fmla="*/ 2147483647 w 410"/>
              <a:gd name="T31" fmla="*/ 2147483647 h 670"/>
              <a:gd name="T32" fmla="*/ 2147483647 w 410"/>
              <a:gd name="T33" fmla="*/ 2147483647 h 670"/>
              <a:gd name="T34" fmla="*/ 2147483647 w 410"/>
              <a:gd name="T35" fmla="*/ 2147483647 h 670"/>
              <a:gd name="T36" fmla="*/ 2147483647 w 410"/>
              <a:gd name="T37" fmla="*/ 2147483647 h 670"/>
              <a:gd name="T38" fmla="*/ 2147483647 w 410"/>
              <a:gd name="T39" fmla="*/ 2147483647 h 670"/>
              <a:gd name="T40" fmla="*/ 2147483647 w 410"/>
              <a:gd name="T41" fmla="*/ 2147483647 h 670"/>
              <a:gd name="T42" fmla="*/ 2147483647 w 410"/>
              <a:gd name="T43" fmla="*/ 2147483647 h 670"/>
              <a:gd name="T44" fmla="*/ 2147483647 w 410"/>
              <a:gd name="T45" fmla="*/ 2147483647 h 670"/>
              <a:gd name="T46" fmla="*/ 2147483647 w 410"/>
              <a:gd name="T47" fmla="*/ 2147483647 h 670"/>
              <a:gd name="T48" fmla="*/ 2147483647 w 410"/>
              <a:gd name="T49" fmla="*/ 2147483647 h 670"/>
              <a:gd name="T50" fmla="*/ 2147483647 w 410"/>
              <a:gd name="T51" fmla="*/ 2147483647 h 670"/>
              <a:gd name="T52" fmla="*/ 2147483647 w 410"/>
              <a:gd name="T53" fmla="*/ 2147483647 h 670"/>
              <a:gd name="T54" fmla="*/ 2147483647 w 410"/>
              <a:gd name="T55" fmla="*/ 2147483647 h 670"/>
              <a:gd name="T56" fmla="*/ 2147483647 w 410"/>
              <a:gd name="T57" fmla="*/ 2147483647 h 670"/>
              <a:gd name="T58" fmla="*/ 2147483647 w 410"/>
              <a:gd name="T59" fmla="*/ 2147483647 h 670"/>
              <a:gd name="T60" fmla="*/ 2147483647 w 410"/>
              <a:gd name="T61" fmla="*/ 2147483647 h 670"/>
              <a:gd name="T62" fmla="*/ 2147483647 w 410"/>
              <a:gd name="T63" fmla="*/ 2147483647 h 670"/>
              <a:gd name="T64" fmla="*/ 2147483647 w 410"/>
              <a:gd name="T65" fmla="*/ 2147483647 h 670"/>
              <a:gd name="T66" fmla="*/ 2147483647 w 410"/>
              <a:gd name="T67" fmla="*/ 2147483647 h 670"/>
              <a:gd name="T68" fmla="*/ 2147483647 w 410"/>
              <a:gd name="T69" fmla="*/ 2147483647 h 670"/>
              <a:gd name="T70" fmla="*/ 2147483647 w 410"/>
              <a:gd name="T71" fmla="*/ 2147483647 h 670"/>
              <a:gd name="T72" fmla="*/ 2147483647 w 410"/>
              <a:gd name="T73" fmla="*/ 0 h 670"/>
              <a:gd name="T74" fmla="*/ 2147483647 w 410"/>
              <a:gd name="T75" fmla="*/ 2147483647 h 670"/>
              <a:gd name="T76" fmla="*/ 2147483647 w 410"/>
              <a:gd name="T77" fmla="*/ 2147483647 h 670"/>
              <a:gd name="T78" fmla="*/ 2147483647 w 410"/>
              <a:gd name="T79" fmla="*/ 2147483647 h 670"/>
              <a:gd name="T80" fmla="*/ 2147483647 w 410"/>
              <a:gd name="T81" fmla="*/ 2147483647 h 670"/>
              <a:gd name="T82" fmla="*/ 2147483647 w 410"/>
              <a:gd name="T83" fmla="*/ 2147483647 h 670"/>
              <a:gd name="T84" fmla="*/ 2147483647 w 410"/>
              <a:gd name="T85" fmla="*/ 2147483647 h 670"/>
              <a:gd name="T86" fmla="*/ 2147483647 w 410"/>
              <a:gd name="T87" fmla="*/ 2147483647 h 670"/>
              <a:gd name="T88" fmla="*/ 2147483647 w 410"/>
              <a:gd name="T89" fmla="*/ 2147483647 h 670"/>
              <a:gd name="T90" fmla="*/ 2147483647 w 410"/>
              <a:gd name="T91" fmla="*/ 2147483647 h 670"/>
              <a:gd name="T92" fmla="*/ 2147483647 w 410"/>
              <a:gd name="T93" fmla="*/ 2147483647 h 670"/>
              <a:gd name="T94" fmla="*/ 2147483647 w 410"/>
              <a:gd name="T95" fmla="*/ 2147483647 h 670"/>
              <a:gd name="T96" fmla="*/ 2147483647 w 410"/>
              <a:gd name="T97" fmla="*/ 2147483647 h 670"/>
              <a:gd name="T98" fmla="*/ 2147483647 w 410"/>
              <a:gd name="T99" fmla="*/ 2147483647 h 670"/>
              <a:gd name="T100" fmla="*/ 2147483647 w 410"/>
              <a:gd name="T101" fmla="*/ 2147483647 h 670"/>
              <a:gd name="T102" fmla="*/ 2147483647 w 410"/>
              <a:gd name="T103" fmla="*/ 2147483647 h 670"/>
              <a:gd name="T104" fmla="*/ 2147483647 w 410"/>
              <a:gd name="T105" fmla="*/ 2147483647 h 670"/>
              <a:gd name="T106" fmla="*/ 2147483647 w 410"/>
              <a:gd name="T107" fmla="*/ 2147483647 h 670"/>
              <a:gd name="T108" fmla="*/ 2147483647 w 410"/>
              <a:gd name="T109" fmla="*/ 2147483647 h 670"/>
              <a:gd name="T110" fmla="*/ 2147483647 w 410"/>
              <a:gd name="T111" fmla="*/ 2147483647 h 670"/>
              <a:gd name="T112" fmla="*/ 2147483647 w 410"/>
              <a:gd name="T113" fmla="*/ 2147483647 h 670"/>
              <a:gd name="T114" fmla="*/ 2147483647 w 410"/>
              <a:gd name="T115" fmla="*/ 2147483647 h 670"/>
              <a:gd name="T116" fmla="*/ 2147483647 w 410"/>
              <a:gd name="T117" fmla="*/ 2147483647 h 670"/>
              <a:gd name="T118" fmla="*/ 2147483647 w 410"/>
              <a:gd name="T119" fmla="*/ 2147483647 h 670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410"/>
              <a:gd name="T181" fmla="*/ 0 h 670"/>
              <a:gd name="T182" fmla="*/ 410 w 410"/>
              <a:gd name="T183" fmla="*/ 670 h 670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410" h="670">
                <a:moveTo>
                  <a:pt x="25" y="555"/>
                </a:moveTo>
                <a:lnTo>
                  <a:pt x="25" y="559"/>
                </a:lnTo>
                <a:lnTo>
                  <a:pt x="25" y="563"/>
                </a:lnTo>
                <a:lnTo>
                  <a:pt x="27" y="570"/>
                </a:lnTo>
                <a:lnTo>
                  <a:pt x="31" y="603"/>
                </a:lnTo>
                <a:lnTo>
                  <a:pt x="31" y="605"/>
                </a:lnTo>
                <a:lnTo>
                  <a:pt x="33" y="624"/>
                </a:lnTo>
                <a:lnTo>
                  <a:pt x="37" y="641"/>
                </a:lnTo>
                <a:lnTo>
                  <a:pt x="37" y="655"/>
                </a:lnTo>
                <a:lnTo>
                  <a:pt x="39" y="651"/>
                </a:lnTo>
                <a:lnTo>
                  <a:pt x="54" y="651"/>
                </a:lnTo>
                <a:lnTo>
                  <a:pt x="60" y="658"/>
                </a:lnTo>
                <a:lnTo>
                  <a:pt x="69" y="655"/>
                </a:lnTo>
                <a:lnTo>
                  <a:pt x="71" y="634"/>
                </a:lnTo>
                <a:lnTo>
                  <a:pt x="77" y="609"/>
                </a:lnTo>
                <a:lnTo>
                  <a:pt x="90" y="614"/>
                </a:lnTo>
                <a:lnTo>
                  <a:pt x="92" y="632"/>
                </a:lnTo>
                <a:lnTo>
                  <a:pt x="81" y="670"/>
                </a:lnTo>
                <a:lnTo>
                  <a:pt x="136" y="658"/>
                </a:lnTo>
                <a:lnTo>
                  <a:pt x="153" y="632"/>
                </a:lnTo>
                <a:lnTo>
                  <a:pt x="146" y="626"/>
                </a:lnTo>
                <a:lnTo>
                  <a:pt x="148" y="609"/>
                </a:lnTo>
                <a:lnTo>
                  <a:pt x="119" y="582"/>
                </a:lnTo>
                <a:lnTo>
                  <a:pt x="119" y="561"/>
                </a:lnTo>
                <a:lnTo>
                  <a:pt x="159" y="557"/>
                </a:lnTo>
                <a:lnTo>
                  <a:pt x="161" y="557"/>
                </a:lnTo>
                <a:lnTo>
                  <a:pt x="169" y="555"/>
                </a:lnTo>
                <a:lnTo>
                  <a:pt x="171" y="555"/>
                </a:lnTo>
                <a:lnTo>
                  <a:pt x="188" y="555"/>
                </a:lnTo>
                <a:lnTo>
                  <a:pt x="209" y="551"/>
                </a:lnTo>
                <a:lnTo>
                  <a:pt x="220" y="551"/>
                </a:lnTo>
                <a:lnTo>
                  <a:pt x="222" y="551"/>
                </a:lnTo>
                <a:lnTo>
                  <a:pt x="236" y="549"/>
                </a:lnTo>
                <a:lnTo>
                  <a:pt x="238" y="549"/>
                </a:lnTo>
                <a:lnTo>
                  <a:pt x="255" y="546"/>
                </a:lnTo>
                <a:lnTo>
                  <a:pt x="257" y="546"/>
                </a:lnTo>
                <a:lnTo>
                  <a:pt x="272" y="546"/>
                </a:lnTo>
                <a:lnTo>
                  <a:pt x="278" y="544"/>
                </a:lnTo>
                <a:lnTo>
                  <a:pt x="280" y="544"/>
                </a:lnTo>
                <a:lnTo>
                  <a:pt x="285" y="542"/>
                </a:lnTo>
                <a:lnTo>
                  <a:pt x="295" y="542"/>
                </a:lnTo>
                <a:lnTo>
                  <a:pt x="303" y="542"/>
                </a:lnTo>
                <a:lnTo>
                  <a:pt x="324" y="538"/>
                </a:lnTo>
                <a:lnTo>
                  <a:pt x="356" y="534"/>
                </a:lnTo>
                <a:lnTo>
                  <a:pt x="358" y="534"/>
                </a:lnTo>
                <a:lnTo>
                  <a:pt x="383" y="530"/>
                </a:lnTo>
                <a:lnTo>
                  <a:pt x="394" y="528"/>
                </a:lnTo>
                <a:lnTo>
                  <a:pt x="410" y="526"/>
                </a:lnTo>
                <a:lnTo>
                  <a:pt x="406" y="517"/>
                </a:lnTo>
                <a:lnTo>
                  <a:pt x="402" y="511"/>
                </a:lnTo>
                <a:lnTo>
                  <a:pt x="396" y="496"/>
                </a:lnTo>
                <a:lnTo>
                  <a:pt x="398" y="488"/>
                </a:lnTo>
                <a:lnTo>
                  <a:pt x="396" y="477"/>
                </a:lnTo>
                <a:lnTo>
                  <a:pt x="398" y="461"/>
                </a:lnTo>
                <a:lnTo>
                  <a:pt x="400" y="458"/>
                </a:lnTo>
                <a:lnTo>
                  <a:pt x="394" y="444"/>
                </a:lnTo>
                <a:lnTo>
                  <a:pt x="385" y="435"/>
                </a:lnTo>
                <a:lnTo>
                  <a:pt x="383" y="427"/>
                </a:lnTo>
                <a:lnTo>
                  <a:pt x="383" y="425"/>
                </a:lnTo>
                <a:lnTo>
                  <a:pt x="383" y="412"/>
                </a:lnTo>
                <a:lnTo>
                  <a:pt x="383" y="410"/>
                </a:lnTo>
                <a:lnTo>
                  <a:pt x="387" y="393"/>
                </a:lnTo>
                <a:lnTo>
                  <a:pt x="387" y="385"/>
                </a:lnTo>
                <a:lnTo>
                  <a:pt x="385" y="377"/>
                </a:lnTo>
                <a:lnTo>
                  <a:pt x="391" y="368"/>
                </a:lnTo>
                <a:lnTo>
                  <a:pt x="400" y="362"/>
                </a:lnTo>
                <a:lnTo>
                  <a:pt x="402" y="360"/>
                </a:lnTo>
                <a:lnTo>
                  <a:pt x="387" y="349"/>
                </a:lnTo>
                <a:lnTo>
                  <a:pt x="391" y="341"/>
                </a:lnTo>
                <a:lnTo>
                  <a:pt x="385" y="326"/>
                </a:lnTo>
                <a:lnTo>
                  <a:pt x="385" y="324"/>
                </a:lnTo>
                <a:lnTo>
                  <a:pt x="375" y="314"/>
                </a:lnTo>
                <a:lnTo>
                  <a:pt x="373" y="310"/>
                </a:lnTo>
                <a:lnTo>
                  <a:pt x="368" y="295"/>
                </a:lnTo>
                <a:lnTo>
                  <a:pt x="366" y="295"/>
                </a:lnTo>
                <a:lnTo>
                  <a:pt x="366" y="291"/>
                </a:lnTo>
                <a:lnTo>
                  <a:pt x="360" y="280"/>
                </a:lnTo>
                <a:lnTo>
                  <a:pt x="356" y="270"/>
                </a:lnTo>
                <a:lnTo>
                  <a:pt x="354" y="264"/>
                </a:lnTo>
                <a:lnTo>
                  <a:pt x="350" y="249"/>
                </a:lnTo>
                <a:lnTo>
                  <a:pt x="350" y="245"/>
                </a:lnTo>
                <a:lnTo>
                  <a:pt x="345" y="234"/>
                </a:lnTo>
                <a:lnTo>
                  <a:pt x="339" y="211"/>
                </a:lnTo>
                <a:lnTo>
                  <a:pt x="337" y="207"/>
                </a:lnTo>
                <a:lnTo>
                  <a:pt x="335" y="199"/>
                </a:lnTo>
                <a:lnTo>
                  <a:pt x="335" y="196"/>
                </a:lnTo>
                <a:lnTo>
                  <a:pt x="331" y="182"/>
                </a:lnTo>
                <a:lnTo>
                  <a:pt x="329" y="176"/>
                </a:lnTo>
                <a:lnTo>
                  <a:pt x="322" y="152"/>
                </a:lnTo>
                <a:lnTo>
                  <a:pt x="320" y="150"/>
                </a:lnTo>
                <a:lnTo>
                  <a:pt x="320" y="144"/>
                </a:lnTo>
                <a:lnTo>
                  <a:pt x="318" y="136"/>
                </a:lnTo>
                <a:lnTo>
                  <a:pt x="316" y="129"/>
                </a:lnTo>
                <a:lnTo>
                  <a:pt x="316" y="125"/>
                </a:lnTo>
                <a:lnTo>
                  <a:pt x="314" y="121"/>
                </a:lnTo>
                <a:lnTo>
                  <a:pt x="310" y="108"/>
                </a:lnTo>
                <a:lnTo>
                  <a:pt x="308" y="100"/>
                </a:lnTo>
                <a:lnTo>
                  <a:pt x="303" y="94"/>
                </a:lnTo>
                <a:lnTo>
                  <a:pt x="299" y="77"/>
                </a:lnTo>
                <a:lnTo>
                  <a:pt x="297" y="71"/>
                </a:lnTo>
                <a:lnTo>
                  <a:pt x="297" y="62"/>
                </a:lnTo>
                <a:lnTo>
                  <a:pt x="293" y="54"/>
                </a:lnTo>
                <a:lnTo>
                  <a:pt x="293" y="48"/>
                </a:lnTo>
                <a:lnTo>
                  <a:pt x="287" y="33"/>
                </a:lnTo>
                <a:lnTo>
                  <a:pt x="285" y="23"/>
                </a:lnTo>
                <a:lnTo>
                  <a:pt x="282" y="18"/>
                </a:lnTo>
                <a:lnTo>
                  <a:pt x="282" y="16"/>
                </a:lnTo>
                <a:lnTo>
                  <a:pt x="278" y="0"/>
                </a:lnTo>
                <a:lnTo>
                  <a:pt x="276" y="0"/>
                </a:lnTo>
                <a:lnTo>
                  <a:pt x="253" y="4"/>
                </a:lnTo>
                <a:lnTo>
                  <a:pt x="249" y="4"/>
                </a:lnTo>
                <a:lnTo>
                  <a:pt x="230" y="8"/>
                </a:lnTo>
                <a:lnTo>
                  <a:pt x="205" y="10"/>
                </a:lnTo>
                <a:lnTo>
                  <a:pt x="203" y="10"/>
                </a:lnTo>
                <a:lnTo>
                  <a:pt x="201" y="10"/>
                </a:lnTo>
                <a:lnTo>
                  <a:pt x="197" y="10"/>
                </a:lnTo>
                <a:lnTo>
                  <a:pt x="182" y="12"/>
                </a:lnTo>
                <a:lnTo>
                  <a:pt x="153" y="16"/>
                </a:lnTo>
                <a:lnTo>
                  <a:pt x="146" y="16"/>
                </a:lnTo>
                <a:lnTo>
                  <a:pt x="144" y="16"/>
                </a:lnTo>
                <a:lnTo>
                  <a:pt x="138" y="16"/>
                </a:lnTo>
                <a:lnTo>
                  <a:pt x="106" y="20"/>
                </a:lnTo>
                <a:lnTo>
                  <a:pt x="104" y="20"/>
                </a:lnTo>
                <a:lnTo>
                  <a:pt x="102" y="20"/>
                </a:lnTo>
                <a:lnTo>
                  <a:pt x="90" y="20"/>
                </a:lnTo>
                <a:lnTo>
                  <a:pt x="65" y="23"/>
                </a:lnTo>
                <a:lnTo>
                  <a:pt x="56" y="25"/>
                </a:lnTo>
                <a:lnTo>
                  <a:pt x="31" y="25"/>
                </a:lnTo>
                <a:lnTo>
                  <a:pt x="23" y="27"/>
                </a:lnTo>
                <a:lnTo>
                  <a:pt x="0" y="29"/>
                </a:lnTo>
                <a:lnTo>
                  <a:pt x="10" y="41"/>
                </a:lnTo>
                <a:lnTo>
                  <a:pt x="12" y="41"/>
                </a:lnTo>
                <a:lnTo>
                  <a:pt x="12" y="52"/>
                </a:lnTo>
                <a:lnTo>
                  <a:pt x="12" y="73"/>
                </a:lnTo>
                <a:lnTo>
                  <a:pt x="12" y="85"/>
                </a:lnTo>
                <a:lnTo>
                  <a:pt x="12" y="98"/>
                </a:lnTo>
                <a:lnTo>
                  <a:pt x="12" y="102"/>
                </a:lnTo>
                <a:lnTo>
                  <a:pt x="12" y="104"/>
                </a:lnTo>
                <a:lnTo>
                  <a:pt x="12" y="113"/>
                </a:lnTo>
                <a:lnTo>
                  <a:pt x="12" y="121"/>
                </a:lnTo>
                <a:lnTo>
                  <a:pt x="12" y="140"/>
                </a:lnTo>
                <a:lnTo>
                  <a:pt x="12" y="142"/>
                </a:lnTo>
                <a:lnTo>
                  <a:pt x="12" y="152"/>
                </a:lnTo>
                <a:lnTo>
                  <a:pt x="12" y="157"/>
                </a:lnTo>
                <a:lnTo>
                  <a:pt x="12" y="165"/>
                </a:lnTo>
                <a:lnTo>
                  <a:pt x="12" y="186"/>
                </a:lnTo>
                <a:lnTo>
                  <a:pt x="12" y="199"/>
                </a:lnTo>
                <a:lnTo>
                  <a:pt x="12" y="201"/>
                </a:lnTo>
                <a:lnTo>
                  <a:pt x="12" y="228"/>
                </a:lnTo>
                <a:lnTo>
                  <a:pt x="12" y="232"/>
                </a:lnTo>
                <a:lnTo>
                  <a:pt x="12" y="245"/>
                </a:lnTo>
                <a:lnTo>
                  <a:pt x="12" y="261"/>
                </a:lnTo>
                <a:lnTo>
                  <a:pt x="12" y="270"/>
                </a:lnTo>
                <a:lnTo>
                  <a:pt x="12" y="274"/>
                </a:lnTo>
                <a:lnTo>
                  <a:pt x="12" y="301"/>
                </a:lnTo>
                <a:lnTo>
                  <a:pt x="12" y="305"/>
                </a:lnTo>
                <a:lnTo>
                  <a:pt x="12" y="310"/>
                </a:lnTo>
                <a:lnTo>
                  <a:pt x="12" y="341"/>
                </a:lnTo>
                <a:lnTo>
                  <a:pt x="12" y="345"/>
                </a:lnTo>
                <a:lnTo>
                  <a:pt x="12" y="358"/>
                </a:lnTo>
                <a:lnTo>
                  <a:pt x="12" y="381"/>
                </a:lnTo>
                <a:lnTo>
                  <a:pt x="12" y="385"/>
                </a:lnTo>
                <a:lnTo>
                  <a:pt x="12" y="393"/>
                </a:lnTo>
                <a:lnTo>
                  <a:pt x="12" y="402"/>
                </a:lnTo>
                <a:lnTo>
                  <a:pt x="12" y="404"/>
                </a:lnTo>
                <a:lnTo>
                  <a:pt x="12" y="406"/>
                </a:lnTo>
                <a:lnTo>
                  <a:pt x="12" y="410"/>
                </a:lnTo>
                <a:lnTo>
                  <a:pt x="10" y="419"/>
                </a:lnTo>
                <a:lnTo>
                  <a:pt x="10" y="452"/>
                </a:lnTo>
                <a:lnTo>
                  <a:pt x="10" y="454"/>
                </a:lnTo>
                <a:lnTo>
                  <a:pt x="12" y="456"/>
                </a:lnTo>
                <a:lnTo>
                  <a:pt x="14" y="477"/>
                </a:lnTo>
                <a:lnTo>
                  <a:pt x="16" y="502"/>
                </a:lnTo>
                <a:lnTo>
                  <a:pt x="18" y="505"/>
                </a:lnTo>
                <a:lnTo>
                  <a:pt x="18" y="511"/>
                </a:lnTo>
                <a:lnTo>
                  <a:pt x="21" y="519"/>
                </a:lnTo>
                <a:lnTo>
                  <a:pt x="21" y="536"/>
                </a:lnTo>
                <a:lnTo>
                  <a:pt x="25" y="555"/>
                </a:lnTo>
                <a:close/>
              </a:path>
            </a:pathLst>
          </a:custGeom>
          <a:noFill/>
          <a:ln w="17526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Freeform 23"/>
          <p:cNvSpPr>
            <a:spLocks/>
          </p:cNvSpPr>
          <p:nvPr/>
        </p:nvSpPr>
        <p:spPr bwMode="auto">
          <a:xfrm>
            <a:off x="6211888" y="5246688"/>
            <a:ext cx="1530350" cy="1211262"/>
          </a:xfrm>
          <a:custGeom>
            <a:avLst/>
            <a:gdLst>
              <a:gd name="T0" fmla="*/ 2147483647 w 964"/>
              <a:gd name="T1" fmla="*/ 2147483647 h 763"/>
              <a:gd name="T2" fmla="*/ 2147483647 w 964"/>
              <a:gd name="T3" fmla="*/ 2147483647 h 763"/>
              <a:gd name="T4" fmla="*/ 2147483647 w 964"/>
              <a:gd name="T5" fmla="*/ 2147483647 h 763"/>
              <a:gd name="T6" fmla="*/ 2147483647 w 964"/>
              <a:gd name="T7" fmla="*/ 2147483647 h 763"/>
              <a:gd name="T8" fmla="*/ 2147483647 w 964"/>
              <a:gd name="T9" fmla="*/ 2147483647 h 763"/>
              <a:gd name="T10" fmla="*/ 2147483647 w 964"/>
              <a:gd name="T11" fmla="*/ 2147483647 h 763"/>
              <a:gd name="T12" fmla="*/ 2147483647 w 964"/>
              <a:gd name="T13" fmla="*/ 2147483647 h 763"/>
              <a:gd name="T14" fmla="*/ 2147483647 w 964"/>
              <a:gd name="T15" fmla="*/ 2147483647 h 763"/>
              <a:gd name="T16" fmla="*/ 2147483647 w 964"/>
              <a:gd name="T17" fmla="*/ 2147483647 h 763"/>
              <a:gd name="T18" fmla="*/ 2147483647 w 964"/>
              <a:gd name="T19" fmla="*/ 2147483647 h 763"/>
              <a:gd name="T20" fmla="*/ 2147483647 w 964"/>
              <a:gd name="T21" fmla="*/ 2147483647 h 763"/>
              <a:gd name="T22" fmla="*/ 2147483647 w 964"/>
              <a:gd name="T23" fmla="*/ 2147483647 h 763"/>
              <a:gd name="T24" fmla="*/ 2147483647 w 964"/>
              <a:gd name="T25" fmla="*/ 2147483647 h 763"/>
              <a:gd name="T26" fmla="*/ 2147483647 w 964"/>
              <a:gd name="T27" fmla="*/ 2147483647 h 763"/>
              <a:gd name="T28" fmla="*/ 2147483647 w 964"/>
              <a:gd name="T29" fmla="*/ 2147483647 h 763"/>
              <a:gd name="T30" fmla="*/ 2147483647 w 964"/>
              <a:gd name="T31" fmla="*/ 2147483647 h 763"/>
              <a:gd name="T32" fmla="*/ 2147483647 w 964"/>
              <a:gd name="T33" fmla="*/ 2147483647 h 763"/>
              <a:gd name="T34" fmla="*/ 2147483647 w 964"/>
              <a:gd name="T35" fmla="*/ 2147483647 h 763"/>
              <a:gd name="T36" fmla="*/ 2147483647 w 964"/>
              <a:gd name="T37" fmla="*/ 2147483647 h 763"/>
              <a:gd name="T38" fmla="*/ 2147483647 w 964"/>
              <a:gd name="T39" fmla="*/ 2147483647 h 763"/>
              <a:gd name="T40" fmla="*/ 2147483647 w 964"/>
              <a:gd name="T41" fmla="*/ 2147483647 h 763"/>
              <a:gd name="T42" fmla="*/ 2147483647 w 964"/>
              <a:gd name="T43" fmla="*/ 2147483647 h 763"/>
              <a:gd name="T44" fmla="*/ 2147483647 w 964"/>
              <a:gd name="T45" fmla="*/ 2147483647 h 763"/>
              <a:gd name="T46" fmla="*/ 2147483647 w 964"/>
              <a:gd name="T47" fmla="*/ 2147483647 h 763"/>
              <a:gd name="T48" fmla="*/ 2147483647 w 964"/>
              <a:gd name="T49" fmla="*/ 2147483647 h 763"/>
              <a:gd name="T50" fmla="*/ 2147483647 w 964"/>
              <a:gd name="T51" fmla="*/ 2147483647 h 763"/>
              <a:gd name="T52" fmla="*/ 2147483647 w 964"/>
              <a:gd name="T53" fmla="*/ 2147483647 h 763"/>
              <a:gd name="T54" fmla="*/ 2147483647 w 964"/>
              <a:gd name="T55" fmla="*/ 2147483647 h 763"/>
              <a:gd name="T56" fmla="*/ 2147483647 w 964"/>
              <a:gd name="T57" fmla="*/ 2147483647 h 763"/>
              <a:gd name="T58" fmla="*/ 2147483647 w 964"/>
              <a:gd name="T59" fmla="*/ 2147483647 h 763"/>
              <a:gd name="T60" fmla="*/ 2147483647 w 964"/>
              <a:gd name="T61" fmla="*/ 2147483647 h 763"/>
              <a:gd name="T62" fmla="*/ 2147483647 w 964"/>
              <a:gd name="T63" fmla="*/ 2147483647 h 763"/>
              <a:gd name="T64" fmla="*/ 2147483647 w 964"/>
              <a:gd name="T65" fmla="*/ 2147483647 h 763"/>
              <a:gd name="T66" fmla="*/ 2147483647 w 964"/>
              <a:gd name="T67" fmla="*/ 2147483647 h 763"/>
              <a:gd name="T68" fmla="*/ 2147483647 w 964"/>
              <a:gd name="T69" fmla="*/ 2147483647 h 763"/>
              <a:gd name="T70" fmla="*/ 2147483647 w 964"/>
              <a:gd name="T71" fmla="*/ 2147483647 h 763"/>
              <a:gd name="T72" fmla="*/ 2147483647 w 964"/>
              <a:gd name="T73" fmla="*/ 2147483647 h 763"/>
              <a:gd name="T74" fmla="*/ 2147483647 w 964"/>
              <a:gd name="T75" fmla="*/ 2147483647 h 763"/>
              <a:gd name="T76" fmla="*/ 2147483647 w 964"/>
              <a:gd name="T77" fmla="*/ 2147483647 h 763"/>
              <a:gd name="T78" fmla="*/ 2147483647 w 964"/>
              <a:gd name="T79" fmla="*/ 2147483647 h 763"/>
              <a:gd name="T80" fmla="*/ 2147483647 w 964"/>
              <a:gd name="T81" fmla="*/ 2147483647 h 763"/>
              <a:gd name="T82" fmla="*/ 2147483647 w 964"/>
              <a:gd name="T83" fmla="*/ 2147483647 h 763"/>
              <a:gd name="T84" fmla="*/ 2147483647 w 964"/>
              <a:gd name="T85" fmla="*/ 2147483647 h 763"/>
              <a:gd name="T86" fmla="*/ 2147483647 w 964"/>
              <a:gd name="T87" fmla="*/ 2147483647 h 763"/>
              <a:gd name="T88" fmla="*/ 2147483647 w 964"/>
              <a:gd name="T89" fmla="*/ 2147483647 h 763"/>
              <a:gd name="T90" fmla="*/ 2147483647 w 964"/>
              <a:gd name="T91" fmla="*/ 2147483647 h 763"/>
              <a:gd name="T92" fmla="*/ 2147483647 w 964"/>
              <a:gd name="T93" fmla="*/ 2147483647 h 763"/>
              <a:gd name="T94" fmla="*/ 2147483647 w 964"/>
              <a:gd name="T95" fmla="*/ 2147483647 h 763"/>
              <a:gd name="T96" fmla="*/ 2147483647 w 964"/>
              <a:gd name="T97" fmla="*/ 2147483647 h 763"/>
              <a:gd name="T98" fmla="*/ 2147483647 w 964"/>
              <a:gd name="T99" fmla="*/ 2147483647 h 763"/>
              <a:gd name="T100" fmla="*/ 2147483647 w 964"/>
              <a:gd name="T101" fmla="*/ 2147483647 h 763"/>
              <a:gd name="T102" fmla="*/ 2147483647 w 964"/>
              <a:gd name="T103" fmla="*/ 2147483647 h 763"/>
              <a:gd name="T104" fmla="*/ 2147483647 w 964"/>
              <a:gd name="T105" fmla="*/ 2147483647 h 763"/>
              <a:gd name="T106" fmla="*/ 2147483647 w 964"/>
              <a:gd name="T107" fmla="*/ 2147483647 h 763"/>
              <a:gd name="T108" fmla="*/ 2147483647 w 964"/>
              <a:gd name="T109" fmla="*/ 2147483647 h 763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964"/>
              <a:gd name="T166" fmla="*/ 0 h 763"/>
              <a:gd name="T167" fmla="*/ 964 w 964"/>
              <a:gd name="T168" fmla="*/ 763 h 763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964" h="763">
                <a:moveTo>
                  <a:pt x="195" y="141"/>
                </a:moveTo>
                <a:lnTo>
                  <a:pt x="241" y="160"/>
                </a:lnTo>
                <a:lnTo>
                  <a:pt x="256" y="174"/>
                </a:lnTo>
                <a:lnTo>
                  <a:pt x="268" y="179"/>
                </a:lnTo>
                <a:lnTo>
                  <a:pt x="274" y="208"/>
                </a:lnTo>
                <a:lnTo>
                  <a:pt x="270" y="185"/>
                </a:lnTo>
                <a:lnTo>
                  <a:pt x="274" y="210"/>
                </a:lnTo>
                <a:lnTo>
                  <a:pt x="291" y="210"/>
                </a:lnTo>
                <a:lnTo>
                  <a:pt x="304" y="214"/>
                </a:lnTo>
                <a:lnTo>
                  <a:pt x="304" y="202"/>
                </a:lnTo>
                <a:lnTo>
                  <a:pt x="316" y="200"/>
                </a:lnTo>
                <a:lnTo>
                  <a:pt x="329" y="191"/>
                </a:lnTo>
                <a:lnTo>
                  <a:pt x="327" y="197"/>
                </a:lnTo>
                <a:lnTo>
                  <a:pt x="371" y="168"/>
                </a:lnTo>
                <a:lnTo>
                  <a:pt x="386" y="168"/>
                </a:lnTo>
                <a:lnTo>
                  <a:pt x="388" y="156"/>
                </a:lnTo>
                <a:lnTo>
                  <a:pt x="386" y="151"/>
                </a:lnTo>
                <a:lnTo>
                  <a:pt x="396" y="139"/>
                </a:lnTo>
                <a:lnTo>
                  <a:pt x="417" y="135"/>
                </a:lnTo>
                <a:lnTo>
                  <a:pt x="425" y="135"/>
                </a:lnTo>
                <a:lnTo>
                  <a:pt x="425" y="137"/>
                </a:lnTo>
                <a:lnTo>
                  <a:pt x="469" y="158"/>
                </a:lnTo>
                <a:lnTo>
                  <a:pt x="478" y="172"/>
                </a:lnTo>
                <a:lnTo>
                  <a:pt x="497" y="183"/>
                </a:lnTo>
                <a:lnTo>
                  <a:pt x="507" y="204"/>
                </a:lnTo>
                <a:lnTo>
                  <a:pt x="522" y="212"/>
                </a:lnTo>
                <a:lnTo>
                  <a:pt x="534" y="229"/>
                </a:lnTo>
                <a:lnTo>
                  <a:pt x="545" y="231"/>
                </a:lnTo>
                <a:lnTo>
                  <a:pt x="547" y="248"/>
                </a:lnTo>
                <a:lnTo>
                  <a:pt x="553" y="248"/>
                </a:lnTo>
                <a:lnTo>
                  <a:pt x="557" y="244"/>
                </a:lnTo>
                <a:lnTo>
                  <a:pt x="570" y="239"/>
                </a:lnTo>
                <a:lnTo>
                  <a:pt x="578" y="244"/>
                </a:lnTo>
                <a:lnTo>
                  <a:pt x="587" y="262"/>
                </a:lnTo>
                <a:lnTo>
                  <a:pt x="599" y="273"/>
                </a:lnTo>
                <a:lnTo>
                  <a:pt x="591" y="285"/>
                </a:lnTo>
                <a:lnTo>
                  <a:pt x="599" y="292"/>
                </a:lnTo>
                <a:lnTo>
                  <a:pt x="597" y="298"/>
                </a:lnTo>
                <a:lnTo>
                  <a:pt x="603" y="300"/>
                </a:lnTo>
                <a:lnTo>
                  <a:pt x="603" y="302"/>
                </a:lnTo>
                <a:lnTo>
                  <a:pt x="608" y="334"/>
                </a:lnTo>
                <a:lnTo>
                  <a:pt x="601" y="361"/>
                </a:lnTo>
                <a:lnTo>
                  <a:pt x="599" y="371"/>
                </a:lnTo>
                <a:lnTo>
                  <a:pt x="603" y="378"/>
                </a:lnTo>
                <a:lnTo>
                  <a:pt x="597" y="382"/>
                </a:lnTo>
                <a:lnTo>
                  <a:pt x="599" y="411"/>
                </a:lnTo>
                <a:lnTo>
                  <a:pt x="612" y="428"/>
                </a:lnTo>
                <a:lnTo>
                  <a:pt x="616" y="441"/>
                </a:lnTo>
                <a:lnTo>
                  <a:pt x="620" y="443"/>
                </a:lnTo>
                <a:lnTo>
                  <a:pt x="629" y="424"/>
                </a:lnTo>
                <a:lnTo>
                  <a:pt x="629" y="407"/>
                </a:lnTo>
                <a:lnTo>
                  <a:pt x="624" y="403"/>
                </a:lnTo>
                <a:lnTo>
                  <a:pt x="612" y="399"/>
                </a:lnTo>
                <a:lnTo>
                  <a:pt x="620" y="397"/>
                </a:lnTo>
                <a:lnTo>
                  <a:pt x="641" y="411"/>
                </a:lnTo>
                <a:lnTo>
                  <a:pt x="641" y="405"/>
                </a:lnTo>
                <a:lnTo>
                  <a:pt x="652" y="403"/>
                </a:lnTo>
                <a:lnTo>
                  <a:pt x="639" y="436"/>
                </a:lnTo>
                <a:lnTo>
                  <a:pt x="633" y="445"/>
                </a:lnTo>
                <a:lnTo>
                  <a:pt x="633" y="449"/>
                </a:lnTo>
                <a:lnTo>
                  <a:pt x="618" y="453"/>
                </a:lnTo>
                <a:lnTo>
                  <a:pt x="633" y="474"/>
                </a:lnTo>
                <a:lnTo>
                  <a:pt x="650" y="489"/>
                </a:lnTo>
                <a:lnTo>
                  <a:pt x="673" y="526"/>
                </a:lnTo>
                <a:lnTo>
                  <a:pt x="681" y="535"/>
                </a:lnTo>
                <a:lnTo>
                  <a:pt x="689" y="545"/>
                </a:lnTo>
                <a:lnTo>
                  <a:pt x="704" y="583"/>
                </a:lnTo>
                <a:lnTo>
                  <a:pt x="712" y="589"/>
                </a:lnTo>
                <a:lnTo>
                  <a:pt x="727" y="585"/>
                </a:lnTo>
                <a:lnTo>
                  <a:pt x="727" y="581"/>
                </a:lnTo>
                <a:lnTo>
                  <a:pt x="748" y="598"/>
                </a:lnTo>
                <a:lnTo>
                  <a:pt x="756" y="625"/>
                </a:lnTo>
                <a:lnTo>
                  <a:pt x="780" y="658"/>
                </a:lnTo>
                <a:lnTo>
                  <a:pt x="777" y="654"/>
                </a:lnTo>
                <a:lnTo>
                  <a:pt x="784" y="652"/>
                </a:lnTo>
                <a:lnTo>
                  <a:pt x="803" y="661"/>
                </a:lnTo>
                <a:lnTo>
                  <a:pt x="815" y="663"/>
                </a:lnTo>
                <a:lnTo>
                  <a:pt x="834" y="679"/>
                </a:lnTo>
                <a:lnTo>
                  <a:pt x="857" y="715"/>
                </a:lnTo>
                <a:lnTo>
                  <a:pt x="853" y="717"/>
                </a:lnTo>
                <a:lnTo>
                  <a:pt x="853" y="730"/>
                </a:lnTo>
                <a:lnTo>
                  <a:pt x="865" y="744"/>
                </a:lnTo>
                <a:lnTo>
                  <a:pt x="874" y="742"/>
                </a:lnTo>
                <a:lnTo>
                  <a:pt x="891" y="730"/>
                </a:lnTo>
                <a:lnTo>
                  <a:pt x="899" y="730"/>
                </a:lnTo>
                <a:lnTo>
                  <a:pt x="899" y="734"/>
                </a:lnTo>
                <a:lnTo>
                  <a:pt x="912" y="732"/>
                </a:lnTo>
                <a:lnTo>
                  <a:pt x="907" y="749"/>
                </a:lnTo>
                <a:lnTo>
                  <a:pt x="912" y="751"/>
                </a:lnTo>
                <a:lnTo>
                  <a:pt x="920" y="746"/>
                </a:lnTo>
                <a:lnTo>
                  <a:pt x="916" y="730"/>
                </a:lnTo>
                <a:lnTo>
                  <a:pt x="920" y="723"/>
                </a:lnTo>
                <a:lnTo>
                  <a:pt x="920" y="726"/>
                </a:lnTo>
                <a:lnTo>
                  <a:pt x="935" y="719"/>
                </a:lnTo>
                <a:lnTo>
                  <a:pt x="937" y="742"/>
                </a:lnTo>
                <a:lnTo>
                  <a:pt x="930" y="746"/>
                </a:lnTo>
                <a:lnTo>
                  <a:pt x="933" y="751"/>
                </a:lnTo>
                <a:lnTo>
                  <a:pt x="920" y="763"/>
                </a:lnTo>
                <a:lnTo>
                  <a:pt x="930" y="755"/>
                </a:lnTo>
                <a:lnTo>
                  <a:pt x="949" y="726"/>
                </a:lnTo>
                <a:lnTo>
                  <a:pt x="960" y="696"/>
                </a:lnTo>
                <a:lnTo>
                  <a:pt x="964" y="675"/>
                </a:lnTo>
                <a:lnTo>
                  <a:pt x="964" y="671"/>
                </a:lnTo>
                <a:lnTo>
                  <a:pt x="958" y="696"/>
                </a:lnTo>
                <a:lnTo>
                  <a:pt x="947" y="705"/>
                </a:lnTo>
                <a:lnTo>
                  <a:pt x="951" y="694"/>
                </a:lnTo>
                <a:lnTo>
                  <a:pt x="945" y="677"/>
                </a:lnTo>
                <a:lnTo>
                  <a:pt x="951" y="650"/>
                </a:lnTo>
                <a:lnTo>
                  <a:pt x="960" y="646"/>
                </a:lnTo>
                <a:lnTo>
                  <a:pt x="964" y="652"/>
                </a:lnTo>
                <a:lnTo>
                  <a:pt x="960" y="610"/>
                </a:lnTo>
                <a:lnTo>
                  <a:pt x="960" y="608"/>
                </a:lnTo>
                <a:lnTo>
                  <a:pt x="958" y="564"/>
                </a:lnTo>
                <a:lnTo>
                  <a:pt x="951" y="501"/>
                </a:lnTo>
                <a:lnTo>
                  <a:pt x="951" y="499"/>
                </a:lnTo>
                <a:lnTo>
                  <a:pt x="943" y="478"/>
                </a:lnTo>
                <a:lnTo>
                  <a:pt x="920" y="443"/>
                </a:lnTo>
                <a:lnTo>
                  <a:pt x="901" y="407"/>
                </a:lnTo>
                <a:lnTo>
                  <a:pt x="901" y="405"/>
                </a:lnTo>
                <a:lnTo>
                  <a:pt x="878" y="367"/>
                </a:lnTo>
                <a:lnTo>
                  <a:pt x="857" y="336"/>
                </a:lnTo>
                <a:lnTo>
                  <a:pt x="849" y="306"/>
                </a:lnTo>
                <a:lnTo>
                  <a:pt x="853" y="285"/>
                </a:lnTo>
                <a:lnTo>
                  <a:pt x="824" y="250"/>
                </a:lnTo>
                <a:lnTo>
                  <a:pt x="786" y="204"/>
                </a:lnTo>
                <a:lnTo>
                  <a:pt x="769" y="176"/>
                </a:lnTo>
                <a:lnTo>
                  <a:pt x="769" y="172"/>
                </a:lnTo>
                <a:lnTo>
                  <a:pt x="748" y="143"/>
                </a:lnTo>
                <a:lnTo>
                  <a:pt x="744" y="132"/>
                </a:lnTo>
                <a:lnTo>
                  <a:pt x="736" y="112"/>
                </a:lnTo>
                <a:lnTo>
                  <a:pt x="717" y="68"/>
                </a:lnTo>
                <a:lnTo>
                  <a:pt x="706" y="38"/>
                </a:lnTo>
                <a:lnTo>
                  <a:pt x="704" y="36"/>
                </a:lnTo>
                <a:lnTo>
                  <a:pt x="700" y="9"/>
                </a:lnTo>
                <a:lnTo>
                  <a:pt x="666" y="9"/>
                </a:lnTo>
                <a:lnTo>
                  <a:pt x="650" y="5"/>
                </a:lnTo>
                <a:lnTo>
                  <a:pt x="645" y="0"/>
                </a:lnTo>
                <a:lnTo>
                  <a:pt x="633" y="13"/>
                </a:lnTo>
                <a:lnTo>
                  <a:pt x="641" y="47"/>
                </a:lnTo>
                <a:lnTo>
                  <a:pt x="641" y="65"/>
                </a:lnTo>
                <a:lnTo>
                  <a:pt x="624" y="65"/>
                </a:lnTo>
                <a:lnTo>
                  <a:pt x="618" y="51"/>
                </a:lnTo>
                <a:lnTo>
                  <a:pt x="616" y="42"/>
                </a:lnTo>
                <a:lnTo>
                  <a:pt x="612" y="42"/>
                </a:lnTo>
                <a:lnTo>
                  <a:pt x="599" y="42"/>
                </a:lnTo>
                <a:lnTo>
                  <a:pt x="595" y="42"/>
                </a:lnTo>
                <a:lnTo>
                  <a:pt x="591" y="42"/>
                </a:lnTo>
                <a:lnTo>
                  <a:pt x="583" y="44"/>
                </a:lnTo>
                <a:lnTo>
                  <a:pt x="574" y="44"/>
                </a:lnTo>
                <a:lnTo>
                  <a:pt x="566" y="47"/>
                </a:lnTo>
                <a:lnTo>
                  <a:pt x="562" y="47"/>
                </a:lnTo>
                <a:lnTo>
                  <a:pt x="557" y="47"/>
                </a:lnTo>
                <a:lnTo>
                  <a:pt x="543" y="47"/>
                </a:lnTo>
                <a:lnTo>
                  <a:pt x="511" y="51"/>
                </a:lnTo>
                <a:lnTo>
                  <a:pt x="505" y="51"/>
                </a:lnTo>
                <a:lnTo>
                  <a:pt x="499" y="51"/>
                </a:lnTo>
                <a:lnTo>
                  <a:pt x="490" y="51"/>
                </a:lnTo>
                <a:lnTo>
                  <a:pt x="488" y="51"/>
                </a:lnTo>
                <a:lnTo>
                  <a:pt x="486" y="51"/>
                </a:lnTo>
                <a:lnTo>
                  <a:pt x="482" y="51"/>
                </a:lnTo>
                <a:lnTo>
                  <a:pt x="469" y="53"/>
                </a:lnTo>
                <a:lnTo>
                  <a:pt x="459" y="55"/>
                </a:lnTo>
                <a:lnTo>
                  <a:pt x="455" y="55"/>
                </a:lnTo>
                <a:lnTo>
                  <a:pt x="451" y="55"/>
                </a:lnTo>
                <a:lnTo>
                  <a:pt x="442" y="55"/>
                </a:lnTo>
                <a:lnTo>
                  <a:pt x="430" y="55"/>
                </a:lnTo>
                <a:lnTo>
                  <a:pt x="421" y="57"/>
                </a:lnTo>
                <a:lnTo>
                  <a:pt x="413" y="57"/>
                </a:lnTo>
                <a:lnTo>
                  <a:pt x="409" y="57"/>
                </a:lnTo>
                <a:lnTo>
                  <a:pt x="404" y="57"/>
                </a:lnTo>
                <a:lnTo>
                  <a:pt x="392" y="59"/>
                </a:lnTo>
                <a:lnTo>
                  <a:pt x="386" y="59"/>
                </a:lnTo>
                <a:lnTo>
                  <a:pt x="381" y="59"/>
                </a:lnTo>
                <a:lnTo>
                  <a:pt x="379" y="59"/>
                </a:lnTo>
                <a:lnTo>
                  <a:pt x="371" y="59"/>
                </a:lnTo>
                <a:lnTo>
                  <a:pt x="358" y="61"/>
                </a:lnTo>
                <a:lnTo>
                  <a:pt x="342" y="63"/>
                </a:lnTo>
                <a:lnTo>
                  <a:pt x="314" y="63"/>
                </a:lnTo>
                <a:lnTo>
                  <a:pt x="312" y="63"/>
                </a:lnTo>
                <a:lnTo>
                  <a:pt x="295" y="34"/>
                </a:lnTo>
                <a:lnTo>
                  <a:pt x="295" y="28"/>
                </a:lnTo>
                <a:lnTo>
                  <a:pt x="277" y="30"/>
                </a:lnTo>
                <a:lnTo>
                  <a:pt x="266" y="30"/>
                </a:lnTo>
                <a:lnTo>
                  <a:pt x="241" y="36"/>
                </a:lnTo>
                <a:lnTo>
                  <a:pt x="239" y="36"/>
                </a:lnTo>
                <a:lnTo>
                  <a:pt x="210" y="40"/>
                </a:lnTo>
                <a:lnTo>
                  <a:pt x="189" y="42"/>
                </a:lnTo>
                <a:lnTo>
                  <a:pt x="178" y="44"/>
                </a:lnTo>
                <a:lnTo>
                  <a:pt x="168" y="44"/>
                </a:lnTo>
                <a:lnTo>
                  <a:pt x="163" y="47"/>
                </a:lnTo>
                <a:lnTo>
                  <a:pt x="161" y="47"/>
                </a:lnTo>
                <a:lnTo>
                  <a:pt x="155" y="47"/>
                </a:lnTo>
                <a:lnTo>
                  <a:pt x="140" y="49"/>
                </a:lnTo>
                <a:lnTo>
                  <a:pt x="138" y="49"/>
                </a:lnTo>
                <a:lnTo>
                  <a:pt x="121" y="51"/>
                </a:lnTo>
                <a:lnTo>
                  <a:pt x="119" y="51"/>
                </a:lnTo>
                <a:lnTo>
                  <a:pt x="105" y="51"/>
                </a:lnTo>
                <a:lnTo>
                  <a:pt x="105" y="53"/>
                </a:lnTo>
                <a:lnTo>
                  <a:pt x="103" y="51"/>
                </a:lnTo>
                <a:lnTo>
                  <a:pt x="92" y="53"/>
                </a:lnTo>
                <a:lnTo>
                  <a:pt x="71" y="55"/>
                </a:lnTo>
                <a:lnTo>
                  <a:pt x="54" y="57"/>
                </a:lnTo>
                <a:lnTo>
                  <a:pt x="50" y="57"/>
                </a:lnTo>
                <a:lnTo>
                  <a:pt x="42" y="59"/>
                </a:lnTo>
                <a:lnTo>
                  <a:pt x="2" y="63"/>
                </a:lnTo>
                <a:lnTo>
                  <a:pt x="0" y="84"/>
                </a:lnTo>
                <a:lnTo>
                  <a:pt x="29" y="109"/>
                </a:lnTo>
                <a:lnTo>
                  <a:pt x="29" y="128"/>
                </a:lnTo>
                <a:lnTo>
                  <a:pt x="36" y="135"/>
                </a:lnTo>
                <a:lnTo>
                  <a:pt x="19" y="160"/>
                </a:lnTo>
                <a:lnTo>
                  <a:pt x="38" y="151"/>
                </a:lnTo>
                <a:lnTo>
                  <a:pt x="96" y="137"/>
                </a:lnTo>
                <a:lnTo>
                  <a:pt x="103" y="135"/>
                </a:lnTo>
                <a:lnTo>
                  <a:pt x="134" y="132"/>
                </a:lnTo>
                <a:lnTo>
                  <a:pt x="149" y="130"/>
                </a:lnTo>
                <a:lnTo>
                  <a:pt x="151" y="130"/>
                </a:lnTo>
                <a:lnTo>
                  <a:pt x="195" y="141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1" name="Freeform 24"/>
          <p:cNvSpPr>
            <a:spLocks/>
          </p:cNvSpPr>
          <p:nvPr/>
        </p:nvSpPr>
        <p:spPr bwMode="auto">
          <a:xfrm>
            <a:off x="6211888" y="5246688"/>
            <a:ext cx="1530350" cy="1211262"/>
          </a:xfrm>
          <a:custGeom>
            <a:avLst/>
            <a:gdLst>
              <a:gd name="T0" fmla="*/ 2147483647 w 964"/>
              <a:gd name="T1" fmla="*/ 2147483647 h 763"/>
              <a:gd name="T2" fmla="*/ 2147483647 w 964"/>
              <a:gd name="T3" fmla="*/ 2147483647 h 763"/>
              <a:gd name="T4" fmla="*/ 2147483647 w 964"/>
              <a:gd name="T5" fmla="*/ 2147483647 h 763"/>
              <a:gd name="T6" fmla="*/ 2147483647 w 964"/>
              <a:gd name="T7" fmla="*/ 2147483647 h 763"/>
              <a:gd name="T8" fmla="*/ 2147483647 w 964"/>
              <a:gd name="T9" fmla="*/ 2147483647 h 763"/>
              <a:gd name="T10" fmla="*/ 2147483647 w 964"/>
              <a:gd name="T11" fmla="*/ 2147483647 h 763"/>
              <a:gd name="T12" fmla="*/ 2147483647 w 964"/>
              <a:gd name="T13" fmla="*/ 2147483647 h 763"/>
              <a:gd name="T14" fmla="*/ 2147483647 w 964"/>
              <a:gd name="T15" fmla="*/ 2147483647 h 763"/>
              <a:gd name="T16" fmla="*/ 2147483647 w 964"/>
              <a:gd name="T17" fmla="*/ 2147483647 h 763"/>
              <a:gd name="T18" fmla="*/ 2147483647 w 964"/>
              <a:gd name="T19" fmla="*/ 2147483647 h 763"/>
              <a:gd name="T20" fmla="*/ 2147483647 w 964"/>
              <a:gd name="T21" fmla="*/ 2147483647 h 763"/>
              <a:gd name="T22" fmla="*/ 2147483647 w 964"/>
              <a:gd name="T23" fmla="*/ 2147483647 h 763"/>
              <a:gd name="T24" fmla="*/ 2147483647 w 964"/>
              <a:gd name="T25" fmla="*/ 2147483647 h 763"/>
              <a:gd name="T26" fmla="*/ 2147483647 w 964"/>
              <a:gd name="T27" fmla="*/ 2147483647 h 763"/>
              <a:gd name="T28" fmla="*/ 2147483647 w 964"/>
              <a:gd name="T29" fmla="*/ 2147483647 h 763"/>
              <a:gd name="T30" fmla="*/ 2147483647 w 964"/>
              <a:gd name="T31" fmla="*/ 2147483647 h 763"/>
              <a:gd name="T32" fmla="*/ 2147483647 w 964"/>
              <a:gd name="T33" fmla="*/ 2147483647 h 763"/>
              <a:gd name="T34" fmla="*/ 2147483647 w 964"/>
              <a:gd name="T35" fmla="*/ 2147483647 h 763"/>
              <a:gd name="T36" fmla="*/ 2147483647 w 964"/>
              <a:gd name="T37" fmla="*/ 2147483647 h 763"/>
              <a:gd name="T38" fmla="*/ 2147483647 w 964"/>
              <a:gd name="T39" fmla="*/ 2147483647 h 763"/>
              <a:gd name="T40" fmla="*/ 2147483647 w 964"/>
              <a:gd name="T41" fmla="*/ 2147483647 h 763"/>
              <a:gd name="T42" fmla="*/ 2147483647 w 964"/>
              <a:gd name="T43" fmla="*/ 2147483647 h 763"/>
              <a:gd name="T44" fmla="*/ 2147483647 w 964"/>
              <a:gd name="T45" fmla="*/ 2147483647 h 763"/>
              <a:gd name="T46" fmla="*/ 2147483647 w 964"/>
              <a:gd name="T47" fmla="*/ 2147483647 h 763"/>
              <a:gd name="T48" fmla="*/ 2147483647 w 964"/>
              <a:gd name="T49" fmla="*/ 2147483647 h 763"/>
              <a:gd name="T50" fmla="*/ 2147483647 w 964"/>
              <a:gd name="T51" fmla="*/ 2147483647 h 763"/>
              <a:gd name="T52" fmla="*/ 2147483647 w 964"/>
              <a:gd name="T53" fmla="*/ 2147483647 h 763"/>
              <a:gd name="T54" fmla="*/ 2147483647 w 964"/>
              <a:gd name="T55" fmla="*/ 2147483647 h 763"/>
              <a:gd name="T56" fmla="*/ 2147483647 w 964"/>
              <a:gd name="T57" fmla="*/ 2147483647 h 763"/>
              <a:gd name="T58" fmla="*/ 2147483647 w 964"/>
              <a:gd name="T59" fmla="*/ 2147483647 h 763"/>
              <a:gd name="T60" fmla="*/ 2147483647 w 964"/>
              <a:gd name="T61" fmla="*/ 2147483647 h 763"/>
              <a:gd name="T62" fmla="*/ 2147483647 w 964"/>
              <a:gd name="T63" fmla="*/ 2147483647 h 763"/>
              <a:gd name="T64" fmla="*/ 2147483647 w 964"/>
              <a:gd name="T65" fmla="*/ 2147483647 h 763"/>
              <a:gd name="T66" fmla="*/ 2147483647 w 964"/>
              <a:gd name="T67" fmla="*/ 2147483647 h 763"/>
              <a:gd name="T68" fmla="*/ 2147483647 w 964"/>
              <a:gd name="T69" fmla="*/ 2147483647 h 763"/>
              <a:gd name="T70" fmla="*/ 2147483647 w 964"/>
              <a:gd name="T71" fmla="*/ 2147483647 h 763"/>
              <a:gd name="T72" fmla="*/ 2147483647 w 964"/>
              <a:gd name="T73" fmla="*/ 2147483647 h 763"/>
              <a:gd name="T74" fmla="*/ 2147483647 w 964"/>
              <a:gd name="T75" fmla="*/ 2147483647 h 763"/>
              <a:gd name="T76" fmla="*/ 2147483647 w 964"/>
              <a:gd name="T77" fmla="*/ 2147483647 h 763"/>
              <a:gd name="T78" fmla="*/ 2147483647 w 964"/>
              <a:gd name="T79" fmla="*/ 2147483647 h 763"/>
              <a:gd name="T80" fmla="*/ 2147483647 w 964"/>
              <a:gd name="T81" fmla="*/ 2147483647 h 763"/>
              <a:gd name="T82" fmla="*/ 2147483647 w 964"/>
              <a:gd name="T83" fmla="*/ 2147483647 h 763"/>
              <a:gd name="T84" fmla="*/ 2147483647 w 964"/>
              <a:gd name="T85" fmla="*/ 2147483647 h 763"/>
              <a:gd name="T86" fmla="*/ 2147483647 w 964"/>
              <a:gd name="T87" fmla="*/ 2147483647 h 763"/>
              <a:gd name="T88" fmla="*/ 2147483647 w 964"/>
              <a:gd name="T89" fmla="*/ 2147483647 h 763"/>
              <a:gd name="T90" fmla="*/ 2147483647 w 964"/>
              <a:gd name="T91" fmla="*/ 2147483647 h 763"/>
              <a:gd name="T92" fmla="*/ 2147483647 w 964"/>
              <a:gd name="T93" fmla="*/ 2147483647 h 763"/>
              <a:gd name="T94" fmla="*/ 2147483647 w 964"/>
              <a:gd name="T95" fmla="*/ 2147483647 h 763"/>
              <a:gd name="T96" fmla="*/ 2147483647 w 964"/>
              <a:gd name="T97" fmla="*/ 2147483647 h 763"/>
              <a:gd name="T98" fmla="*/ 2147483647 w 964"/>
              <a:gd name="T99" fmla="*/ 2147483647 h 763"/>
              <a:gd name="T100" fmla="*/ 2147483647 w 964"/>
              <a:gd name="T101" fmla="*/ 2147483647 h 763"/>
              <a:gd name="T102" fmla="*/ 2147483647 w 964"/>
              <a:gd name="T103" fmla="*/ 2147483647 h 763"/>
              <a:gd name="T104" fmla="*/ 2147483647 w 964"/>
              <a:gd name="T105" fmla="*/ 2147483647 h 763"/>
              <a:gd name="T106" fmla="*/ 2147483647 w 964"/>
              <a:gd name="T107" fmla="*/ 2147483647 h 763"/>
              <a:gd name="T108" fmla="*/ 2147483647 w 964"/>
              <a:gd name="T109" fmla="*/ 2147483647 h 763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964"/>
              <a:gd name="T166" fmla="*/ 0 h 763"/>
              <a:gd name="T167" fmla="*/ 964 w 964"/>
              <a:gd name="T168" fmla="*/ 763 h 763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964" h="763">
                <a:moveTo>
                  <a:pt x="195" y="141"/>
                </a:moveTo>
                <a:lnTo>
                  <a:pt x="241" y="160"/>
                </a:lnTo>
                <a:lnTo>
                  <a:pt x="256" y="174"/>
                </a:lnTo>
                <a:lnTo>
                  <a:pt x="268" y="179"/>
                </a:lnTo>
                <a:lnTo>
                  <a:pt x="274" y="208"/>
                </a:lnTo>
                <a:lnTo>
                  <a:pt x="270" y="185"/>
                </a:lnTo>
                <a:lnTo>
                  <a:pt x="274" y="210"/>
                </a:lnTo>
                <a:lnTo>
                  <a:pt x="291" y="210"/>
                </a:lnTo>
                <a:lnTo>
                  <a:pt x="304" y="214"/>
                </a:lnTo>
                <a:lnTo>
                  <a:pt x="304" y="202"/>
                </a:lnTo>
                <a:lnTo>
                  <a:pt x="316" y="200"/>
                </a:lnTo>
                <a:lnTo>
                  <a:pt x="329" y="191"/>
                </a:lnTo>
                <a:lnTo>
                  <a:pt x="327" y="197"/>
                </a:lnTo>
                <a:lnTo>
                  <a:pt x="371" y="168"/>
                </a:lnTo>
                <a:lnTo>
                  <a:pt x="386" y="168"/>
                </a:lnTo>
                <a:lnTo>
                  <a:pt x="388" y="156"/>
                </a:lnTo>
                <a:lnTo>
                  <a:pt x="386" y="151"/>
                </a:lnTo>
                <a:lnTo>
                  <a:pt x="396" y="139"/>
                </a:lnTo>
                <a:lnTo>
                  <a:pt x="417" y="135"/>
                </a:lnTo>
                <a:lnTo>
                  <a:pt x="425" y="135"/>
                </a:lnTo>
                <a:lnTo>
                  <a:pt x="425" y="137"/>
                </a:lnTo>
                <a:lnTo>
                  <a:pt x="469" y="158"/>
                </a:lnTo>
                <a:lnTo>
                  <a:pt x="478" y="172"/>
                </a:lnTo>
                <a:lnTo>
                  <a:pt x="497" y="183"/>
                </a:lnTo>
                <a:lnTo>
                  <a:pt x="507" y="204"/>
                </a:lnTo>
                <a:lnTo>
                  <a:pt x="522" y="212"/>
                </a:lnTo>
                <a:lnTo>
                  <a:pt x="534" y="229"/>
                </a:lnTo>
                <a:lnTo>
                  <a:pt x="545" y="231"/>
                </a:lnTo>
                <a:lnTo>
                  <a:pt x="547" y="248"/>
                </a:lnTo>
                <a:lnTo>
                  <a:pt x="553" y="248"/>
                </a:lnTo>
                <a:lnTo>
                  <a:pt x="557" y="244"/>
                </a:lnTo>
                <a:lnTo>
                  <a:pt x="570" y="239"/>
                </a:lnTo>
                <a:lnTo>
                  <a:pt x="578" y="244"/>
                </a:lnTo>
                <a:lnTo>
                  <a:pt x="587" y="262"/>
                </a:lnTo>
                <a:lnTo>
                  <a:pt x="599" y="273"/>
                </a:lnTo>
                <a:lnTo>
                  <a:pt x="591" y="285"/>
                </a:lnTo>
                <a:lnTo>
                  <a:pt x="599" y="292"/>
                </a:lnTo>
                <a:lnTo>
                  <a:pt x="597" y="298"/>
                </a:lnTo>
                <a:lnTo>
                  <a:pt x="603" y="300"/>
                </a:lnTo>
                <a:lnTo>
                  <a:pt x="603" y="302"/>
                </a:lnTo>
                <a:lnTo>
                  <a:pt x="608" y="334"/>
                </a:lnTo>
                <a:lnTo>
                  <a:pt x="601" y="361"/>
                </a:lnTo>
                <a:lnTo>
                  <a:pt x="599" y="371"/>
                </a:lnTo>
                <a:lnTo>
                  <a:pt x="603" y="378"/>
                </a:lnTo>
                <a:lnTo>
                  <a:pt x="597" y="382"/>
                </a:lnTo>
                <a:lnTo>
                  <a:pt x="599" y="411"/>
                </a:lnTo>
                <a:lnTo>
                  <a:pt x="612" y="428"/>
                </a:lnTo>
                <a:lnTo>
                  <a:pt x="616" y="441"/>
                </a:lnTo>
                <a:lnTo>
                  <a:pt x="620" y="443"/>
                </a:lnTo>
                <a:lnTo>
                  <a:pt x="629" y="424"/>
                </a:lnTo>
                <a:lnTo>
                  <a:pt x="629" y="407"/>
                </a:lnTo>
                <a:lnTo>
                  <a:pt x="624" y="403"/>
                </a:lnTo>
                <a:lnTo>
                  <a:pt x="612" y="399"/>
                </a:lnTo>
                <a:lnTo>
                  <a:pt x="620" y="397"/>
                </a:lnTo>
                <a:lnTo>
                  <a:pt x="641" y="411"/>
                </a:lnTo>
                <a:lnTo>
                  <a:pt x="641" y="405"/>
                </a:lnTo>
                <a:lnTo>
                  <a:pt x="652" y="403"/>
                </a:lnTo>
                <a:lnTo>
                  <a:pt x="639" y="436"/>
                </a:lnTo>
                <a:lnTo>
                  <a:pt x="633" y="445"/>
                </a:lnTo>
                <a:lnTo>
                  <a:pt x="633" y="449"/>
                </a:lnTo>
                <a:lnTo>
                  <a:pt x="618" y="453"/>
                </a:lnTo>
                <a:lnTo>
                  <a:pt x="633" y="474"/>
                </a:lnTo>
                <a:lnTo>
                  <a:pt x="650" y="489"/>
                </a:lnTo>
                <a:lnTo>
                  <a:pt x="673" y="526"/>
                </a:lnTo>
                <a:lnTo>
                  <a:pt x="681" y="535"/>
                </a:lnTo>
                <a:lnTo>
                  <a:pt x="689" y="545"/>
                </a:lnTo>
                <a:lnTo>
                  <a:pt x="704" y="583"/>
                </a:lnTo>
                <a:lnTo>
                  <a:pt x="712" y="589"/>
                </a:lnTo>
                <a:lnTo>
                  <a:pt x="727" y="585"/>
                </a:lnTo>
                <a:lnTo>
                  <a:pt x="727" y="581"/>
                </a:lnTo>
                <a:lnTo>
                  <a:pt x="748" y="598"/>
                </a:lnTo>
                <a:lnTo>
                  <a:pt x="756" y="625"/>
                </a:lnTo>
                <a:lnTo>
                  <a:pt x="780" y="658"/>
                </a:lnTo>
                <a:lnTo>
                  <a:pt x="777" y="654"/>
                </a:lnTo>
                <a:lnTo>
                  <a:pt x="784" y="652"/>
                </a:lnTo>
                <a:lnTo>
                  <a:pt x="803" y="661"/>
                </a:lnTo>
                <a:lnTo>
                  <a:pt x="815" y="663"/>
                </a:lnTo>
                <a:lnTo>
                  <a:pt x="834" y="679"/>
                </a:lnTo>
                <a:lnTo>
                  <a:pt x="857" y="715"/>
                </a:lnTo>
                <a:lnTo>
                  <a:pt x="853" y="717"/>
                </a:lnTo>
                <a:lnTo>
                  <a:pt x="853" y="730"/>
                </a:lnTo>
                <a:lnTo>
                  <a:pt x="865" y="744"/>
                </a:lnTo>
                <a:lnTo>
                  <a:pt x="874" y="742"/>
                </a:lnTo>
                <a:lnTo>
                  <a:pt x="891" y="730"/>
                </a:lnTo>
                <a:lnTo>
                  <a:pt x="899" y="730"/>
                </a:lnTo>
                <a:lnTo>
                  <a:pt x="899" y="734"/>
                </a:lnTo>
                <a:lnTo>
                  <a:pt x="912" y="732"/>
                </a:lnTo>
                <a:lnTo>
                  <a:pt x="907" y="749"/>
                </a:lnTo>
                <a:lnTo>
                  <a:pt x="912" y="751"/>
                </a:lnTo>
                <a:lnTo>
                  <a:pt x="920" y="746"/>
                </a:lnTo>
                <a:lnTo>
                  <a:pt x="916" y="730"/>
                </a:lnTo>
                <a:lnTo>
                  <a:pt x="920" y="723"/>
                </a:lnTo>
                <a:lnTo>
                  <a:pt x="920" y="726"/>
                </a:lnTo>
                <a:lnTo>
                  <a:pt x="935" y="719"/>
                </a:lnTo>
                <a:lnTo>
                  <a:pt x="937" y="742"/>
                </a:lnTo>
                <a:lnTo>
                  <a:pt x="930" y="746"/>
                </a:lnTo>
                <a:lnTo>
                  <a:pt x="933" y="751"/>
                </a:lnTo>
                <a:lnTo>
                  <a:pt x="920" y="763"/>
                </a:lnTo>
                <a:lnTo>
                  <a:pt x="930" y="755"/>
                </a:lnTo>
                <a:lnTo>
                  <a:pt x="949" y="726"/>
                </a:lnTo>
                <a:lnTo>
                  <a:pt x="960" y="696"/>
                </a:lnTo>
                <a:lnTo>
                  <a:pt x="964" y="675"/>
                </a:lnTo>
                <a:lnTo>
                  <a:pt x="964" y="671"/>
                </a:lnTo>
                <a:lnTo>
                  <a:pt x="958" y="696"/>
                </a:lnTo>
                <a:lnTo>
                  <a:pt x="947" y="705"/>
                </a:lnTo>
                <a:lnTo>
                  <a:pt x="951" y="694"/>
                </a:lnTo>
                <a:lnTo>
                  <a:pt x="945" y="677"/>
                </a:lnTo>
                <a:lnTo>
                  <a:pt x="951" y="650"/>
                </a:lnTo>
                <a:lnTo>
                  <a:pt x="960" y="646"/>
                </a:lnTo>
                <a:lnTo>
                  <a:pt x="964" y="652"/>
                </a:lnTo>
                <a:lnTo>
                  <a:pt x="960" y="610"/>
                </a:lnTo>
                <a:lnTo>
                  <a:pt x="960" y="608"/>
                </a:lnTo>
                <a:lnTo>
                  <a:pt x="958" y="564"/>
                </a:lnTo>
                <a:lnTo>
                  <a:pt x="951" y="501"/>
                </a:lnTo>
                <a:lnTo>
                  <a:pt x="951" y="499"/>
                </a:lnTo>
                <a:lnTo>
                  <a:pt x="943" y="478"/>
                </a:lnTo>
                <a:lnTo>
                  <a:pt x="920" y="443"/>
                </a:lnTo>
                <a:lnTo>
                  <a:pt x="901" y="407"/>
                </a:lnTo>
                <a:lnTo>
                  <a:pt x="901" y="405"/>
                </a:lnTo>
                <a:lnTo>
                  <a:pt x="878" y="367"/>
                </a:lnTo>
                <a:lnTo>
                  <a:pt x="857" y="336"/>
                </a:lnTo>
                <a:lnTo>
                  <a:pt x="849" y="306"/>
                </a:lnTo>
                <a:lnTo>
                  <a:pt x="853" y="285"/>
                </a:lnTo>
                <a:lnTo>
                  <a:pt x="824" y="250"/>
                </a:lnTo>
                <a:lnTo>
                  <a:pt x="786" y="204"/>
                </a:lnTo>
                <a:lnTo>
                  <a:pt x="769" y="176"/>
                </a:lnTo>
                <a:lnTo>
                  <a:pt x="769" y="172"/>
                </a:lnTo>
                <a:lnTo>
                  <a:pt x="748" y="143"/>
                </a:lnTo>
                <a:lnTo>
                  <a:pt x="744" y="132"/>
                </a:lnTo>
                <a:lnTo>
                  <a:pt x="736" y="112"/>
                </a:lnTo>
                <a:lnTo>
                  <a:pt x="717" y="68"/>
                </a:lnTo>
                <a:lnTo>
                  <a:pt x="706" y="38"/>
                </a:lnTo>
                <a:lnTo>
                  <a:pt x="704" y="36"/>
                </a:lnTo>
                <a:lnTo>
                  <a:pt x="700" y="9"/>
                </a:lnTo>
                <a:lnTo>
                  <a:pt x="666" y="9"/>
                </a:lnTo>
                <a:lnTo>
                  <a:pt x="650" y="5"/>
                </a:lnTo>
                <a:lnTo>
                  <a:pt x="645" y="0"/>
                </a:lnTo>
                <a:lnTo>
                  <a:pt x="633" y="13"/>
                </a:lnTo>
                <a:lnTo>
                  <a:pt x="641" y="47"/>
                </a:lnTo>
                <a:lnTo>
                  <a:pt x="641" y="65"/>
                </a:lnTo>
                <a:lnTo>
                  <a:pt x="624" y="65"/>
                </a:lnTo>
                <a:lnTo>
                  <a:pt x="618" y="51"/>
                </a:lnTo>
                <a:lnTo>
                  <a:pt x="616" y="42"/>
                </a:lnTo>
                <a:lnTo>
                  <a:pt x="612" y="42"/>
                </a:lnTo>
                <a:lnTo>
                  <a:pt x="599" y="42"/>
                </a:lnTo>
                <a:lnTo>
                  <a:pt x="595" y="42"/>
                </a:lnTo>
                <a:lnTo>
                  <a:pt x="591" y="42"/>
                </a:lnTo>
                <a:lnTo>
                  <a:pt x="583" y="44"/>
                </a:lnTo>
                <a:lnTo>
                  <a:pt x="574" y="44"/>
                </a:lnTo>
                <a:lnTo>
                  <a:pt x="566" y="47"/>
                </a:lnTo>
                <a:lnTo>
                  <a:pt x="562" y="47"/>
                </a:lnTo>
                <a:lnTo>
                  <a:pt x="557" y="47"/>
                </a:lnTo>
                <a:lnTo>
                  <a:pt x="543" y="47"/>
                </a:lnTo>
                <a:lnTo>
                  <a:pt x="511" y="51"/>
                </a:lnTo>
                <a:lnTo>
                  <a:pt x="505" y="51"/>
                </a:lnTo>
                <a:lnTo>
                  <a:pt x="499" y="51"/>
                </a:lnTo>
                <a:lnTo>
                  <a:pt x="490" y="51"/>
                </a:lnTo>
                <a:lnTo>
                  <a:pt x="488" y="51"/>
                </a:lnTo>
                <a:lnTo>
                  <a:pt x="486" y="51"/>
                </a:lnTo>
                <a:lnTo>
                  <a:pt x="482" y="51"/>
                </a:lnTo>
                <a:lnTo>
                  <a:pt x="469" y="53"/>
                </a:lnTo>
                <a:lnTo>
                  <a:pt x="459" y="55"/>
                </a:lnTo>
                <a:lnTo>
                  <a:pt x="455" y="55"/>
                </a:lnTo>
                <a:lnTo>
                  <a:pt x="451" y="55"/>
                </a:lnTo>
                <a:lnTo>
                  <a:pt x="442" y="55"/>
                </a:lnTo>
                <a:lnTo>
                  <a:pt x="430" y="55"/>
                </a:lnTo>
                <a:lnTo>
                  <a:pt x="421" y="57"/>
                </a:lnTo>
                <a:lnTo>
                  <a:pt x="413" y="57"/>
                </a:lnTo>
                <a:lnTo>
                  <a:pt x="409" y="57"/>
                </a:lnTo>
                <a:lnTo>
                  <a:pt x="404" y="57"/>
                </a:lnTo>
                <a:lnTo>
                  <a:pt x="392" y="59"/>
                </a:lnTo>
                <a:lnTo>
                  <a:pt x="386" y="59"/>
                </a:lnTo>
                <a:lnTo>
                  <a:pt x="381" y="59"/>
                </a:lnTo>
                <a:lnTo>
                  <a:pt x="379" y="59"/>
                </a:lnTo>
                <a:lnTo>
                  <a:pt x="371" y="59"/>
                </a:lnTo>
                <a:lnTo>
                  <a:pt x="358" y="61"/>
                </a:lnTo>
                <a:lnTo>
                  <a:pt x="342" y="63"/>
                </a:lnTo>
                <a:lnTo>
                  <a:pt x="314" y="63"/>
                </a:lnTo>
                <a:lnTo>
                  <a:pt x="312" y="63"/>
                </a:lnTo>
                <a:lnTo>
                  <a:pt x="295" y="34"/>
                </a:lnTo>
                <a:lnTo>
                  <a:pt x="295" y="28"/>
                </a:lnTo>
                <a:lnTo>
                  <a:pt x="277" y="30"/>
                </a:lnTo>
                <a:lnTo>
                  <a:pt x="266" y="30"/>
                </a:lnTo>
                <a:lnTo>
                  <a:pt x="241" y="36"/>
                </a:lnTo>
                <a:lnTo>
                  <a:pt x="239" y="36"/>
                </a:lnTo>
                <a:lnTo>
                  <a:pt x="210" y="40"/>
                </a:lnTo>
                <a:lnTo>
                  <a:pt x="189" y="42"/>
                </a:lnTo>
                <a:lnTo>
                  <a:pt x="178" y="44"/>
                </a:lnTo>
                <a:lnTo>
                  <a:pt x="168" y="44"/>
                </a:lnTo>
                <a:lnTo>
                  <a:pt x="163" y="47"/>
                </a:lnTo>
                <a:lnTo>
                  <a:pt x="161" y="47"/>
                </a:lnTo>
                <a:lnTo>
                  <a:pt x="155" y="47"/>
                </a:lnTo>
                <a:lnTo>
                  <a:pt x="140" y="49"/>
                </a:lnTo>
                <a:lnTo>
                  <a:pt x="138" y="49"/>
                </a:lnTo>
                <a:lnTo>
                  <a:pt x="121" y="51"/>
                </a:lnTo>
                <a:lnTo>
                  <a:pt x="119" y="51"/>
                </a:lnTo>
                <a:lnTo>
                  <a:pt x="105" y="51"/>
                </a:lnTo>
                <a:lnTo>
                  <a:pt x="105" y="53"/>
                </a:lnTo>
                <a:lnTo>
                  <a:pt x="103" y="51"/>
                </a:lnTo>
                <a:lnTo>
                  <a:pt x="92" y="53"/>
                </a:lnTo>
                <a:lnTo>
                  <a:pt x="71" y="55"/>
                </a:lnTo>
                <a:lnTo>
                  <a:pt x="54" y="57"/>
                </a:lnTo>
                <a:lnTo>
                  <a:pt x="50" y="57"/>
                </a:lnTo>
                <a:lnTo>
                  <a:pt x="42" y="59"/>
                </a:lnTo>
                <a:lnTo>
                  <a:pt x="2" y="63"/>
                </a:lnTo>
                <a:lnTo>
                  <a:pt x="0" y="84"/>
                </a:lnTo>
                <a:lnTo>
                  <a:pt x="29" y="109"/>
                </a:lnTo>
                <a:lnTo>
                  <a:pt x="29" y="128"/>
                </a:lnTo>
                <a:lnTo>
                  <a:pt x="36" y="135"/>
                </a:lnTo>
                <a:lnTo>
                  <a:pt x="19" y="160"/>
                </a:lnTo>
                <a:lnTo>
                  <a:pt x="38" y="151"/>
                </a:lnTo>
                <a:lnTo>
                  <a:pt x="96" y="137"/>
                </a:lnTo>
                <a:lnTo>
                  <a:pt x="103" y="135"/>
                </a:lnTo>
                <a:lnTo>
                  <a:pt x="134" y="132"/>
                </a:lnTo>
                <a:lnTo>
                  <a:pt x="149" y="130"/>
                </a:lnTo>
                <a:lnTo>
                  <a:pt x="151" y="130"/>
                </a:lnTo>
                <a:lnTo>
                  <a:pt x="195" y="141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Freeform 26"/>
          <p:cNvSpPr>
            <a:spLocks/>
          </p:cNvSpPr>
          <p:nvPr/>
        </p:nvSpPr>
        <p:spPr bwMode="auto">
          <a:xfrm>
            <a:off x="7475538" y="6497638"/>
            <a:ext cx="93662" cy="66675"/>
          </a:xfrm>
          <a:custGeom>
            <a:avLst/>
            <a:gdLst>
              <a:gd name="T0" fmla="*/ 0 w 59"/>
              <a:gd name="T1" fmla="*/ 2147483647 h 42"/>
              <a:gd name="T2" fmla="*/ 2147483647 w 59"/>
              <a:gd name="T3" fmla="*/ 2147483647 h 42"/>
              <a:gd name="T4" fmla="*/ 2147483647 w 59"/>
              <a:gd name="T5" fmla="*/ 2147483647 h 42"/>
              <a:gd name="T6" fmla="*/ 2147483647 w 59"/>
              <a:gd name="T7" fmla="*/ 2147483647 h 42"/>
              <a:gd name="T8" fmla="*/ 2147483647 w 59"/>
              <a:gd name="T9" fmla="*/ 2147483647 h 42"/>
              <a:gd name="T10" fmla="*/ 2147483647 w 59"/>
              <a:gd name="T11" fmla="*/ 2147483647 h 42"/>
              <a:gd name="T12" fmla="*/ 2147483647 w 59"/>
              <a:gd name="T13" fmla="*/ 0 h 42"/>
              <a:gd name="T14" fmla="*/ 2147483647 w 59"/>
              <a:gd name="T15" fmla="*/ 2147483647 h 42"/>
              <a:gd name="T16" fmla="*/ 2147483647 w 59"/>
              <a:gd name="T17" fmla="*/ 2147483647 h 42"/>
              <a:gd name="T18" fmla="*/ 2147483647 w 59"/>
              <a:gd name="T19" fmla="*/ 2147483647 h 42"/>
              <a:gd name="T20" fmla="*/ 2147483647 w 59"/>
              <a:gd name="T21" fmla="*/ 2147483647 h 42"/>
              <a:gd name="T22" fmla="*/ 2147483647 w 59"/>
              <a:gd name="T23" fmla="*/ 2147483647 h 42"/>
              <a:gd name="T24" fmla="*/ 0 w 59"/>
              <a:gd name="T25" fmla="*/ 2147483647 h 4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59"/>
              <a:gd name="T40" fmla="*/ 0 h 42"/>
              <a:gd name="T41" fmla="*/ 59 w 59"/>
              <a:gd name="T42" fmla="*/ 42 h 4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59" h="42">
                <a:moveTo>
                  <a:pt x="0" y="42"/>
                </a:moveTo>
                <a:lnTo>
                  <a:pt x="34" y="26"/>
                </a:lnTo>
                <a:lnTo>
                  <a:pt x="36" y="19"/>
                </a:lnTo>
                <a:lnTo>
                  <a:pt x="48" y="21"/>
                </a:lnTo>
                <a:lnTo>
                  <a:pt x="59" y="17"/>
                </a:lnTo>
                <a:lnTo>
                  <a:pt x="48" y="7"/>
                </a:lnTo>
                <a:lnTo>
                  <a:pt x="34" y="0"/>
                </a:lnTo>
                <a:lnTo>
                  <a:pt x="34" y="11"/>
                </a:lnTo>
                <a:lnTo>
                  <a:pt x="32" y="15"/>
                </a:lnTo>
                <a:lnTo>
                  <a:pt x="23" y="11"/>
                </a:lnTo>
                <a:lnTo>
                  <a:pt x="4" y="23"/>
                </a:lnTo>
                <a:lnTo>
                  <a:pt x="7" y="38"/>
                </a:lnTo>
                <a:lnTo>
                  <a:pt x="0" y="42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3" name="Freeform 27"/>
          <p:cNvSpPr>
            <a:spLocks/>
          </p:cNvSpPr>
          <p:nvPr/>
        </p:nvSpPr>
        <p:spPr bwMode="auto">
          <a:xfrm>
            <a:off x="7596188" y="6484938"/>
            <a:ext cx="39687" cy="26987"/>
          </a:xfrm>
          <a:custGeom>
            <a:avLst/>
            <a:gdLst>
              <a:gd name="T0" fmla="*/ 0 w 25"/>
              <a:gd name="T1" fmla="*/ 2147483647 h 17"/>
              <a:gd name="T2" fmla="*/ 2147483647 w 25"/>
              <a:gd name="T3" fmla="*/ 2147483647 h 17"/>
              <a:gd name="T4" fmla="*/ 2147483647 w 25"/>
              <a:gd name="T5" fmla="*/ 0 h 17"/>
              <a:gd name="T6" fmla="*/ 2147483647 w 25"/>
              <a:gd name="T7" fmla="*/ 2147483647 h 17"/>
              <a:gd name="T8" fmla="*/ 0 w 25"/>
              <a:gd name="T9" fmla="*/ 2147483647 h 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"/>
              <a:gd name="T16" fmla="*/ 0 h 17"/>
              <a:gd name="T17" fmla="*/ 25 w 25"/>
              <a:gd name="T18" fmla="*/ 17 h 1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" h="17">
                <a:moveTo>
                  <a:pt x="0" y="17"/>
                </a:moveTo>
                <a:lnTo>
                  <a:pt x="2" y="17"/>
                </a:lnTo>
                <a:lnTo>
                  <a:pt x="25" y="0"/>
                </a:lnTo>
                <a:lnTo>
                  <a:pt x="14" y="8"/>
                </a:lnTo>
                <a:lnTo>
                  <a:pt x="0" y="17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4" name="Freeform 28"/>
          <p:cNvSpPr>
            <a:spLocks/>
          </p:cNvSpPr>
          <p:nvPr/>
        </p:nvSpPr>
        <p:spPr bwMode="auto">
          <a:xfrm>
            <a:off x="7648575" y="6472238"/>
            <a:ext cx="14288" cy="12700"/>
          </a:xfrm>
          <a:custGeom>
            <a:avLst/>
            <a:gdLst>
              <a:gd name="T0" fmla="*/ 0 w 9"/>
              <a:gd name="T1" fmla="*/ 2147483647 h 8"/>
              <a:gd name="T2" fmla="*/ 2147483647 w 9"/>
              <a:gd name="T3" fmla="*/ 0 h 8"/>
              <a:gd name="T4" fmla="*/ 2147483647 w 9"/>
              <a:gd name="T5" fmla="*/ 2147483647 h 8"/>
              <a:gd name="T6" fmla="*/ 0 w 9"/>
              <a:gd name="T7" fmla="*/ 2147483647 h 8"/>
              <a:gd name="T8" fmla="*/ 0 60000 65536"/>
              <a:gd name="T9" fmla="*/ 0 60000 65536"/>
              <a:gd name="T10" fmla="*/ 0 60000 65536"/>
              <a:gd name="T11" fmla="*/ 0 60000 65536"/>
              <a:gd name="T12" fmla="*/ 0 w 9"/>
              <a:gd name="T13" fmla="*/ 0 h 8"/>
              <a:gd name="T14" fmla="*/ 9 w 9"/>
              <a:gd name="T15" fmla="*/ 8 h 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" h="8">
                <a:moveTo>
                  <a:pt x="0" y="8"/>
                </a:moveTo>
                <a:lnTo>
                  <a:pt x="9" y="0"/>
                </a:lnTo>
                <a:lnTo>
                  <a:pt x="9" y="4"/>
                </a:lnTo>
                <a:lnTo>
                  <a:pt x="0" y="8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5" name="Freeform 29"/>
          <p:cNvSpPr>
            <a:spLocks/>
          </p:cNvSpPr>
          <p:nvPr/>
        </p:nvSpPr>
        <p:spPr bwMode="auto">
          <a:xfrm>
            <a:off x="7556500" y="6497638"/>
            <a:ext cx="1588" cy="14287"/>
          </a:xfrm>
          <a:custGeom>
            <a:avLst/>
            <a:gdLst>
              <a:gd name="T0" fmla="*/ 0 w 1588"/>
              <a:gd name="T1" fmla="*/ 0 h 9"/>
              <a:gd name="T2" fmla="*/ 0 w 1588"/>
              <a:gd name="T3" fmla="*/ 2147483647 h 9"/>
              <a:gd name="T4" fmla="*/ 0 w 1588"/>
              <a:gd name="T5" fmla="*/ 0 h 9"/>
              <a:gd name="T6" fmla="*/ 0 w 1588"/>
              <a:gd name="T7" fmla="*/ 0 h 9"/>
              <a:gd name="T8" fmla="*/ 0 60000 65536"/>
              <a:gd name="T9" fmla="*/ 0 60000 65536"/>
              <a:gd name="T10" fmla="*/ 0 60000 65536"/>
              <a:gd name="T11" fmla="*/ 0 60000 65536"/>
              <a:gd name="T12" fmla="*/ 0 w 1588"/>
              <a:gd name="T13" fmla="*/ 0 h 9"/>
              <a:gd name="T14" fmla="*/ 1588 w 1588"/>
              <a:gd name="T15" fmla="*/ 9 h 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88" h="9">
                <a:moveTo>
                  <a:pt x="0" y="0"/>
                </a:moveTo>
                <a:lnTo>
                  <a:pt x="0" y="9"/>
                </a:lnTo>
                <a:lnTo>
                  <a:pt x="0" y="0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6" name="Freeform 30"/>
          <p:cNvSpPr>
            <a:spLocks/>
          </p:cNvSpPr>
          <p:nvPr/>
        </p:nvSpPr>
        <p:spPr bwMode="auto">
          <a:xfrm>
            <a:off x="7662863" y="6457950"/>
            <a:ext cx="12700" cy="14288"/>
          </a:xfrm>
          <a:custGeom>
            <a:avLst/>
            <a:gdLst>
              <a:gd name="T0" fmla="*/ 0 w 8"/>
              <a:gd name="T1" fmla="*/ 2147483647 h 9"/>
              <a:gd name="T2" fmla="*/ 2147483647 w 8"/>
              <a:gd name="T3" fmla="*/ 0 h 9"/>
              <a:gd name="T4" fmla="*/ 0 w 8"/>
              <a:gd name="T5" fmla="*/ 2147483647 h 9"/>
              <a:gd name="T6" fmla="*/ 0 60000 65536"/>
              <a:gd name="T7" fmla="*/ 0 60000 65536"/>
              <a:gd name="T8" fmla="*/ 0 60000 65536"/>
              <a:gd name="T9" fmla="*/ 0 w 8"/>
              <a:gd name="T10" fmla="*/ 0 h 9"/>
              <a:gd name="T11" fmla="*/ 8 w 8"/>
              <a:gd name="T12" fmla="*/ 9 h 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" h="9">
                <a:moveTo>
                  <a:pt x="0" y="9"/>
                </a:moveTo>
                <a:lnTo>
                  <a:pt x="8" y="0"/>
                </a:lnTo>
                <a:lnTo>
                  <a:pt x="0" y="9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7" name="Freeform 31"/>
          <p:cNvSpPr>
            <a:spLocks/>
          </p:cNvSpPr>
          <p:nvPr/>
        </p:nvSpPr>
        <p:spPr bwMode="auto">
          <a:xfrm>
            <a:off x="3656013" y="3478213"/>
            <a:ext cx="1250950" cy="665162"/>
          </a:xfrm>
          <a:custGeom>
            <a:avLst/>
            <a:gdLst>
              <a:gd name="T0" fmla="*/ 2147483647 w 788"/>
              <a:gd name="T1" fmla="*/ 2147483647 h 419"/>
              <a:gd name="T2" fmla="*/ 2147483647 w 788"/>
              <a:gd name="T3" fmla="*/ 2147483647 h 419"/>
              <a:gd name="T4" fmla="*/ 2147483647 w 788"/>
              <a:gd name="T5" fmla="*/ 2147483647 h 419"/>
              <a:gd name="T6" fmla="*/ 2147483647 w 788"/>
              <a:gd name="T7" fmla="*/ 2147483647 h 419"/>
              <a:gd name="T8" fmla="*/ 2147483647 w 788"/>
              <a:gd name="T9" fmla="*/ 2147483647 h 419"/>
              <a:gd name="T10" fmla="*/ 2147483647 w 788"/>
              <a:gd name="T11" fmla="*/ 2147483647 h 419"/>
              <a:gd name="T12" fmla="*/ 2147483647 w 788"/>
              <a:gd name="T13" fmla="*/ 2147483647 h 419"/>
              <a:gd name="T14" fmla="*/ 2147483647 w 788"/>
              <a:gd name="T15" fmla="*/ 2147483647 h 419"/>
              <a:gd name="T16" fmla="*/ 2147483647 w 788"/>
              <a:gd name="T17" fmla="*/ 2147483647 h 419"/>
              <a:gd name="T18" fmla="*/ 2147483647 w 788"/>
              <a:gd name="T19" fmla="*/ 2147483647 h 419"/>
              <a:gd name="T20" fmla="*/ 2147483647 w 788"/>
              <a:gd name="T21" fmla="*/ 2147483647 h 419"/>
              <a:gd name="T22" fmla="*/ 2147483647 w 788"/>
              <a:gd name="T23" fmla="*/ 2147483647 h 419"/>
              <a:gd name="T24" fmla="*/ 2147483647 w 788"/>
              <a:gd name="T25" fmla="*/ 2147483647 h 419"/>
              <a:gd name="T26" fmla="*/ 2147483647 w 788"/>
              <a:gd name="T27" fmla="*/ 2147483647 h 419"/>
              <a:gd name="T28" fmla="*/ 2147483647 w 788"/>
              <a:gd name="T29" fmla="*/ 2147483647 h 419"/>
              <a:gd name="T30" fmla="*/ 2147483647 w 788"/>
              <a:gd name="T31" fmla="*/ 2147483647 h 419"/>
              <a:gd name="T32" fmla="*/ 2147483647 w 788"/>
              <a:gd name="T33" fmla="*/ 2147483647 h 419"/>
              <a:gd name="T34" fmla="*/ 2147483647 w 788"/>
              <a:gd name="T35" fmla="*/ 2147483647 h 419"/>
              <a:gd name="T36" fmla="*/ 2147483647 w 788"/>
              <a:gd name="T37" fmla="*/ 2147483647 h 419"/>
              <a:gd name="T38" fmla="*/ 2147483647 w 788"/>
              <a:gd name="T39" fmla="*/ 2147483647 h 419"/>
              <a:gd name="T40" fmla="*/ 2147483647 w 788"/>
              <a:gd name="T41" fmla="*/ 2147483647 h 419"/>
              <a:gd name="T42" fmla="*/ 2147483647 w 788"/>
              <a:gd name="T43" fmla="*/ 2147483647 h 419"/>
              <a:gd name="T44" fmla="*/ 2147483647 w 788"/>
              <a:gd name="T45" fmla="*/ 2147483647 h 419"/>
              <a:gd name="T46" fmla="*/ 2147483647 w 788"/>
              <a:gd name="T47" fmla="*/ 2147483647 h 419"/>
              <a:gd name="T48" fmla="*/ 2147483647 w 788"/>
              <a:gd name="T49" fmla="*/ 2147483647 h 419"/>
              <a:gd name="T50" fmla="*/ 2147483647 w 788"/>
              <a:gd name="T51" fmla="*/ 2147483647 h 419"/>
              <a:gd name="T52" fmla="*/ 2147483647 w 788"/>
              <a:gd name="T53" fmla="*/ 2147483647 h 419"/>
              <a:gd name="T54" fmla="*/ 2147483647 w 788"/>
              <a:gd name="T55" fmla="*/ 2147483647 h 419"/>
              <a:gd name="T56" fmla="*/ 2147483647 w 788"/>
              <a:gd name="T57" fmla="*/ 2147483647 h 419"/>
              <a:gd name="T58" fmla="*/ 0 w 788"/>
              <a:gd name="T59" fmla="*/ 2147483647 h 419"/>
              <a:gd name="T60" fmla="*/ 2147483647 w 788"/>
              <a:gd name="T61" fmla="*/ 2147483647 h 419"/>
              <a:gd name="T62" fmla="*/ 2147483647 w 788"/>
              <a:gd name="T63" fmla="*/ 2147483647 h 419"/>
              <a:gd name="T64" fmla="*/ 2147483647 w 788"/>
              <a:gd name="T65" fmla="*/ 2147483647 h 419"/>
              <a:gd name="T66" fmla="*/ 2147483647 w 788"/>
              <a:gd name="T67" fmla="*/ 2147483647 h 419"/>
              <a:gd name="T68" fmla="*/ 2147483647 w 788"/>
              <a:gd name="T69" fmla="*/ 2147483647 h 419"/>
              <a:gd name="T70" fmla="*/ 2147483647 w 788"/>
              <a:gd name="T71" fmla="*/ 2147483647 h 419"/>
              <a:gd name="T72" fmla="*/ 2147483647 w 788"/>
              <a:gd name="T73" fmla="*/ 2147483647 h 419"/>
              <a:gd name="T74" fmla="*/ 2147483647 w 788"/>
              <a:gd name="T75" fmla="*/ 2147483647 h 419"/>
              <a:gd name="T76" fmla="*/ 2147483647 w 788"/>
              <a:gd name="T77" fmla="*/ 0 h 419"/>
              <a:gd name="T78" fmla="*/ 2147483647 w 788"/>
              <a:gd name="T79" fmla="*/ 2147483647 h 419"/>
              <a:gd name="T80" fmla="*/ 2147483647 w 788"/>
              <a:gd name="T81" fmla="*/ 2147483647 h 419"/>
              <a:gd name="T82" fmla="*/ 2147483647 w 788"/>
              <a:gd name="T83" fmla="*/ 2147483647 h 419"/>
              <a:gd name="T84" fmla="*/ 2147483647 w 788"/>
              <a:gd name="T85" fmla="*/ 2147483647 h 419"/>
              <a:gd name="T86" fmla="*/ 2147483647 w 788"/>
              <a:gd name="T87" fmla="*/ 2147483647 h 419"/>
              <a:gd name="T88" fmla="*/ 2147483647 w 788"/>
              <a:gd name="T89" fmla="*/ 2147483647 h 419"/>
              <a:gd name="T90" fmla="*/ 2147483647 w 788"/>
              <a:gd name="T91" fmla="*/ 2147483647 h 419"/>
              <a:gd name="T92" fmla="*/ 2147483647 w 788"/>
              <a:gd name="T93" fmla="*/ 2147483647 h 419"/>
              <a:gd name="T94" fmla="*/ 2147483647 w 788"/>
              <a:gd name="T95" fmla="*/ 2147483647 h 419"/>
              <a:gd name="T96" fmla="*/ 2147483647 w 788"/>
              <a:gd name="T97" fmla="*/ 2147483647 h 419"/>
              <a:gd name="T98" fmla="*/ 2147483647 w 788"/>
              <a:gd name="T99" fmla="*/ 2147483647 h 419"/>
              <a:gd name="T100" fmla="*/ 2147483647 w 788"/>
              <a:gd name="T101" fmla="*/ 2147483647 h 419"/>
              <a:gd name="T102" fmla="*/ 2147483647 w 788"/>
              <a:gd name="T103" fmla="*/ 2147483647 h 419"/>
              <a:gd name="T104" fmla="*/ 2147483647 w 788"/>
              <a:gd name="T105" fmla="*/ 2147483647 h 419"/>
              <a:gd name="T106" fmla="*/ 2147483647 w 788"/>
              <a:gd name="T107" fmla="*/ 2147483647 h 419"/>
              <a:gd name="T108" fmla="*/ 2147483647 w 788"/>
              <a:gd name="T109" fmla="*/ 2147483647 h 419"/>
              <a:gd name="T110" fmla="*/ 2147483647 w 788"/>
              <a:gd name="T111" fmla="*/ 2147483647 h 419"/>
              <a:gd name="T112" fmla="*/ 2147483647 w 788"/>
              <a:gd name="T113" fmla="*/ 2147483647 h 419"/>
              <a:gd name="T114" fmla="*/ 2147483647 w 788"/>
              <a:gd name="T115" fmla="*/ 2147483647 h 419"/>
              <a:gd name="T116" fmla="*/ 2147483647 w 788"/>
              <a:gd name="T117" fmla="*/ 2147483647 h 419"/>
              <a:gd name="T118" fmla="*/ 2147483647 w 788"/>
              <a:gd name="T119" fmla="*/ 2147483647 h 419"/>
              <a:gd name="T120" fmla="*/ 2147483647 w 788"/>
              <a:gd name="T121" fmla="*/ 2147483647 h 419"/>
              <a:gd name="T122" fmla="*/ 2147483647 w 788"/>
              <a:gd name="T123" fmla="*/ 2147483647 h 419"/>
              <a:gd name="T124" fmla="*/ 2147483647 w 788"/>
              <a:gd name="T125" fmla="*/ 2147483647 h 419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788"/>
              <a:gd name="T190" fmla="*/ 0 h 419"/>
              <a:gd name="T191" fmla="*/ 788 w 788"/>
              <a:gd name="T192" fmla="*/ 419 h 419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788" h="419">
                <a:moveTo>
                  <a:pt x="780" y="134"/>
                </a:moveTo>
                <a:lnTo>
                  <a:pt x="780" y="142"/>
                </a:lnTo>
                <a:lnTo>
                  <a:pt x="780" y="153"/>
                </a:lnTo>
                <a:lnTo>
                  <a:pt x="780" y="161"/>
                </a:lnTo>
                <a:lnTo>
                  <a:pt x="780" y="176"/>
                </a:lnTo>
                <a:lnTo>
                  <a:pt x="780" y="178"/>
                </a:lnTo>
                <a:lnTo>
                  <a:pt x="780" y="190"/>
                </a:lnTo>
                <a:lnTo>
                  <a:pt x="782" y="207"/>
                </a:lnTo>
                <a:lnTo>
                  <a:pt x="782" y="211"/>
                </a:lnTo>
                <a:lnTo>
                  <a:pt x="782" y="226"/>
                </a:lnTo>
                <a:lnTo>
                  <a:pt x="782" y="243"/>
                </a:lnTo>
                <a:lnTo>
                  <a:pt x="784" y="255"/>
                </a:lnTo>
                <a:lnTo>
                  <a:pt x="784" y="268"/>
                </a:lnTo>
                <a:lnTo>
                  <a:pt x="784" y="272"/>
                </a:lnTo>
                <a:lnTo>
                  <a:pt x="784" y="285"/>
                </a:lnTo>
                <a:lnTo>
                  <a:pt x="784" y="306"/>
                </a:lnTo>
                <a:lnTo>
                  <a:pt x="786" y="322"/>
                </a:lnTo>
                <a:lnTo>
                  <a:pt x="786" y="324"/>
                </a:lnTo>
                <a:lnTo>
                  <a:pt x="786" y="345"/>
                </a:lnTo>
                <a:lnTo>
                  <a:pt x="788" y="364"/>
                </a:lnTo>
                <a:lnTo>
                  <a:pt x="788" y="368"/>
                </a:lnTo>
                <a:lnTo>
                  <a:pt x="788" y="391"/>
                </a:lnTo>
                <a:lnTo>
                  <a:pt x="788" y="402"/>
                </a:lnTo>
                <a:lnTo>
                  <a:pt x="788" y="406"/>
                </a:lnTo>
                <a:lnTo>
                  <a:pt x="788" y="410"/>
                </a:lnTo>
                <a:lnTo>
                  <a:pt x="788" y="415"/>
                </a:lnTo>
                <a:lnTo>
                  <a:pt x="774" y="415"/>
                </a:lnTo>
                <a:lnTo>
                  <a:pt x="747" y="415"/>
                </a:lnTo>
                <a:lnTo>
                  <a:pt x="738" y="415"/>
                </a:lnTo>
                <a:lnTo>
                  <a:pt x="721" y="417"/>
                </a:lnTo>
                <a:lnTo>
                  <a:pt x="715" y="417"/>
                </a:lnTo>
                <a:lnTo>
                  <a:pt x="705" y="417"/>
                </a:lnTo>
                <a:lnTo>
                  <a:pt x="694" y="417"/>
                </a:lnTo>
                <a:lnTo>
                  <a:pt x="692" y="417"/>
                </a:lnTo>
                <a:lnTo>
                  <a:pt x="682" y="417"/>
                </a:lnTo>
                <a:lnTo>
                  <a:pt x="677" y="417"/>
                </a:lnTo>
                <a:lnTo>
                  <a:pt x="665" y="419"/>
                </a:lnTo>
                <a:lnTo>
                  <a:pt x="656" y="419"/>
                </a:lnTo>
                <a:lnTo>
                  <a:pt x="646" y="419"/>
                </a:lnTo>
                <a:lnTo>
                  <a:pt x="642" y="419"/>
                </a:lnTo>
                <a:lnTo>
                  <a:pt x="629" y="419"/>
                </a:lnTo>
                <a:lnTo>
                  <a:pt x="594" y="419"/>
                </a:lnTo>
                <a:lnTo>
                  <a:pt x="585" y="419"/>
                </a:lnTo>
                <a:lnTo>
                  <a:pt x="577" y="419"/>
                </a:lnTo>
                <a:lnTo>
                  <a:pt x="564" y="419"/>
                </a:lnTo>
                <a:lnTo>
                  <a:pt x="547" y="419"/>
                </a:lnTo>
                <a:lnTo>
                  <a:pt x="535" y="419"/>
                </a:lnTo>
                <a:lnTo>
                  <a:pt x="522" y="419"/>
                </a:lnTo>
                <a:lnTo>
                  <a:pt x="501" y="419"/>
                </a:lnTo>
                <a:lnTo>
                  <a:pt x="497" y="419"/>
                </a:lnTo>
                <a:lnTo>
                  <a:pt x="487" y="419"/>
                </a:lnTo>
                <a:lnTo>
                  <a:pt x="485" y="419"/>
                </a:lnTo>
                <a:lnTo>
                  <a:pt x="464" y="419"/>
                </a:lnTo>
                <a:lnTo>
                  <a:pt x="451" y="419"/>
                </a:lnTo>
                <a:lnTo>
                  <a:pt x="430" y="419"/>
                </a:lnTo>
                <a:lnTo>
                  <a:pt x="426" y="419"/>
                </a:lnTo>
                <a:lnTo>
                  <a:pt x="418" y="419"/>
                </a:lnTo>
                <a:lnTo>
                  <a:pt x="399" y="419"/>
                </a:lnTo>
                <a:lnTo>
                  <a:pt x="394" y="419"/>
                </a:lnTo>
                <a:lnTo>
                  <a:pt x="390" y="419"/>
                </a:lnTo>
                <a:lnTo>
                  <a:pt x="376" y="419"/>
                </a:lnTo>
                <a:lnTo>
                  <a:pt x="371" y="419"/>
                </a:lnTo>
                <a:lnTo>
                  <a:pt x="350" y="419"/>
                </a:lnTo>
                <a:lnTo>
                  <a:pt x="344" y="419"/>
                </a:lnTo>
                <a:lnTo>
                  <a:pt x="323" y="419"/>
                </a:lnTo>
                <a:lnTo>
                  <a:pt x="288" y="419"/>
                </a:lnTo>
                <a:lnTo>
                  <a:pt x="283" y="419"/>
                </a:lnTo>
                <a:lnTo>
                  <a:pt x="275" y="419"/>
                </a:lnTo>
                <a:lnTo>
                  <a:pt x="271" y="419"/>
                </a:lnTo>
                <a:lnTo>
                  <a:pt x="267" y="419"/>
                </a:lnTo>
                <a:lnTo>
                  <a:pt x="227" y="419"/>
                </a:lnTo>
                <a:lnTo>
                  <a:pt x="218" y="419"/>
                </a:lnTo>
                <a:lnTo>
                  <a:pt x="212" y="419"/>
                </a:lnTo>
                <a:lnTo>
                  <a:pt x="208" y="419"/>
                </a:lnTo>
                <a:lnTo>
                  <a:pt x="204" y="417"/>
                </a:lnTo>
                <a:lnTo>
                  <a:pt x="158" y="417"/>
                </a:lnTo>
                <a:lnTo>
                  <a:pt x="149" y="417"/>
                </a:lnTo>
                <a:lnTo>
                  <a:pt x="116" y="415"/>
                </a:lnTo>
                <a:lnTo>
                  <a:pt x="112" y="415"/>
                </a:lnTo>
                <a:lnTo>
                  <a:pt x="103" y="415"/>
                </a:lnTo>
                <a:lnTo>
                  <a:pt x="99" y="415"/>
                </a:lnTo>
                <a:lnTo>
                  <a:pt x="72" y="415"/>
                </a:lnTo>
                <a:lnTo>
                  <a:pt x="53" y="415"/>
                </a:lnTo>
                <a:lnTo>
                  <a:pt x="32" y="415"/>
                </a:lnTo>
                <a:lnTo>
                  <a:pt x="26" y="415"/>
                </a:lnTo>
                <a:lnTo>
                  <a:pt x="3" y="412"/>
                </a:lnTo>
                <a:lnTo>
                  <a:pt x="0" y="412"/>
                </a:lnTo>
                <a:lnTo>
                  <a:pt x="0" y="394"/>
                </a:lnTo>
                <a:lnTo>
                  <a:pt x="3" y="377"/>
                </a:lnTo>
                <a:lnTo>
                  <a:pt x="3" y="360"/>
                </a:lnTo>
                <a:lnTo>
                  <a:pt x="5" y="341"/>
                </a:lnTo>
                <a:lnTo>
                  <a:pt x="5" y="326"/>
                </a:lnTo>
                <a:lnTo>
                  <a:pt x="5" y="324"/>
                </a:lnTo>
                <a:lnTo>
                  <a:pt x="5" y="312"/>
                </a:lnTo>
                <a:lnTo>
                  <a:pt x="5" y="274"/>
                </a:lnTo>
                <a:lnTo>
                  <a:pt x="7" y="257"/>
                </a:lnTo>
                <a:lnTo>
                  <a:pt x="7" y="238"/>
                </a:lnTo>
                <a:lnTo>
                  <a:pt x="9" y="238"/>
                </a:lnTo>
                <a:lnTo>
                  <a:pt x="9" y="224"/>
                </a:lnTo>
                <a:lnTo>
                  <a:pt x="9" y="213"/>
                </a:lnTo>
                <a:lnTo>
                  <a:pt x="9" y="190"/>
                </a:lnTo>
                <a:lnTo>
                  <a:pt x="9" y="180"/>
                </a:lnTo>
                <a:lnTo>
                  <a:pt x="9" y="165"/>
                </a:lnTo>
                <a:lnTo>
                  <a:pt x="11" y="138"/>
                </a:lnTo>
                <a:lnTo>
                  <a:pt x="11" y="132"/>
                </a:lnTo>
                <a:lnTo>
                  <a:pt x="11" y="125"/>
                </a:lnTo>
                <a:lnTo>
                  <a:pt x="13" y="121"/>
                </a:lnTo>
                <a:lnTo>
                  <a:pt x="13" y="119"/>
                </a:lnTo>
                <a:lnTo>
                  <a:pt x="13" y="85"/>
                </a:lnTo>
                <a:lnTo>
                  <a:pt x="13" y="69"/>
                </a:lnTo>
                <a:lnTo>
                  <a:pt x="13" y="60"/>
                </a:lnTo>
                <a:lnTo>
                  <a:pt x="13" y="58"/>
                </a:lnTo>
                <a:lnTo>
                  <a:pt x="15" y="0"/>
                </a:lnTo>
                <a:lnTo>
                  <a:pt x="82" y="4"/>
                </a:lnTo>
                <a:lnTo>
                  <a:pt x="86" y="4"/>
                </a:lnTo>
                <a:lnTo>
                  <a:pt x="91" y="4"/>
                </a:lnTo>
                <a:lnTo>
                  <a:pt x="112" y="4"/>
                </a:lnTo>
                <a:lnTo>
                  <a:pt x="137" y="4"/>
                </a:lnTo>
                <a:lnTo>
                  <a:pt x="149" y="4"/>
                </a:lnTo>
                <a:lnTo>
                  <a:pt x="168" y="6"/>
                </a:lnTo>
                <a:lnTo>
                  <a:pt x="187" y="6"/>
                </a:lnTo>
                <a:lnTo>
                  <a:pt x="204" y="6"/>
                </a:lnTo>
                <a:lnTo>
                  <a:pt x="208" y="6"/>
                </a:lnTo>
                <a:lnTo>
                  <a:pt x="212" y="6"/>
                </a:lnTo>
                <a:lnTo>
                  <a:pt x="244" y="8"/>
                </a:lnTo>
                <a:lnTo>
                  <a:pt x="265" y="8"/>
                </a:lnTo>
                <a:lnTo>
                  <a:pt x="290" y="8"/>
                </a:lnTo>
                <a:lnTo>
                  <a:pt x="296" y="8"/>
                </a:lnTo>
                <a:lnTo>
                  <a:pt x="311" y="8"/>
                </a:lnTo>
                <a:lnTo>
                  <a:pt x="315" y="10"/>
                </a:lnTo>
                <a:lnTo>
                  <a:pt x="321" y="10"/>
                </a:lnTo>
                <a:lnTo>
                  <a:pt x="340" y="10"/>
                </a:lnTo>
                <a:lnTo>
                  <a:pt x="353" y="10"/>
                </a:lnTo>
                <a:lnTo>
                  <a:pt x="357" y="10"/>
                </a:lnTo>
                <a:lnTo>
                  <a:pt x="365" y="10"/>
                </a:lnTo>
                <a:lnTo>
                  <a:pt x="378" y="10"/>
                </a:lnTo>
                <a:lnTo>
                  <a:pt x="392" y="10"/>
                </a:lnTo>
                <a:lnTo>
                  <a:pt x="403" y="10"/>
                </a:lnTo>
                <a:lnTo>
                  <a:pt x="418" y="10"/>
                </a:lnTo>
                <a:lnTo>
                  <a:pt x="430" y="10"/>
                </a:lnTo>
                <a:lnTo>
                  <a:pt x="438" y="10"/>
                </a:lnTo>
                <a:lnTo>
                  <a:pt x="443" y="10"/>
                </a:lnTo>
                <a:lnTo>
                  <a:pt x="449" y="10"/>
                </a:lnTo>
                <a:lnTo>
                  <a:pt x="468" y="10"/>
                </a:lnTo>
                <a:lnTo>
                  <a:pt x="493" y="10"/>
                </a:lnTo>
                <a:lnTo>
                  <a:pt x="495" y="10"/>
                </a:lnTo>
                <a:lnTo>
                  <a:pt x="506" y="10"/>
                </a:lnTo>
                <a:lnTo>
                  <a:pt x="520" y="10"/>
                </a:lnTo>
                <a:lnTo>
                  <a:pt x="539" y="10"/>
                </a:lnTo>
                <a:lnTo>
                  <a:pt x="543" y="10"/>
                </a:lnTo>
                <a:lnTo>
                  <a:pt x="552" y="10"/>
                </a:lnTo>
                <a:lnTo>
                  <a:pt x="556" y="8"/>
                </a:lnTo>
                <a:lnTo>
                  <a:pt x="583" y="8"/>
                </a:lnTo>
                <a:lnTo>
                  <a:pt x="585" y="8"/>
                </a:lnTo>
                <a:lnTo>
                  <a:pt x="596" y="8"/>
                </a:lnTo>
                <a:lnTo>
                  <a:pt x="608" y="8"/>
                </a:lnTo>
                <a:lnTo>
                  <a:pt x="610" y="8"/>
                </a:lnTo>
                <a:lnTo>
                  <a:pt x="621" y="8"/>
                </a:lnTo>
                <a:lnTo>
                  <a:pt x="633" y="8"/>
                </a:lnTo>
                <a:lnTo>
                  <a:pt x="646" y="8"/>
                </a:lnTo>
                <a:lnTo>
                  <a:pt x="656" y="6"/>
                </a:lnTo>
                <a:lnTo>
                  <a:pt x="703" y="6"/>
                </a:lnTo>
                <a:lnTo>
                  <a:pt x="705" y="6"/>
                </a:lnTo>
                <a:lnTo>
                  <a:pt x="723" y="23"/>
                </a:lnTo>
                <a:lnTo>
                  <a:pt x="734" y="23"/>
                </a:lnTo>
                <a:lnTo>
                  <a:pt x="736" y="18"/>
                </a:lnTo>
                <a:lnTo>
                  <a:pt x="744" y="23"/>
                </a:lnTo>
                <a:lnTo>
                  <a:pt x="751" y="29"/>
                </a:lnTo>
                <a:lnTo>
                  <a:pt x="751" y="39"/>
                </a:lnTo>
                <a:lnTo>
                  <a:pt x="736" y="48"/>
                </a:lnTo>
                <a:lnTo>
                  <a:pt x="732" y="56"/>
                </a:lnTo>
                <a:lnTo>
                  <a:pt x="728" y="69"/>
                </a:lnTo>
                <a:lnTo>
                  <a:pt x="732" y="73"/>
                </a:lnTo>
                <a:lnTo>
                  <a:pt x="736" y="79"/>
                </a:lnTo>
                <a:lnTo>
                  <a:pt x="742" y="83"/>
                </a:lnTo>
                <a:lnTo>
                  <a:pt x="751" y="90"/>
                </a:lnTo>
                <a:lnTo>
                  <a:pt x="751" y="102"/>
                </a:lnTo>
                <a:lnTo>
                  <a:pt x="763" y="113"/>
                </a:lnTo>
                <a:lnTo>
                  <a:pt x="765" y="117"/>
                </a:lnTo>
                <a:lnTo>
                  <a:pt x="778" y="117"/>
                </a:lnTo>
                <a:lnTo>
                  <a:pt x="780" y="117"/>
                </a:lnTo>
                <a:lnTo>
                  <a:pt x="780" y="121"/>
                </a:lnTo>
                <a:lnTo>
                  <a:pt x="780" y="123"/>
                </a:lnTo>
                <a:lnTo>
                  <a:pt x="780" y="134"/>
                </a:lnTo>
                <a:close/>
              </a:path>
            </a:pathLst>
          </a:custGeom>
          <a:solidFill>
            <a:srgbClr val="293E6B"/>
          </a:solidFill>
          <a:ln w="17463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8" name="Freeform 32"/>
          <p:cNvSpPr>
            <a:spLocks/>
          </p:cNvSpPr>
          <p:nvPr/>
        </p:nvSpPr>
        <p:spPr bwMode="auto">
          <a:xfrm>
            <a:off x="4454525" y="1495425"/>
            <a:ext cx="1104900" cy="1250950"/>
          </a:xfrm>
          <a:custGeom>
            <a:avLst/>
            <a:gdLst>
              <a:gd name="T0" fmla="*/ 2147483647 w 696"/>
              <a:gd name="T1" fmla="*/ 2147483647 h 788"/>
              <a:gd name="T2" fmla="*/ 2147483647 w 696"/>
              <a:gd name="T3" fmla="*/ 2147483647 h 788"/>
              <a:gd name="T4" fmla="*/ 2147483647 w 696"/>
              <a:gd name="T5" fmla="*/ 2147483647 h 788"/>
              <a:gd name="T6" fmla="*/ 2147483647 w 696"/>
              <a:gd name="T7" fmla="*/ 2147483647 h 788"/>
              <a:gd name="T8" fmla="*/ 2147483647 w 696"/>
              <a:gd name="T9" fmla="*/ 2147483647 h 788"/>
              <a:gd name="T10" fmla="*/ 2147483647 w 696"/>
              <a:gd name="T11" fmla="*/ 2147483647 h 788"/>
              <a:gd name="T12" fmla="*/ 2147483647 w 696"/>
              <a:gd name="T13" fmla="*/ 2147483647 h 788"/>
              <a:gd name="T14" fmla="*/ 2147483647 w 696"/>
              <a:gd name="T15" fmla="*/ 2147483647 h 788"/>
              <a:gd name="T16" fmla="*/ 2147483647 w 696"/>
              <a:gd name="T17" fmla="*/ 2147483647 h 788"/>
              <a:gd name="T18" fmla="*/ 2147483647 w 696"/>
              <a:gd name="T19" fmla="*/ 2147483647 h 788"/>
              <a:gd name="T20" fmla="*/ 2147483647 w 696"/>
              <a:gd name="T21" fmla="*/ 2147483647 h 788"/>
              <a:gd name="T22" fmla="*/ 2147483647 w 696"/>
              <a:gd name="T23" fmla="*/ 2147483647 h 788"/>
              <a:gd name="T24" fmla="*/ 2147483647 w 696"/>
              <a:gd name="T25" fmla="*/ 2147483647 h 788"/>
              <a:gd name="T26" fmla="*/ 2147483647 w 696"/>
              <a:gd name="T27" fmla="*/ 2147483647 h 788"/>
              <a:gd name="T28" fmla="*/ 2147483647 w 696"/>
              <a:gd name="T29" fmla="*/ 0 h 788"/>
              <a:gd name="T30" fmla="*/ 2147483647 w 696"/>
              <a:gd name="T31" fmla="*/ 2147483647 h 788"/>
              <a:gd name="T32" fmla="*/ 2147483647 w 696"/>
              <a:gd name="T33" fmla="*/ 2147483647 h 788"/>
              <a:gd name="T34" fmla="*/ 2147483647 w 696"/>
              <a:gd name="T35" fmla="*/ 2147483647 h 788"/>
              <a:gd name="T36" fmla="*/ 2147483647 w 696"/>
              <a:gd name="T37" fmla="*/ 2147483647 h 788"/>
              <a:gd name="T38" fmla="*/ 2147483647 w 696"/>
              <a:gd name="T39" fmla="*/ 2147483647 h 788"/>
              <a:gd name="T40" fmla="*/ 2147483647 w 696"/>
              <a:gd name="T41" fmla="*/ 2147483647 h 788"/>
              <a:gd name="T42" fmla="*/ 2147483647 w 696"/>
              <a:gd name="T43" fmla="*/ 2147483647 h 788"/>
              <a:gd name="T44" fmla="*/ 2147483647 w 696"/>
              <a:gd name="T45" fmla="*/ 2147483647 h 788"/>
              <a:gd name="T46" fmla="*/ 2147483647 w 696"/>
              <a:gd name="T47" fmla="*/ 2147483647 h 788"/>
              <a:gd name="T48" fmla="*/ 2147483647 w 696"/>
              <a:gd name="T49" fmla="*/ 2147483647 h 788"/>
              <a:gd name="T50" fmla="*/ 2147483647 w 696"/>
              <a:gd name="T51" fmla="*/ 2147483647 h 788"/>
              <a:gd name="T52" fmla="*/ 2147483647 w 696"/>
              <a:gd name="T53" fmla="*/ 2147483647 h 788"/>
              <a:gd name="T54" fmla="*/ 2147483647 w 696"/>
              <a:gd name="T55" fmla="*/ 2147483647 h 788"/>
              <a:gd name="T56" fmla="*/ 2147483647 w 696"/>
              <a:gd name="T57" fmla="*/ 2147483647 h 788"/>
              <a:gd name="T58" fmla="*/ 2147483647 w 696"/>
              <a:gd name="T59" fmla="*/ 2147483647 h 788"/>
              <a:gd name="T60" fmla="*/ 2147483647 w 696"/>
              <a:gd name="T61" fmla="*/ 2147483647 h 788"/>
              <a:gd name="T62" fmla="*/ 2147483647 w 696"/>
              <a:gd name="T63" fmla="*/ 2147483647 h 788"/>
              <a:gd name="T64" fmla="*/ 2147483647 w 696"/>
              <a:gd name="T65" fmla="*/ 2147483647 h 788"/>
              <a:gd name="T66" fmla="*/ 2147483647 w 696"/>
              <a:gd name="T67" fmla="*/ 2147483647 h 788"/>
              <a:gd name="T68" fmla="*/ 2147483647 w 696"/>
              <a:gd name="T69" fmla="*/ 2147483647 h 788"/>
              <a:gd name="T70" fmla="*/ 2147483647 w 696"/>
              <a:gd name="T71" fmla="*/ 2147483647 h 788"/>
              <a:gd name="T72" fmla="*/ 2147483647 w 696"/>
              <a:gd name="T73" fmla="*/ 2147483647 h 788"/>
              <a:gd name="T74" fmla="*/ 2147483647 w 696"/>
              <a:gd name="T75" fmla="*/ 2147483647 h 788"/>
              <a:gd name="T76" fmla="*/ 2147483647 w 696"/>
              <a:gd name="T77" fmla="*/ 2147483647 h 788"/>
              <a:gd name="T78" fmla="*/ 2147483647 w 696"/>
              <a:gd name="T79" fmla="*/ 2147483647 h 788"/>
              <a:gd name="T80" fmla="*/ 2147483647 w 696"/>
              <a:gd name="T81" fmla="*/ 2147483647 h 788"/>
              <a:gd name="T82" fmla="*/ 2147483647 w 696"/>
              <a:gd name="T83" fmla="*/ 2147483647 h 788"/>
              <a:gd name="T84" fmla="*/ 2147483647 w 696"/>
              <a:gd name="T85" fmla="*/ 2147483647 h 788"/>
              <a:gd name="T86" fmla="*/ 2147483647 w 696"/>
              <a:gd name="T87" fmla="*/ 2147483647 h 788"/>
              <a:gd name="T88" fmla="*/ 2147483647 w 696"/>
              <a:gd name="T89" fmla="*/ 2147483647 h 788"/>
              <a:gd name="T90" fmla="*/ 2147483647 w 696"/>
              <a:gd name="T91" fmla="*/ 2147483647 h 788"/>
              <a:gd name="T92" fmla="*/ 2147483647 w 696"/>
              <a:gd name="T93" fmla="*/ 2147483647 h 788"/>
              <a:gd name="T94" fmla="*/ 2147483647 w 696"/>
              <a:gd name="T95" fmla="*/ 2147483647 h 788"/>
              <a:gd name="T96" fmla="*/ 2147483647 w 696"/>
              <a:gd name="T97" fmla="*/ 2147483647 h 788"/>
              <a:gd name="T98" fmla="*/ 2147483647 w 696"/>
              <a:gd name="T99" fmla="*/ 2147483647 h 788"/>
              <a:gd name="T100" fmla="*/ 2147483647 w 696"/>
              <a:gd name="T101" fmla="*/ 2147483647 h 788"/>
              <a:gd name="T102" fmla="*/ 2147483647 w 696"/>
              <a:gd name="T103" fmla="*/ 2147483647 h 788"/>
              <a:gd name="T104" fmla="*/ 2147483647 w 696"/>
              <a:gd name="T105" fmla="*/ 2147483647 h 788"/>
              <a:gd name="T106" fmla="*/ 2147483647 w 696"/>
              <a:gd name="T107" fmla="*/ 2147483647 h 788"/>
              <a:gd name="T108" fmla="*/ 2147483647 w 696"/>
              <a:gd name="T109" fmla="*/ 2147483647 h 788"/>
              <a:gd name="T110" fmla="*/ 2147483647 w 696"/>
              <a:gd name="T111" fmla="*/ 2147483647 h 788"/>
              <a:gd name="T112" fmla="*/ 2147483647 w 696"/>
              <a:gd name="T113" fmla="*/ 2147483647 h 788"/>
              <a:gd name="T114" fmla="*/ 2147483647 w 696"/>
              <a:gd name="T115" fmla="*/ 2147483647 h 788"/>
              <a:gd name="T116" fmla="*/ 2147483647 w 696"/>
              <a:gd name="T117" fmla="*/ 2147483647 h 788"/>
              <a:gd name="T118" fmla="*/ 2147483647 w 696"/>
              <a:gd name="T119" fmla="*/ 2147483647 h 788"/>
              <a:gd name="T120" fmla="*/ 2147483647 w 696"/>
              <a:gd name="T121" fmla="*/ 2147483647 h 788"/>
              <a:gd name="T122" fmla="*/ 2147483647 w 696"/>
              <a:gd name="T123" fmla="*/ 2147483647 h 788"/>
              <a:gd name="T124" fmla="*/ 2147483647 w 696"/>
              <a:gd name="T125" fmla="*/ 2147483647 h 788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696"/>
              <a:gd name="T190" fmla="*/ 0 h 788"/>
              <a:gd name="T191" fmla="*/ 696 w 696"/>
              <a:gd name="T192" fmla="*/ 788 h 788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696" h="788">
                <a:moveTo>
                  <a:pt x="80" y="612"/>
                </a:moveTo>
                <a:lnTo>
                  <a:pt x="80" y="588"/>
                </a:lnTo>
                <a:lnTo>
                  <a:pt x="80" y="551"/>
                </a:lnTo>
                <a:lnTo>
                  <a:pt x="76" y="542"/>
                </a:lnTo>
                <a:lnTo>
                  <a:pt x="74" y="536"/>
                </a:lnTo>
                <a:lnTo>
                  <a:pt x="61" y="532"/>
                </a:lnTo>
                <a:lnTo>
                  <a:pt x="42" y="509"/>
                </a:lnTo>
                <a:lnTo>
                  <a:pt x="40" y="503"/>
                </a:lnTo>
                <a:lnTo>
                  <a:pt x="59" y="486"/>
                </a:lnTo>
                <a:lnTo>
                  <a:pt x="68" y="461"/>
                </a:lnTo>
                <a:lnTo>
                  <a:pt x="65" y="452"/>
                </a:lnTo>
                <a:lnTo>
                  <a:pt x="68" y="448"/>
                </a:lnTo>
                <a:lnTo>
                  <a:pt x="59" y="404"/>
                </a:lnTo>
                <a:lnTo>
                  <a:pt x="49" y="385"/>
                </a:lnTo>
                <a:lnTo>
                  <a:pt x="47" y="368"/>
                </a:lnTo>
                <a:lnTo>
                  <a:pt x="44" y="366"/>
                </a:lnTo>
                <a:lnTo>
                  <a:pt x="42" y="366"/>
                </a:lnTo>
                <a:lnTo>
                  <a:pt x="47" y="337"/>
                </a:lnTo>
                <a:lnTo>
                  <a:pt x="40" y="318"/>
                </a:lnTo>
                <a:lnTo>
                  <a:pt x="38" y="299"/>
                </a:lnTo>
                <a:lnTo>
                  <a:pt x="38" y="295"/>
                </a:lnTo>
                <a:lnTo>
                  <a:pt x="40" y="295"/>
                </a:lnTo>
                <a:lnTo>
                  <a:pt x="40" y="287"/>
                </a:lnTo>
                <a:lnTo>
                  <a:pt x="38" y="274"/>
                </a:lnTo>
                <a:lnTo>
                  <a:pt x="40" y="274"/>
                </a:lnTo>
                <a:lnTo>
                  <a:pt x="38" y="270"/>
                </a:lnTo>
                <a:lnTo>
                  <a:pt x="38" y="253"/>
                </a:lnTo>
                <a:lnTo>
                  <a:pt x="34" y="236"/>
                </a:lnTo>
                <a:lnTo>
                  <a:pt x="34" y="228"/>
                </a:lnTo>
                <a:lnTo>
                  <a:pt x="21" y="203"/>
                </a:lnTo>
                <a:lnTo>
                  <a:pt x="11" y="165"/>
                </a:lnTo>
                <a:lnTo>
                  <a:pt x="9" y="165"/>
                </a:lnTo>
                <a:lnTo>
                  <a:pt x="9" y="161"/>
                </a:lnTo>
                <a:lnTo>
                  <a:pt x="13" y="159"/>
                </a:lnTo>
                <a:lnTo>
                  <a:pt x="9" y="132"/>
                </a:lnTo>
                <a:lnTo>
                  <a:pt x="9" y="115"/>
                </a:lnTo>
                <a:lnTo>
                  <a:pt x="7" y="115"/>
                </a:lnTo>
                <a:lnTo>
                  <a:pt x="5" y="73"/>
                </a:lnTo>
                <a:lnTo>
                  <a:pt x="5" y="71"/>
                </a:lnTo>
                <a:lnTo>
                  <a:pt x="0" y="54"/>
                </a:lnTo>
                <a:lnTo>
                  <a:pt x="76" y="52"/>
                </a:lnTo>
                <a:lnTo>
                  <a:pt x="172" y="52"/>
                </a:lnTo>
                <a:lnTo>
                  <a:pt x="185" y="52"/>
                </a:lnTo>
                <a:lnTo>
                  <a:pt x="185" y="0"/>
                </a:lnTo>
                <a:lnTo>
                  <a:pt x="202" y="2"/>
                </a:lnTo>
                <a:lnTo>
                  <a:pt x="214" y="8"/>
                </a:lnTo>
                <a:lnTo>
                  <a:pt x="227" y="77"/>
                </a:lnTo>
                <a:lnTo>
                  <a:pt x="237" y="86"/>
                </a:lnTo>
                <a:lnTo>
                  <a:pt x="252" y="90"/>
                </a:lnTo>
                <a:lnTo>
                  <a:pt x="267" y="88"/>
                </a:lnTo>
                <a:lnTo>
                  <a:pt x="269" y="94"/>
                </a:lnTo>
                <a:lnTo>
                  <a:pt x="304" y="96"/>
                </a:lnTo>
                <a:lnTo>
                  <a:pt x="311" y="111"/>
                </a:lnTo>
                <a:lnTo>
                  <a:pt x="334" y="106"/>
                </a:lnTo>
                <a:lnTo>
                  <a:pt x="342" y="102"/>
                </a:lnTo>
                <a:lnTo>
                  <a:pt x="340" y="98"/>
                </a:lnTo>
                <a:lnTo>
                  <a:pt x="361" y="92"/>
                </a:lnTo>
                <a:lnTo>
                  <a:pt x="373" y="94"/>
                </a:lnTo>
                <a:lnTo>
                  <a:pt x="386" y="92"/>
                </a:lnTo>
                <a:lnTo>
                  <a:pt x="405" y="102"/>
                </a:lnTo>
                <a:lnTo>
                  <a:pt x="413" y="102"/>
                </a:lnTo>
                <a:lnTo>
                  <a:pt x="415" y="117"/>
                </a:lnTo>
                <a:lnTo>
                  <a:pt x="428" y="115"/>
                </a:lnTo>
                <a:lnTo>
                  <a:pt x="438" y="142"/>
                </a:lnTo>
                <a:lnTo>
                  <a:pt x="447" y="140"/>
                </a:lnTo>
                <a:lnTo>
                  <a:pt x="447" y="127"/>
                </a:lnTo>
                <a:lnTo>
                  <a:pt x="466" y="123"/>
                </a:lnTo>
                <a:lnTo>
                  <a:pt x="472" y="127"/>
                </a:lnTo>
                <a:lnTo>
                  <a:pt x="476" y="138"/>
                </a:lnTo>
                <a:lnTo>
                  <a:pt x="491" y="142"/>
                </a:lnTo>
                <a:lnTo>
                  <a:pt x="520" y="161"/>
                </a:lnTo>
                <a:lnTo>
                  <a:pt x="539" y="157"/>
                </a:lnTo>
                <a:lnTo>
                  <a:pt x="562" y="140"/>
                </a:lnTo>
                <a:lnTo>
                  <a:pt x="577" y="132"/>
                </a:lnTo>
                <a:lnTo>
                  <a:pt x="587" y="150"/>
                </a:lnTo>
                <a:lnTo>
                  <a:pt x="600" y="148"/>
                </a:lnTo>
                <a:lnTo>
                  <a:pt x="623" y="148"/>
                </a:lnTo>
                <a:lnTo>
                  <a:pt x="642" y="144"/>
                </a:lnTo>
                <a:lnTo>
                  <a:pt x="667" y="159"/>
                </a:lnTo>
                <a:lnTo>
                  <a:pt x="677" y="153"/>
                </a:lnTo>
                <a:lnTo>
                  <a:pt x="696" y="155"/>
                </a:lnTo>
                <a:lnTo>
                  <a:pt x="656" y="182"/>
                </a:lnTo>
                <a:lnTo>
                  <a:pt x="612" y="201"/>
                </a:lnTo>
                <a:lnTo>
                  <a:pt x="591" y="213"/>
                </a:lnTo>
                <a:lnTo>
                  <a:pt x="568" y="236"/>
                </a:lnTo>
                <a:lnTo>
                  <a:pt x="550" y="262"/>
                </a:lnTo>
                <a:lnTo>
                  <a:pt x="537" y="274"/>
                </a:lnTo>
                <a:lnTo>
                  <a:pt x="501" y="310"/>
                </a:lnTo>
                <a:lnTo>
                  <a:pt x="485" y="324"/>
                </a:lnTo>
                <a:lnTo>
                  <a:pt x="478" y="337"/>
                </a:lnTo>
                <a:lnTo>
                  <a:pt x="485" y="341"/>
                </a:lnTo>
                <a:lnTo>
                  <a:pt x="476" y="337"/>
                </a:lnTo>
                <a:lnTo>
                  <a:pt x="464" y="350"/>
                </a:lnTo>
                <a:lnTo>
                  <a:pt x="457" y="350"/>
                </a:lnTo>
                <a:lnTo>
                  <a:pt x="459" y="354"/>
                </a:lnTo>
                <a:lnTo>
                  <a:pt x="459" y="371"/>
                </a:lnTo>
                <a:lnTo>
                  <a:pt x="461" y="383"/>
                </a:lnTo>
                <a:lnTo>
                  <a:pt x="464" y="417"/>
                </a:lnTo>
                <a:lnTo>
                  <a:pt x="464" y="429"/>
                </a:lnTo>
                <a:lnTo>
                  <a:pt x="424" y="463"/>
                </a:lnTo>
                <a:lnTo>
                  <a:pt x="413" y="477"/>
                </a:lnTo>
                <a:lnTo>
                  <a:pt x="411" y="490"/>
                </a:lnTo>
                <a:lnTo>
                  <a:pt x="424" y="498"/>
                </a:lnTo>
                <a:lnTo>
                  <a:pt x="428" y="507"/>
                </a:lnTo>
                <a:lnTo>
                  <a:pt x="426" y="536"/>
                </a:lnTo>
                <a:lnTo>
                  <a:pt x="426" y="540"/>
                </a:lnTo>
                <a:lnTo>
                  <a:pt x="428" y="544"/>
                </a:lnTo>
                <a:lnTo>
                  <a:pt x="426" y="544"/>
                </a:lnTo>
                <a:lnTo>
                  <a:pt x="428" y="557"/>
                </a:lnTo>
                <a:lnTo>
                  <a:pt x="426" y="574"/>
                </a:lnTo>
                <a:lnTo>
                  <a:pt x="428" y="595"/>
                </a:lnTo>
                <a:lnTo>
                  <a:pt x="426" y="609"/>
                </a:lnTo>
                <a:lnTo>
                  <a:pt x="430" y="612"/>
                </a:lnTo>
                <a:lnTo>
                  <a:pt x="434" y="616"/>
                </a:lnTo>
                <a:lnTo>
                  <a:pt x="453" y="630"/>
                </a:lnTo>
                <a:lnTo>
                  <a:pt x="472" y="632"/>
                </a:lnTo>
                <a:lnTo>
                  <a:pt x="472" y="635"/>
                </a:lnTo>
                <a:lnTo>
                  <a:pt x="474" y="641"/>
                </a:lnTo>
                <a:lnTo>
                  <a:pt x="480" y="645"/>
                </a:lnTo>
                <a:lnTo>
                  <a:pt x="482" y="647"/>
                </a:lnTo>
                <a:lnTo>
                  <a:pt x="491" y="649"/>
                </a:lnTo>
                <a:lnTo>
                  <a:pt x="495" y="649"/>
                </a:lnTo>
                <a:lnTo>
                  <a:pt x="505" y="653"/>
                </a:lnTo>
                <a:lnTo>
                  <a:pt x="516" y="670"/>
                </a:lnTo>
                <a:lnTo>
                  <a:pt x="518" y="676"/>
                </a:lnTo>
                <a:lnTo>
                  <a:pt x="533" y="687"/>
                </a:lnTo>
                <a:lnTo>
                  <a:pt x="541" y="695"/>
                </a:lnTo>
                <a:lnTo>
                  <a:pt x="550" y="700"/>
                </a:lnTo>
                <a:lnTo>
                  <a:pt x="554" y="700"/>
                </a:lnTo>
                <a:lnTo>
                  <a:pt x="560" y="702"/>
                </a:lnTo>
                <a:lnTo>
                  <a:pt x="562" y="704"/>
                </a:lnTo>
                <a:lnTo>
                  <a:pt x="566" y="708"/>
                </a:lnTo>
                <a:lnTo>
                  <a:pt x="575" y="720"/>
                </a:lnTo>
                <a:lnTo>
                  <a:pt x="579" y="729"/>
                </a:lnTo>
                <a:lnTo>
                  <a:pt x="579" y="733"/>
                </a:lnTo>
                <a:lnTo>
                  <a:pt x="579" y="737"/>
                </a:lnTo>
                <a:lnTo>
                  <a:pt x="579" y="752"/>
                </a:lnTo>
                <a:lnTo>
                  <a:pt x="583" y="754"/>
                </a:lnTo>
                <a:lnTo>
                  <a:pt x="585" y="767"/>
                </a:lnTo>
                <a:lnTo>
                  <a:pt x="583" y="767"/>
                </a:lnTo>
                <a:lnTo>
                  <a:pt x="575" y="769"/>
                </a:lnTo>
                <a:lnTo>
                  <a:pt x="550" y="771"/>
                </a:lnTo>
                <a:lnTo>
                  <a:pt x="547" y="771"/>
                </a:lnTo>
                <a:lnTo>
                  <a:pt x="537" y="771"/>
                </a:lnTo>
                <a:lnTo>
                  <a:pt x="501" y="773"/>
                </a:lnTo>
                <a:lnTo>
                  <a:pt x="468" y="775"/>
                </a:lnTo>
                <a:lnTo>
                  <a:pt x="455" y="775"/>
                </a:lnTo>
                <a:lnTo>
                  <a:pt x="413" y="777"/>
                </a:lnTo>
                <a:lnTo>
                  <a:pt x="411" y="777"/>
                </a:lnTo>
                <a:lnTo>
                  <a:pt x="409" y="777"/>
                </a:lnTo>
                <a:lnTo>
                  <a:pt x="378" y="779"/>
                </a:lnTo>
                <a:lnTo>
                  <a:pt x="376" y="779"/>
                </a:lnTo>
                <a:lnTo>
                  <a:pt x="365" y="779"/>
                </a:lnTo>
                <a:lnTo>
                  <a:pt x="353" y="779"/>
                </a:lnTo>
                <a:lnTo>
                  <a:pt x="334" y="781"/>
                </a:lnTo>
                <a:lnTo>
                  <a:pt x="329" y="781"/>
                </a:lnTo>
                <a:lnTo>
                  <a:pt x="321" y="781"/>
                </a:lnTo>
                <a:lnTo>
                  <a:pt x="317" y="781"/>
                </a:lnTo>
                <a:lnTo>
                  <a:pt x="294" y="783"/>
                </a:lnTo>
                <a:lnTo>
                  <a:pt x="281" y="783"/>
                </a:lnTo>
                <a:lnTo>
                  <a:pt x="275" y="783"/>
                </a:lnTo>
                <a:lnTo>
                  <a:pt x="254" y="783"/>
                </a:lnTo>
                <a:lnTo>
                  <a:pt x="248" y="783"/>
                </a:lnTo>
                <a:lnTo>
                  <a:pt x="235" y="783"/>
                </a:lnTo>
                <a:lnTo>
                  <a:pt x="233" y="783"/>
                </a:lnTo>
                <a:lnTo>
                  <a:pt x="231" y="783"/>
                </a:lnTo>
                <a:lnTo>
                  <a:pt x="210" y="785"/>
                </a:lnTo>
                <a:lnTo>
                  <a:pt x="197" y="785"/>
                </a:lnTo>
                <a:lnTo>
                  <a:pt x="185" y="785"/>
                </a:lnTo>
                <a:lnTo>
                  <a:pt x="176" y="785"/>
                </a:lnTo>
                <a:lnTo>
                  <a:pt x="153" y="788"/>
                </a:lnTo>
                <a:lnTo>
                  <a:pt x="149" y="788"/>
                </a:lnTo>
                <a:lnTo>
                  <a:pt x="139" y="788"/>
                </a:lnTo>
                <a:lnTo>
                  <a:pt x="132" y="788"/>
                </a:lnTo>
                <a:lnTo>
                  <a:pt x="126" y="788"/>
                </a:lnTo>
                <a:lnTo>
                  <a:pt x="120" y="788"/>
                </a:lnTo>
                <a:lnTo>
                  <a:pt x="101" y="788"/>
                </a:lnTo>
                <a:lnTo>
                  <a:pt x="88" y="788"/>
                </a:lnTo>
                <a:lnTo>
                  <a:pt x="82" y="788"/>
                </a:lnTo>
                <a:lnTo>
                  <a:pt x="82" y="771"/>
                </a:lnTo>
                <a:lnTo>
                  <a:pt x="82" y="754"/>
                </a:lnTo>
                <a:lnTo>
                  <a:pt x="82" y="741"/>
                </a:lnTo>
                <a:lnTo>
                  <a:pt x="80" y="720"/>
                </a:lnTo>
                <a:lnTo>
                  <a:pt x="80" y="704"/>
                </a:lnTo>
                <a:lnTo>
                  <a:pt x="80" y="695"/>
                </a:lnTo>
                <a:lnTo>
                  <a:pt x="80" y="647"/>
                </a:lnTo>
                <a:lnTo>
                  <a:pt x="80" y="637"/>
                </a:lnTo>
                <a:lnTo>
                  <a:pt x="80" y="635"/>
                </a:lnTo>
                <a:lnTo>
                  <a:pt x="80" y="612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9" name="Freeform 33"/>
          <p:cNvSpPr>
            <a:spLocks/>
          </p:cNvSpPr>
          <p:nvPr/>
        </p:nvSpPr>
        <p:spPr bwMode="auto">
          <a:xfrm>
            <a:off x="4694238" y="3330575"/>
            <a:ext cx="1144587" cy="985838"/>
          </a:xfrm>
          <a:custGeom>
            <a:avLst/>
            <a:gdLst>
              <a:gd name="T0" fmla="*/ 2147483647 w 721"/>
              <a:gd name="T1" fmla="*/ 2147483647 h 621"/>
              <a:gd name="T2" fmla="*/ 2147483647 w 721"/>
              <a:gd name="T3" fmla="*/ 2147483647 h 621"/>
              <a:gd name="T4" fmla="*/ 2147483647 w 721"/>
              <a:gd name="T5" fmla="*/ 2147483647 h 621"/>
              <a:gd name="T6" fmla="*/ 2147483647 w 721"/>
              <a:gd name="T7" fmla="*/ 2147483647 h 621"/>
              <a:gd name="T8" fmla="*/ 2147483647 w 721"/>
              <a:gd name="T9" fmla="*/ 2147483647 h 621"/>
              <a:gd name="T10" fmla="*/ 2147483647 w 721"/>
              <a:gd name="T11" fmla="*/ 2147483647 h 621"/>
              <a:gd name="T12" fmla="*/ 2147483647 w 721"/>
              <a:gd name="T13" fmla="*/ 2147483647 h 621"/>
              <a:gd name="T14" fmla="*/ 2147483647 w 721"/>
              <a:gd name="T15" fmla="*/ 2147483647 h 621"/>
              <a:gd name="T16" fmla="*/ 2147483647 w 721"/>
              <a:gd name="T17" fmla="*/ 2147483647 h 621"/>
              <a:gd name="T18" fmla="*/ 2147483647 w 721"/>
              <a:gd name="T19" fmla="*/ 2147483647 h 621"/>
              <a:gd name="T20" fmla="*/ 2147483647 w 721"/>
              <a:gd name="T21" fmla="*/ 2147483647 h 621"/>
              <a:gd name="T22" fmla="*/ 2147483647 w 721"/>
              <a:gd name="T23" fmla="*/ 2147483647 h 621"/>
              <a:gd name="T24" fmla="*/ 2147483647 w 721"/>
              <a:gd name="T25" fmla="*/ 2147483647 h 621"/>
              <a:gd name="T26" fmla="*/ 2147483647 w 721"/>
              <a:gd name="T27" fmla="*/ 2147483647 h 621"/>
              <a:gd name="T28" fmla="*/ 2147483647 w 721"/>
              <a:gd name="T29" fmla="*/ 2147483647 h 621"/>
              <a:gd name="T30" fmla="*/ 2147483647 w 721"/>
              <a:gd name="T31" fmla="*/ 2147483647 h 621"/>
              <a:gd name="T32" fmla="*/ 2147483647 w 721"/>
              <a:gd name="T33" fmla="*/ 2147483647 h 621"/>
              <a:gd name="T34" fmla="*/ 2147483647 w 721"/>
              <a:gd name="T35" fmla="*/ 2147483647 h 621"/>
              <a:gd name="T36" fmla="*/ 2147483647 w 721"/>
              <a:gd name="T37" fmla="*/ 2147483647 h 621"/>
              <a:gd name="T38" fmla="*/ 2147483647 w 721"/>
              <a:gd name="T39" fmla="*/ 2147483647 h 621"/>
              <a:gd name="T40" fmla="*/ 2147483647 w 721"/>
              <a:gd name="T41" fmla="*/ 2147483647 h 621"/>
              <a:gd name="T42" fmla="*/ 2147483647 w 721"/>
              <a:gd name="T43" fmla="*/ 2147483647 h 621"/>
              <a:gd name="T44" fmla="*/ 2147483647 w 721"/>
              <a:gd name="T45" fmla="*/ 2147483647 h 621"/>
              <a:gd name="T46" fmla="*/ 2147483647 w 721"/>
              <a:gd name="T47" fmla="*/ 2147483647 h 621"/>
              <a:gd name="T48" fmla="*/ 2147483647 w 721"/>
              <a:gd name="T49" fmla="*/ 2147483647 h 621"/>
              <a:gd name="T50" fmla="*/ 2147483647 w 721"/>
              <a:gd name="T51" fmla="*/ 2147483647 h 621"/>
              <a:gd name="T52" fmla="*/ 2147483647 w 721"/>
              <a:gd name="T53" fmla="*/ 2147483647 h 621"/>
              <a:gd name="T54" fmla="*/ 2147483647 w 721"/>
              <a:gd name="T55" fmla="*/ 2147483647 h 621"/>
              <a:gd name="T56" fmla="*/ 2147483647 w 721"/>
              <a:gd name="T57" fmla="*/ 2147483647 h 621"/>
              <a:gd name="T58" fmla="*/ 2147483647 w 721"/>
              <a:gd name="T59" fmla="*/ 2147483647 h 621"/>
              <a:gd name="T60" fmla="*/ 2147483647 w 721"/>
              <a:gd name="T61" fmla="*/ 2147483647 h 621"/>
              <a:gd name="T62" fmla="*/ 2147483647 w 721"/>
              <a:gd name="T63" fmla="*/ 2147483647 h 621"/>
              <a:gd name="T64" fmla="*/ 2147483647 w 721"/>
              <a:gd name="T65" fmla="*/ 2147483647 h 621"/>
              <a:gd name="T66" fmla="*/ 2147483647 w 721"/>
              <a:gd name="T67" fmla="*/ 2147483647 h 621"/>
              <a:gd name="T68" fmla="*/ 2147483647 w 721"/>
              <a:gd name="T69" fmla="*/ 2147483647 h 621"/>
              <a:gd name="T70" fmla="*/ 2147483647 w 721"/>
              <a:gd name="T71" fmla="*/ 2147483647 h 621"/>
              <a:gd name="T72" fmla="*/ 2147483647 w 721"/>
              <a:gd name="T73" fmla="*/ 2147483647 h 621"/>
              <a:gd name="T74" fmla="*/ 2147483647 w 721"/>
              <a:gd name="T75" fmla="*/ 2147483647 h 621"/>
              <a:gd name="T76" fmla="*/ 2147483647 w 721"/>
              <a:gd name="T77" fmla="*/ 2147483647 h 621"/>
              <a:gd name="T78" fmla="*/ 2147483647 w 721"/>
              <a:gd name="T79" fmla="*/ 2147483647 h 621"/>
              <a:gd name="T80" fmla="*/ 2147483647 w 721"/>
              <a:gd name="T81" fmla="*/ 2147483647 h 621"/>
              <a:gd name="T82" fmla="*/ 2147483647 w 721"/>
              <a:gd name="T83" fmla="*/ 2147483647 h 621"/>
              <a:gd name="T84" fmla="*/ 2147483647 w 721"/>
              <a:gd name="T85" fmla="*/ 2147483647 h 621"/>
              <a:gd name="T86" fmla="*/ 2147483647 w 721"/>
              <a:gd name="T87" fmla="*/ 2147483647 h 621"/>
              <a:gd name="T88" fmla="*/ 2147483647 w 721"/>
              <a:gd name="T89" fmla="*/ 2147483647 h 621"/>
              <a:gd name="T90" fmla="*/ 2147483647 w 721"/>
              <a:gd name="T91" fmla="*/ 2147483647 h 621"/>
              <a:gd name="T92" fmla="*/ 2147483647 w 721"/>
              <a:gd name="T93" fmla="*/ 2147483647 h 621"/>
              <a:gd name="T94" fmla="*/ 2147483647 w 721"/>
              <a:gd name="T95" fmla="*/ 2147483647 h 621"/>
              <a:gd name="T96" fmla="*/ 2147483647 w 721"/>
              <a:gd name="T97" fmla="*/ 2147483647 h 621"/>
              <a:gd name="T98" fmla="*/ 2147483647 w 721"/>
              <a:gd name="T99" fmla="*/ 2147483647 h 621"/>
              <a:gd name="T100" fmla="*/ 2147483647 w 721"/>
              <a:gd name="T101" fmla="*/ 2147483647 h 621"/>
              <a:gd name="T102" fmla="*/ 2147483647 w 721"/>
              <a:gd name="T103" fmla="*/ 2147483647 h 621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21"/>
              <a:gd name="T157" fmla="*/ 0 h 621"/>
              <a:gd name="T158" fmla="*/ 721 w 721"/>
              <a:gd name="T159" fmla="*/ 621 h 621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21" h="621">
                <a:moveTo>
                  <a:pt x="158" y="21"/>
                </a:moveTo>
                <a:lnTo>
                  <a:pt x="181" y="19"/>
                </a:lnTo>
                <a:lnTo>
                  <a:pt x="204" y="19"/>
                </a:lnTo>
                <a:lnTo>
                  <a:pt x="206" y="19"/>
                </a:lnTo>
                <a:lnTo>
                  <a:pt x="227" y="17"/>
                </a:lnTo>
                <a:lnTo>
                  <a:pt x="233" y="17"/>
                </a:lnTo>
                <a:lnTo>
                  <a:pt x="237" y="17"/>
                </a:lnTo>
                <a:lnTo>
                  <a:pt x="246" y="15"/>
                </a:lnTo>
                <a:lnTo>
                  <a:pt x="256" y="15"/>
                </a:lnTo>
                <a:lnTo>
                  <a:pt x="273" y="15"/>
                </a:lnTo>
                <a:lnTo>
                  <a:pt x="283" y="13"/>
                </a:lnTo>
                <a:lnTo>
                  <a:pt x="306" y="11"/>
                </a:lnTo>
                <a:lnTo>
                  <a:pt x="313" y="11"/>
                </a:lnTo>
                <a:lnTo>
                  <a:pt x="319" y="11"/>
                </a:lnTo>
                <a:lnTo>
                  <a:pt x="334" y="9"/>
                </a:lnTo>
                <a:lnTo>
                  <a:pt x="348" y="9"/>
                </a:lnTo>
                <a:lnTo>
                  <a:pt x="359" y="9"/>
                </a:lnTo>
                <a:lnTo>
                  <a:pt x="361" y="7"/>
                </a:lnTo>
                <a:lnTo>
                  <a:pt x="365" y="7"/>
                </a:lnTo>
                <a:lnTo>
                  <a:pt x="378" y="5"/>
                </a:lnTo>
                <a:lnTo>
                  <a:pt x="382" y="5"/>
                </a:lnTo>
                <a:lnTo>
                  <a:pt x="388" y="5"/>
                </a:lnTo>
                <a:lnTo>
                  <a:pt x="411" y="0"/>
                </a:lnTo>
                <a:lnTo>
                  <a:pt x="413" y="2"/>
                </a:lnTo>
                <a:lnTo>
                  <a:pt x="422" y="11"/>
                </a:lnTo>
                <a:lnTo>
                  <a:pt x="434" y="30"/>
                </a:lnTo>
                <a:lnTo>
                  <a:pt x="445" y="32"/>
                </a:lnTo>
                <a:lnTo>
                  <a:pt x="443" y="34"/>
                </a:lnTo>
                <a:lnTo>
                  <a:pt x="438" y="51"/>
                </a:lnTo>
                <a:lnTo>
                  <a:pt x="436" y="51"/>
                </a:lnTo>
                <a:lnTo>
                  <a:pt x="436" y="57"/>
                </a:lnTo>
                <a:lnTo>
                  <a:pt x="436" y="67"/>
                </a:lnTo>
                <a:lnTo>
                  <a:pt x="443" y="82"/>
                </a:lnTo>
                <a:lnTo>
                  <a:pt x="447" y="90"/>
                </a:lnTo>
                <a:lnTo>
                  <a:pt x="447" y="101"/>
                </a:lnTo>
                <a:lnTo>
                  <a:pt x="455" y="109"/>
                </a:lnTo>
                <a:lnTo>
                  <a:pt x="455" y="116"/>
                </a:lnTo>
                <a:lnTo>
                  <a:pt x="455" y="118"/>
                </a:lnTo>
                <a:lnTo>
                  <a:pt x="461" y="126"/>
                </a:lnTo>
                <a:lnTo>
                  <a:pt x="463" y="126"/>
                </a:lnTo>
                <a:lnTo>
                  <a:pt x="466" y="128"/>
                </a:lnTo>
                <a:lnTo>
                  <a:pt x="468" y="130"/>
                </a:lnTo>
                <a:lnTo>
                  <a:pt x="476" y="137"/>
                </a:lnTo>
                <a:lnTo>
                  <a:pt x="478" y="143"/>
                </a:lnTo>
                <a:lnTo>
                  <a:pt x="484" y="145"/>
                </a:lnTo>
                <a:lnTo>
                  <a:pt x="497" y="160"/>
                </a:lnTo>
                <a:lnTo>
                  <a:pt x="503" y="162"/>
                </a:lnTo>
                <a:lnTo>
                  <a:pt x="514" y="168"/>
                </a:lnTo>
                <a:lnTo>
                  <a:pt x="524" y="178"/>
                </a:lnTo>
                <a:lnTo>
                  <a:pt x="526" y="185"/>
                </a:lnTo>
                <a:lnTo>
                  <a:pt x="533" y="197"/>
                </a:lnTo>
                <a:lnTo>
                  <a:pt x="533" y="214"/>
                </a:lnTo>
                <a:lnTo>
                  <a:pt x="537" y="223"/>
                </a:lnTo>
                <a:lnTo>
                  <a:pt x="545" y="233"/>
                </a:lnTo>
                <a:lnTo>
                  <a:pt x="549" y="231"/>
                </a:lnTo>
                <a:lnTo>
                  <a:pt x="558" y="216"/>
                </a:lnTo>
                <a:lnTo>
                  <a:pt x="564" y="218"/>
                </a:lnTo>
                <a:lnTo>
                  <a:pt x="568" y="220"/>
                </a:lnTo>
                <a:lnTo>
                  <a:pt x="577" y="220"/>
                </a:lnTo>
                <a:lnTo>
                  <a:pt x="581" y="223"/>
                </a:lnTo>
                <a:lnTo>
                  <a:pt x="593" y="231"/>
                </a:lnTo>
                <a:lnTo>
                  <a:pt x="593" y="237"/>
                </a:lnTo>
                <a:lnTo>
                  <a:pt x="589" y="241"/>
                </a:lnTo>
                <a:lnTo>
                  <a:pt x="589" y="246"/>
                </a:lnTo>
                <a:lnTo>
                  <a:pt x="589" y="256"/>
                </a:lnTo>
                <a:lnTo>
                  <a:pt x="589" y="262"/>
                </a:lnTo>
                <a:lnTo>
                  <a:pt x="583" y="275"/>
                </a:lnTo>
                <a:lnTo>
                  <a:pt x="583" y="277"/>
                </a:lnTo>
                <a:lnTo>
                  <a:pt x="581" y="277"/>
                </a:lnTo>
                <a:lnTo>
                  <a:pt x="581" y="279"/>
                </a:lnTo>
                <a:lnTo>
                  <a:pt x="575" y="296"/>
                </a:lnTo>
                <a:lnTo>
                  <a:pt x="572" y="313"/>
                </a:lnTo>
                <a:lnTo>
                  <a:pt x="575" y="317"/>
                </a:lnTo>
                <a:lnTo>
                  <a:pt x="587" y="331"/>
                </a:lnTo>
                <a:lnTo>
                  <a:pt x="589" y="331"/>
                </a:lnTo>
                <a:lnTo>
                  <a:pt x="593" y="336"/>
                </a:lnTo>
                <a:lnTo>
                  <a:pt x="602" y="340"/>
                </a:lnTo>
                <a:lnTo>
                  <a:pt x="614" y="350"/>
                </a:lnTo>
                <a:lnTo>
                  <a:pt x="623" y="363"/>
                </a:lnTo>
                <a:lnTo>
                  <a:pt x="629" y="361"/>
                </a:lnTo>
                <a:lnTo>
                  <a:pt x="637" y="361"/>
                </a:lnTo>
                <a:lnTo>
                  <a:pt x="650" y="369"/>
                </a:lnTo>
                <a:lnTo>
                  <a:pt x="654" y="378"/>
                </a:lnTo>
                <a:lnTo>
                  <a:pt x="671" y="392"/>
                </a:lnTo>
                <a:lnTo>
                  <a:pt x="671" y="399"/>
                </a:lnTo>
                <a:lnTo>
                  <a:pt x="684" y="426"/>
                </a:lnTo>
                <a:lnTo>
                  <a:pt x="679" y="430"/>
                </a:lnTo>
                <a:lnTo>
                  <a:pt x="677" y="432"/>
                </a:lnTo>
                <a:lnTo>
                  <a:pt x="675" y="434"/>
                </a:lnTo>
                <a:lnTo>
                  <a:pt x="675" y="443"/>
                </a:lnTo>
                <a:lnTo>
                  <a:pt x="677" y="443"/>
                </a:lnTo>
                <a:lnTo>
                  <a:pt x="679" y="443"/>
                </a:lnTo>
                <a:lnTo>
                  <a:pt x="692" y="472"/>
                </a:lnTo>
                <a:lnTo>
                  <a:pt x="698" y="474"/>
                </a:lnTo>
                <a:lnTo>
                  <a:pt x="704" y="476"/>
                </a:lnTo>
                <a:lnTo>
                  <a:pt x="704" y="466"/>
                </a:lnTo>
                <a:lnTo>
                  <a:pt x="715" y="474"/>
                </a:lnTo>
                <a:lnTo>
                  <a:pt x="719" y="476"/>
                </a:lnTo>
                <a:lnTo>
                  <a:pt x="721" y="480"/>
                </a:lnTo>
                <a:lnTo>
                  <a:pt x="721" y="489"/>
                </a:lnTo>
                <a:lnTo>
                  <a:pt x="721" y="493"/>
                </a:lnTo>
                <a:lnTo>
                  <a:pt x="721" y="503"/>
                </a:lnTo>
                <a:lnTo>
                  <a:pt x="721" y="508"/>
                </a:lnTo>
                <a:lnTo>
                  <a:pt x="715" y="510"/>
                </a:lnTo>
                <a:lnTo>
                  <a:pt x="717" y="522"/>
                </a:lnTo>
                <a:lnTo>
                  <a:pt x="711" y="533"/>
                </a:lnTo>
                <a:lnTo>
                  <a:pt x="700" y="526"/>
                </a:lnTo>
                <a:lnTo>
                  <a:pt x="696" y="526"/>
                </a:lnTo>
                <a:lnTo>
                  <a:pt x="692" y="545"/>
                </a:lnTo>
                <a:lnTo>
                  <a:pt x="686" y="545"/>
                </a:lnTo>
                <a:lnTo>
                  <a:pt x="684" y="535"/>
                </a:lnTo>
                <a:lnTo>
                  <a:pt x="679" y="547"/>
                </a:lnTo>
                <a:lnTo>
                  <a:pt x="684" y="562"/>
                </a:lnTo>
                <a:lnTo>
                  <a:pt x="681" y="568"/>
                </a:lnTo>
                <a:lnTo>
                  <a:pt x="684" y="581"/>
                </a:lnTo>
                <a:lnTo>
                  <a:pt x="667" y="583"/>
                </a:lnTo>
                <a:lnTo>
                  <a:pt x="675" y="589"/>
                </a:lnTo>
                <a:lnTo>
                  <a:pt x="679" y="598"/>
                </a:lnTo>
                <a:lnTo>
                  <a:pt x="675" y="600"/>
                </a:lnTo>
                <a:lnTo>
                  <a:pt x="667" y="614"/>
                </a:lnTo>
                <a:lnTo>
                  <a:pt x="663" y="614"/>
                </a:lnTo>
                <a:lnTo>
                  <a:pt x="646" y="616"/>
                </a:lnTo>
                <a:lnTo>
                  <a:pt x="642" y="616"/>
                </a:lnTo>
                <a:lnTo>
                  <a:pt x="619" y="619"/>
                </a:lnTo>
                <a:lnTo>
                  <a:pt x="610" y="621"/>
                </a:lnTo>
                <a:lnTo>
                  <a:pt x="606" y="621"/>
                </a:lnTo>
                <a:lnTo>
                  <a:pt x="595" y="621"/>
                </a:lnTo>
                <a:lnTo>
                  <a:pt x="604" y="604"/>
                </a:lnTo>
                <a:lnTo>
                  <a:pt x="606" y="604"/>
                </a:lnTo>
                <a:lnTo>
                  <a:pt x="612" y="591"/>
                </a:lnTo>
                <a:lnTo>
                  <a:pt x="621" y="587"/>
                </a:lnTo>
                <a:lnTo>
                  <a:pt x="614" y="552"/>
                </a:lnTo>
                <a:lnTo>
                  <a:pt x="606" y="554"/>
                </a:lnTo>
                <a:lnTo>
                  <a:pt x="604" y="554"/>
                </a:lnTo>
                <a:lnTo>
                  <a:pt x="600" y="554"/>
                </a:lnTo>
                <a:lnTo>
                  <a:pt x="568" y="556"/>
                </a:lnTo>
                <a:lnTo>
                  <a:pt x="556" y="556"/>
                </a:lnTo>
                <a:lnTo>
                  <a:pt x="554" y="556"/>
                </a:lnTo>
                <a:lnTo>
                  <a:pt x="547" y="558"/>
                </a:lnTo>
                <a:lnTo>
                  <a:pt x="537" y="558"/>
                </a:lnTo>
                <a:lnTo>
                  <a:pt x="524" y="558"/>
                </a:lnTo>
                <a:lnTo>
                  <a:pt x="512" y="558"/>
                </a:lnTo>
                <a:lnTo>
                  <a:pt x="503" y="560"/>
                </a:lnTo>
                <a:lnTo>
                  <a:pt x="499" y="560"/>
                </a:lnTo>
                <a:lnTo>
                  <a:pt x="480" y="562"/>
                </a:lnTo>
                <a:lnTo>
                  <a:pt x="478" y="562"/>
                </a:lnTo>
                <a:lnTo>
                  <a:pt x="476" y="562"/>
                </a:lnTo>
                <a:lnTo>
                  <a:pt x="470" y="562"/>
                </a:lnTo>
                <a:lnTo>
                  <a:pt x="466" y="562"/>
                </a:lnTo>
                <a:lnTo>
                  <a:pt x="451" y="562"/>
                </a:lnTo>
                <a:lnTo>
                  <a:pt x="445" y="562"/>
                </a:lnTo>
                <a:lnTo>
                  <a:pt x="417" y="564"/>
                </a:lnTo>
                <a:lnTo>
                  <a:pt x="405" y="566"/>
                </a:lnTo>
                <a:lnTo>
                  <a:pt x="401" y="566"/>
                </a:lnTo>
                <a:lnTo>
                  <a:pt x="378" y="566"/>
                </a:lnTo>
                <a:lnTo>
                  <a:pt x="371" y="566"/>
                </a:lnTo>
                <a:lnTo>
                  <a:pt x="361" y="568"/>
                </a:lnTo>
                <a:lnTo>
                  <a:pt x="340" y="568"/>
                </a:lnTo>
                <a:lnTo>
                  <a:pt x="336" y="570"/>
                </a:lnTo>
                <a:lnTo>
                  <a:pt x="334" y="570"/>
                </a:lnTo>
                <a:lnTo>
                  <a:pt x="325" y="570"/>
                </a:lnTo>
                <a:lnTo>
                  <a:pt x="304" y="570"/>
                </a:lnTo>
                <a:lnTo>
                  <a:pt x="294" y="570"/>
                </a:lnTo>
                <a:lnTo>
                  <a:pt x="279" y="570"/>
                </a:lnTo>
                <a:lnTo>
                  <a:pt x="275" y="572"/>
                </a:lnTo>
                <a:lnTo>
                  <a:pt x="271" y="572"/>
                </a:lnTo>
                <a:lnTo>
                  <a:pt x="262" y="572"/>
                </a:lnTo>
                <a:lnTo>
                  <a:pt x="248" y="572"/>
                </a:lnTo>
                <a:lnTo>
                  <a:pt x="235" y="575"/>
                </a:lnTo>
                <a:lnTo>
                  <a:pt x="225" y="575"/>
                </a:lnTo>
                <a:lnTo>
                  <a:pt x="216" y="575"/>
                </a:lnTo>
                <a:lnTo>
                  <a:pt x="210" y="575"/>
                </a:lnTo>
                <a:lnTo>
                  <a:pt x="204" y="575"/>
                </a:lnTo>
                <a:lnTo>
                  <a:pt x="195" y="575"/>
                </a:lnTo>
                <a:lnTo>
                  <a:pt x="162" y="577"/>
                </a:lnTo>
                <a:lnTo>
                  <a:pt x="149" y="577"/>
                </a:lnTo>
                <a:lnTo>
                  <a:pt x="137" y="577"/>
                </a:lnTo>
                <a:lnTo>
                  <a:pt x="137" y="564"/>
                </a:lnTo>
                <a:lnTo>
                  <a:pt x="137" y="558"/>
                </a:lnTo>
                <a:lnTo>
                  <a:pt x="137" y="554"/>
                </a:lnTo>
                <a:lnTo>
                  <a:pt x="137" y="545"/>
                </a:lnTo>
                <a:lnTo>
                  <a:pt x="137" y="541"/>
                </a:lnTo>
                <a:lnTo>
                  <a:pt x="134" y="526"/>
                </a:lnTo>
                <a:lnTo>
                  <a:pt x="134" y="514"/>
                </a:lnTo>
                <a:lnTo>
                  <a:pt x="134" y="510"/>
                </a:lnTo>
                <a:lnTo>
                  <a:pt x="134" y="505"/>
                </a:lnTo>
                <a:lnTo>
                  <a:pt x="134" y="501"/>
                </a:lnTo>
                <a:lnTo>
                  <a:pt x="134" y="497"/>
                </a:lnTo>
                <a:lnTo>
                  <a:pt x="134" y="487"/>
                </a:lnTo>
                <a:lnTo>
                  <a:pt x="134" y="464"/>
                </a:lnTo>
                <a:lnTo>
                  <a:pt x="134" y="459"/>
                </a:lnTo>
                <a:lnTo>
                  <a:pt x="132" y="440"/>
                </a:lnTo>
                <a:lnTo>
                  <a:pt x="132" y="419"/>
                </a:lnTo>
                <a:lnTo>
                  <a:pt x="132" y="417"/>
                </a:lnTo>
                <a:lnTo>
                  <a:pt x="130" y="401"/>
                </a:lnTo>
                <a:lnTo>
                  <a:pt x="130" y="382"/>
                </a:lnTo>
                <a:lnTo>
                  <a:pt x="130" y="369"/>
                </a:lnTo>
                <a:lnTo>
                  <a:pt x="130" y="365"/>
                </a:lnTo>
                <a:lnTo>
                  <a:pt x="130" y="352"/>
                </a:lnTo>
                <a:lnTo>
                  <a:pt x="128" y="340"/>
                </a:lnTo>
                <a:lnTo>
                  <a:pt x="128" y="321"/>
                </a:lnTo>
                <a:lnTo>
                  <a:pt x="128" y="306"/>
                </a:lnTo>
                <a:lnTo>
                  <a:pt x="128" y="304"/>
                </a:lnTo>
                <a:lnTo>
                  <a:pt x="126" y="287"/>
                </a:lnTo>
                <a:lnTo>
                  <a:pt x="126" y="273"/>
                </a:lnTo>
                <a:lnTo>
                  <a:pt x="126" y="271"/>
                </a:lnTo>
                <a:lnTo>
                  <a:pt x="126" y="256"/>
                </a:lnTo>
                <a:lnTo>
                  <a:pt x="126" y="250"/>
                </a:lnTo>
                <a:lnTo>
                  <a:pt x="126" y="239"/>
                </a:lnTo>
                <a:lnTo>
                  <a:pt x="126" y="231"/>
                </a:lnTo>
                <a:lnTo>
                  <a:pt x="126" y="220"/>
                </a:lnTo>
                <a:lnTo>
                  <a:pt x="126" y="218"/>
                </a:lnTo>
                <a:lnTo>
                  <a:pt x="126" y="214"/>
                </a:lnTo>
                <a:lnTo>
                  <a:pt x="124" y="214"/>
                </a:lnTo>
                <a:lnTo>
                  <a:pt x="111" y="212"/>
                </a:lnTo>
                <a:lnTo>
                  <a:pt x="109" y="210"/>
                </a:lnTo>
                <a:lnTo>
                  <a:pt x="97" y="197"/>
                </a:lnTo>
                <a:lnTo>
                  <a:pt x="97" y="185"/>
                </a:lnTo>
                <a:lnTo>
                  <a:pt x="86" y="181"/>
                </a:lnTo>
                <a:lnTo>
                  <a:pt x="82" y="174"/>
                </a:lnTo>
                <a:lnTo>
                  <a:pt x="78" y="168"/>
                </a:lnTo>
                <a:lnTo>
                  <a:pt x="74" y="164"/>
                </a:lnTo>
                <a:lnTo>
                  <a:pt x="78" y="153"/>
                </a:lnTo>
                <a:lnTo>
                  <a:pt x="78" y="151"/>
                </a:lnTo>
                <a:lnTo>
                  <a:pt x="82" y="145"/>
                </a:lnTo>
                <a:lnTo>
                  <a:pt x="95" y="137"/>
                </a:lnTo>
                <a:lnTo>
                  <a:pt x="95" y="126"/>
                </a:lnTo>
                <a:lnTo>
                  <a:pt x="90" y="118"/>
                </a:lnTo>
                <a:lnTo>
                  <a:pt x="82" y="116"/>
                </a:lnTo>
                <a:lnTo>
                  <a:pt x="78" y="118"/>
                </a:lnTo>
                <a:lnTo>
                  <a:pt x="69" y="118"/>
                </a:lnTo>
                <a:lnTo>
                  <a:pt x="51" y="103"/>
                </a:lnTo>
                <a:lnTo>
                  <a:pt x="44" y="99"/>
                </a:lnTo>
                <a:lnTo>
                  <a:pt x="30" y="70"/>
                </a:lnTo>
                <a:lnTo>
                  <a:pt x="23" y="65"/>
                </a:lnTo>
                <a:lnTo>
                  <a:pt x="17" y="61"/>
                </a:lnTo>
                <a:lnTo>
                  <a:pt x="11" y="26"/>
                </a:lnTo>
                <a:lnTo>
                  <a:pt x="7" y="32"/>
                </a:lnTo>
                <a:lnTo>
                  <a:pt x="5" y="32"/>
                </a:lnTo>
                <a:lnTo>
                  <a:pt x="0" y="23"/>
                </a:lnTo>
                <a:lnTo>
                  <a:pt x="2" y="23"/>
                </a:lnTo>
                <a:lnTo>
                  <a:pt x="28" y="23"/>
                </a:lnTo>
                <a:lnTo>
                  <a:pt x="42" y="23"/>
                </a:lnTo>
                <a:lnTo>
                  <a:pt x="53" y="23"/>
                </a:lnTo>
                <a:lnTo>
                  <a:pt x="59" y="23"/>
                </a:lnTo>
                <a:lnTo>
                  <a:pt x="78" y="23"/>
                </a:lnTo>
                <a:lnTo>
                  <a:pt x="88" y="23"/>
                </a:lnTo>
                <a:lnTo>
                  <a:pt x="105" y="23"/>
                </a:lnTo>
                <a:lnTo>
                  <a:pt x="118" y="23"/>
                </a:lnTo>
                <a:lnTo>
                  <a:pt x="130" y="21"/>
                </a:lnTo>
                <a:lnTo>
                  <a:pt x="134" y="21"/>
                </a:lnTo>
                <a:lnTo>
                  <a:pt x="155" y="21"/>
                </a:lnTo>
                <a:lnTo>
                  <a:pt x="158" y="21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0" name="Freeform 34"/>
          <p:cNvSpPr>
            <a:spLocks/>
          </p:cNvSpPr>
          <p:nvPr/>
        </p:nvSpPr>
        <p:spPr bwMode="auto">
          <a:xfrm>
            <a:off x="4695825" y="3324225"/>
            <a:ext cx="1144588" cy="985838"/>
          </a:xfrm>
          <a:custGeom>
            <a:avLst/>
            <a:gdLst>
              <a:gd name="T0" fmla="*/ 2147483647 w 721"/>
              <a:gd name="T1" fmla="*/ 2147483647 h 621"/>
              <a:gd name="T2" fmla="*/ 2147483647 w 721"/>
              <a:gd name="T3" fmla="*/ 2147483647 h 621"/>
              <a:gd name="T4" fmla="*/ 2147483647 w 721"/>
              <a:gd name="T5" fmla="*/ 2147483647 h 621"/>
              <a:gd name="T6" fmla="*/ 2147483647 w 721"/>
              <a:gd name="T7" fmla="*/ 2147483647 h 621"/>
              <a:gd name="T8" fmla="*/ 2147483647 w 721"/>
              <a:gd name="T9" fmla="*/ 2147483647 h 621"/>
              <a:gd name="T10" fmla="*/ 2147483647 w 721"/>
              <a:gd name="T11" fmla="*/ 2147483647 h 621"/>
              <a:gd name="T12" fmla="*/ 2147483647 w 721"/>
              <a:gd name="T13" fmla="*/ 2147483647 h 621"/>
              <a:gd name="T14" fmla="*/ 2147483647 w 721"/>
              <a:gd name="T15" fmla="*/ 2147483647 h 621"/>
              <a:gd name="T16" fmla="*/ 2147483647 w 721"/>
              <a:gd name="T17" fmla="*/ 2147483647 h 621"/>
              <a:gd name="T18" fmla="*/ 2147483647 w 721"/>
              <a:gd name="T19" fmla="*/ 2147483647 h 621"/>
              <a:gd name="T20" fmla="*/ 2147483647 w 721"/>
              <a:gd name="T21" fmla="*/ 2147483647 h 621"/>
              <a:gd name="T22" fmla="*/ 2147483647 w 721"/>
              <a:gd name="T23" fmla="*/ 2147483647 h 621"/>
              <a:gd name="T24" fmla="*/ 2147483647 w 721"/>
              <a:gd name="T25" fmla="*/ 2147483647 h 621"/>
              <a:gd name="T26" fmla="*/ 2147483647 w 721"/>
              <a:gd name="T27" fmla="*/ 2147483647 h 621"/>
              <a:gd name="T28" fmla="*/ 2147483647 w 721"/>
              <a:gd name="T29" fmla="*/ 2147483647 h 621"/>
              <a:gd name="T30" fmla="*/ 2147483647 w 721"/>
              <a:gd name="T31" fmla="*/ 2147483647 h 621"/>
              <a:gd name="T32" fmla="*/ 2147483647 w 721"/>
              <a:gd name="T33" fmla="*/ 2147483647 h 621"/>
              <a:gd name="T34" fmla="*/ 2147483647 w 721"/>
              <a:gd name="T35" fmla="*/ 2147483647 h 621"/>
              <a:gd name="T36" fmla="*/ 2147483647 w 721"/>
              <a:gd name="T37" fmla="*/ 2147483647 h 621"/>
              <a:gd name="T38" fmla="*/ 2147483647 w 721"/>
              <a:gd name="T39" fmla="*/ 2147483647 h 621"/>
              <a:gd name="T40" fmla="*/ 2147483647 w 721"/>
              <a:gd name="T41" fmla="*/ 2147483647 h 621"/>
              <a:gd name="T42" fmla="*/ 2147483647 w 721"/>
              <a:gd name="T43" fmla="*/ 2147483647 h 621"/>
              <a:gd name="T44" fmla="*/ 2147483647 w 721"/>
              <a:gd name="T45" fmla="*/ 2147483647 h 621"/>
              <a:gd name="T46" fmla="*/ 2147483647 w 721"/>
              <a:gd name="T47" fmla="*/ 2147483647 h 621"/>
              <a:gd name="T48" fmla="*/ 2147483647 w 721"/>
              <a:gd name="T49" fmla="*/ 2147483647 h 621"/>
              <a:gd name="T50" fmla="*/ 2147483647 w 721"/>
              <a:gd name="T51" fmla="*/ 2147483647 h 621"/>
              <a:gd name="T52" fmla="*/ 2147483647 w 721"/>
              <a:gd name="T53" fmla="*/ 2147483647 h 621"/>
              <a:gd name="T54" fmla="*/ 2147483647 w 721"/>
              <a:gd name="T55" fmla="*/ 2147483647 h 621"/>
              <a:gd name="T56" fmla="*/ 2147483647 w 721"/>
              <a:gd name="T57" fmla="*/ 2147483647 h 621"/>
              <a:gd name="T58" fmla="*/ 2147483647 w 721"/>
              <a:gd name="T59" fmla="*/ 2147483647 h 621"/>
              <a:gd name="T60" fmla="*/ 2147483647 w 721"/>
              <a:gd name="T61" fmla="*/ 2147483647 h 621"/>
              <a:gd name="T62" fmla="*/ 2147483647 w 721"/>
              <a:gd name="T63" fmla="*/ 2147483647 h 621"/>
              <a:gd name="T64" fmla="*/ 2147483647 w 721"/>
              <a:gd name="T65" fmla="*/ 2147483647 h 621"/>
              <a:gd name="T66" fmla="*/ 2147483647 w 721"/>
              <a:gd name="T67" fmla="*/ 2147483647 h 621"/>
              <a:gd name="T68" fmla="*/ 2147483647 w 721"/>
              <a:gd name="T69" fmla="*/ 2147483647 h 621"/>
              <a:gd name="T70" fmla="*/ 2147483647 w 721"/>
              <a:gd name="T71" fmla="*/ 2147483647 h 621"/>
              <a:gd name="T72" fmla="*/ 2147483647 w 721"/>
              <a:gd name="T73" fmla="*/ 2147483647 h 621"/>
              <a:gd name="T74" fmla="*/ 2147483647 w 721"/>
              <a:gd name="T75" fmla="*/ 2147483647 h 621"/>
              <a:gd name="T76" fmla="*/ 2147483647 w 721"/>
              <a:gd name="T77" fmla="*/ 2147483647 h 621"/>
              <a:gd name="T78" fmla="*/ 2147483647 w 721"/>
              <a:gd name="T79" fmla="*/ 2147483647 h 621"/>
              <a:gd name="T80" fmla="*/ 2147483647 w 721"/>
              <a:gd name="T81" fmla="*/ 2147483647 h 621"/>
              <a:gd name="T82" fmla="*/ 2147483647 w 721"/>
              <a:gd name="T83" fmla="*/ 2147483647 h 621"/>
              <a:gd name="T84" fmla="*/ 2147483647 w 721"/>
              <a:gd name="T85" fmla="*/ 2147483647 h 621"/>
              <a:gd name="T86" fmla="*/ 2147483647 w 721"/>
              <a:gd name="T87" fmla="*/ 2147483647 h 621"/>
              <a:gd name="T88" fmla="*/ 2147483647 w 721"/>
              <a:gd name="T89" fmla="*/ 2147483647 h 621"/>
              <a:gd name="T90" fmla="*/ 2147483647 w 721"/>
              <a:gd name="T91" fmla="*/ 2147483647 h 621"/>
              <a:gd name="T92" fmla="*/ 2147483647 w 721"/>
              <a:gd name="T93" fmla="*/ 2147483647 h 621"/>
              <a:gd name="T94" fmla="*/ 2147483647 w 721"/>
              <a:gd name="T95" fmla="*/ 2147483647 h 621"/>
              <a:gd name="T96" fmla="*/ 2147483647 w 721"/>
              <a:gd name="T97" fmla="*/ 2147483647 h 621"/>
              <a:gd name="T98" fmla="*/ 2147483647 w 721"/>
              <a:gd name="T99" fmla="*/ 2147483647 h 621"/>
              <a:gd name="T100" fmla="*/ 2147483647 w 721"/>
              <a:gd name="T101" fmla="*/ 2147483647 h 621"/>
              <a:gd name="T102" fmla="*/ 2147483647 w 721"/>
              <a:gd name="T103" fmla="*/ 2147483647 h 621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21"/>
              <a:gd name="T157" fmla="*/ 0 h 621"/>
              <a:gd name="T158" fmla="*/ 721 w 721"/>
              <a:gd name="T159" fmla="*/ 621 h 621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21" h="621">
                <a:moveTo>
                  <a:pt x="158" y="21"/>
                </a:moveTo>
                <a:lnTo>
                  <a:pt x="181" y="19"/>
                </a:lnTo>
                <a:lnTo>
                  <a:pt x="204" y="19"/>
                </a:lnTo>
                <a:lnTo>
                  <a:pt x="206" y="19"/>
                </a:lnTo>
                <a:lnTo>
                  <a:pt x="227" y="17"/>
                </a:lnTo>
                <a:lnTo>
                  <a:pt x="233" y="17"/>
                </a:lnTo>
                <a:lnTo>
                  <a:pt x="237" y="17"/>
                </a:lnTo>
                <a:lnTo>
                  <a:pt x="246" y="15"/>
                </a:lnTo>
                <a:lnTo>
                  <a:pt x="256" y="15"/>
                </a:lnTo>
                <a:lnTo>
                  <a:pt x="273" y="15"/>
                </a:lnTo>
                <a:lnTo>
                  <a:pt x="283" y="13"/>
                </a:lnTo>
                <a:lnTo>
                  <a:pt x="306" y="11"/>
                </a:lnTo>
                <a:lnTo>
                  <a:pt x="313" y="11"/>
                </a:lnTo>
                <a:lnTo>
                  <a:pt x="319" y="11"/>
                </a:lnTo>
                <a:lnTo>
                  <a:pt x="334" y="9"/>
                </a:lnTo>
                <a:lnTo>
                  <a:pt x="348" y="9"/>
                </a:lnTo>
                <a:lnTo>
                  <a:pt x="359" y="9"/>
                </a:lnTo>
                <a:lnTo>
                  <a:pt x="361" y="7"/>
                </a:lnTo>
                <a:lnTo>
                  <a:pt x="365" y="7"/>
                </a:lnTo>
                <a:lnTo>
                  <a:pt x="378" y="5"/>
                </a:lnTo>
                <a:lnTo>
                  <a:pt x="382" y="5"/>
                </a:lnTo>
                <a:lnTo>
                  <a:pt x="388" y="5"/>
                </a:lnTo>
                <a:lnTo>
                  <a:pt x="411" y="0"/>
                </a:lnTo>
                <a:lnTo>
                  <a:pt x="413" y="2"/>
                </a:lnTo>
                <a:lnTo>
                  <a:pt x="422" y="11"/>
                </a:lnTo>
                <a:lnTo>
                  <a:pt x="434" y="30"/>
                </a:lnTo>
                <a:lnTo>
                  <a:pt x="445" y="32"/>
                </a:lnTo>
                <a:lnTo>
                  <a:pt x="443" y="34"/>
                </a:lnTo>
                <a:lnTo>
                  <a:pt x="438" y="51"/>
                </a:lnTo>
                <a:lnTo>
                  <a:pt x="436" y="51"/>
                </a:lnTo>
                <a:lnTo>
                  <a:pt x="436" y="57"/>
                </a:lnTo>
                <a:lnTo>
                  <a:pt x="436" y="67"/>
                </a:lnTo>
                <a:lnTo>
                  <a:pt x="443" y="82"/>
                </a:lnTo>
                <a:lnTo>
                  <a:pt x="447" y="90"/>
                </a:lnTo>
                <a:lnTo>
                  <a:pt x="447" y="101"/>
                </a:lnTo>
                <a:lnTo>
                  <a:pt x="455" y="109"/>
                </a:lnTo>
                <a:lnTo>
                  <a:pt x="455" y="116"/>
                </a:lnTo>
                <a:lnTo>
                  <a:pt x="455" y="118"/>
                </a:lnTo>
                <a:lnTo>
                  <a:pt x="461" y="126"/>
                </a:lnTo>
                <a:lnTo>
                  <a:pt x="463" y="126"/>
                </a:lnTo>
                <a:lnTo>
                  <a:pt x="466" y="128"/>
                </a:lnTo>
                <a:lnTo>
                  <a:pt x="468" y="130"/>
                </a:lnTo>
                <a:lnTo>
                  <a:pt x="476" y="137"/>
                </a:lnTo>
                <a:lnTo>
                  <a:pt x="478" y="143"/>
                </a:lnTo>
                <a:lnTo>
                  <a:pt x="484" y="145"/>
                </a:lnTo>
                <a:lnTo>
                  <a:pt x="497" y="160"/>
                </a:lnTo>
                <a:lnTo>
                  <a:pt x="503" y="162"/>
                </a:lnTo>
                <a:lnTo>
                  <a:pt x="514" y="168"/>
                </a:lnTo>
                <a:lnTo>
                  <a:pt x="524" y="178"/>
                </a:lnTo>
                <a:lnTo>
                  <a:pt x="526" y="185"/>
                </a:lnTo>
                <a:lnTo>
                  <a:pt x="533" y="197"/>
                </a:lnTo>
                <a:lnTo>
                  <a:pt x="533" y="214"/>
                </a:lnTo>
                <a:lnTo>
                  <a:pt x="537" y="223"/>
                </a:lnTo>
                <a:lnTo>
                  <a:pt x="545" y="233"/>
                </a:lnTo>
                <a:lnTo>
                  <a:pt x="549" y="231"/>
                </a:lnTo>
                <a:lnTo>
                  <a:pt x="558" y="216"/>
                </a:lnTo>
                <a:lnTo>
                  <a:pt x="564" y="218"/>
                </a:lnTo>
                <a:lnTo>
                  <a:pt x="568" y="220"/>
                </a:lnTo>
                <a:lnTo>
                  <a:pt x="577" y="220"/>
                </a:lnTo>
                <a:lnTo>
                  <a:pt x="581" y="223"/>
                </a:lnTo>
                <a:lnTo>
                  <a:pt x="593" y="231"/>
                </a:lnTo>
                <a:lnTo>
                  <a:pt x="593" y="237"/>
                </a:lnTo>
                <a:lnTo>
                  <a:pt x="589" y="241"/>
                </a:lnTo>
                <a:lnTo>
                  <a:pt x="589" y="246"/>
                </a:lnTo>
                <a:lnTo>
                  <a:pt x="589" y="256"/>
                </a:lnTo>
                <a:lnTo>
                  <a:pt x="589" y="262"/>
                </a:lnTo>
                <a:lnTo>
                  <a:pt x="583" y="275"/>
                </a:lnTo>
                <a:lnTo>
                  <a:pt x="583" y="277"/>
                </a:lnTo>
                <a:lnTo>
                  <a:pt x="581" y="277"/>
                </a:lnTo>
                <a:lnTo>
                  <a:pt x="581" y="279"/>
                </a:lnTo>
                <a:lnTo>
                  <a:pt x="575" y="296"/>
                </a:lnTo>
                <a:lnTo>
                  <a:pt x="572" y="313"/>
                </a:lnTo>
                <a:lnTo>
                  <a:pt x="575" y="317"/>
                </a:lnTo>
                <a:lnTo>
                  <a:pt x="587" y="331"/>
                </a:lnTo>
                <a:lnTo>
                  <a:pt x="589" y="331"/>
                </a:lnTo>
                <a:lnTo>
                  <a:pt x="593" y="336"/>
                </a:lnTo>
                <a:lnTo>
                  <a:pt x="602" y="340"/>
                </a:lnTo>
                <a:lnTo>
                  <a:pt x="614" y="350"/>
                </a:lnTo>
                <a:lnTo>
                  <a:pt x="623" y="363"/>
                </a:lnTo>
                <a:lnTo>
                  <a:pt x="629" y="361"/>
                </a:lnTo>
                <a:lnTo>
                  <a:pt x="637" y="361"/>
                </a:lnTo>
                <a:lnTo>
                  <a:pt x="650" y="369"/>
                </a:lnTo>
                <a:lnTo>
                  <a:pt x="654" y="378"/>
                </a:lnTo>
                <a:lnTo>
                  <a:pt x="671" y="392"/>
                </a:lnTo>
                <a:lnTo>
                  <a:pt x="671" y="399"/>
                </a:lnTo>
                <a:lnTo>
                  <a:pt x="684" y="426"/>
                </a:lnTo>
                <a:lnTo>
                  <a:pt x="679" y="430"/>
                </a:lnTo>
                <a:lnTo>
                  <a:pt x="677" y="432"/>
                </a:lnTo>
                <a:lnTo>
                  <a:pt x="675" y="434"/>
                </a:lnTo>
                <a:lnTo>
                  <a:pt x="675" y="443"/>
                </a:lnTo>
                <a:lnTo>
                  <a:pt x="677" y="443"/>
                </a:lnTo>
                <a:lnTo>
                  <a:pt x="679" y="443"/>
                </a:lnTo>
                <a:lnTo>
                  <a:pt x="692" y="472"/>
                </a:lnTo>
                <a:lnTo>
                  <a:pt x="698" y="474"/>
                </a:lnTo>
                <a:lnTo>
                  <a:pt x="704" y="476"/>
                </a:lnTo>
                <a:lnTo>
                  <a:pt x="704" y="466"/>
                </a:lnTo>
                <a:lnTo>
                  <a:pt x="715" y="474"/>
                </a:lnTo>
                <a:lnTo>
                  <a:pt x="719" y="476"/>
                </a:lnTo>
                <a:lnTo>
                  <a:pt x="721" y="480"/>
                </a:lnTo>
                <a:lnTo>
                  <a:pt x="721" y="489"/>
                </a:lnTo>
                <a:lnTo>
                  <a:pt x="721" y="493"/>
                </a:lnTo>
                <a:lnTo>
                  <a:pt x="721" y="503"/>
                </a:lnTo>
                <a:lnTo>
                  <a:pt x="721" y="508"/>
                </a:lnTo>
                <a:lnTo>
                  <a:pt x="715" y="510"/>
                </a:lnTo>
                <a:lnTo>
                  <a:pt x="717" y="522"/>
                </a:lnTo>
                <a:lnTo>
                  <a:pt x="711" y="533"/>
                </a:lnTo>
                <a:lnTo>
                  <a:pt x="700" y="526"/>
                </a:lnTo>
                <a:lnTo>
                  <a:pt x="696" y="526"/>
                </a:lnTo>
                <a:lnTo>
                  <a:pt x="692" y="545"/>
                </a:lnTo>
                <a:lnTo>
                  <a:pt x="686" y="545"/>
                </a:lnTo>
                <a:lnTo>
                  <a:pt x="684" y="535"/>
                </a:lnTo>
                <a:lnTo>
                  <a:pt x="679" y="547"/>
                </a:lnTo>
                <a:lnTo>
                  <a:pt x="684" y="562"/>
                </a:lnTo>
                <a:lnTo>
                  <a:pt x="681" y="568"/>
                </a:lnTo>
                <a:lnTo>
                  <a:pt x="684" y="581"/>
                </a:lnTo>
                <a:lnTo>
                  <a:pt x="667" y="583"/>
                </a:lnTo>
                <a:lnTo>
                  <a:pt x="675" y="589"/>
                </a:lnTo>
                <a:lnTo>
                  <a:pt x="679" y="598"/>
                </a:lnTo>
                <a:lnTo>
                  <a:pt x="675" y="600"/>
                </a:lnTo>
                <a:lnTo>
                  <a:pt x="667" y="614"/>
                </a:lnTo>
                <a:lnTo>
                  <a:pt x="663" y="614"/>
                </a:lnTo>
                <a:lnTo>
                  <a:pt x="646" y="616"/>
                </a:lnTo>
                <a:lnTo>
                  <a:pt x="642" y="616"/>
                </a:lnTo>
                <a:lnTo>
                  <a:pt x="619" y="619"/>
                </a:lnTo>
                <a:lnTo>
                  <a:pt x="610" y="621"/>
                </a:lnTo>
                <a:lnTo>
                  <a:pt x="606" y="621"/>
                </a:lnTo>
                <a:lnTo>
                  <a:pt x="595" y="621"/>
                </a:lnTo>
                <a:lnTo>
                  <a:pt x="604" y="604"/>
                </a:lnTo>
                <a:lnTo>
                  <a:pt x="606" y="604"/>
                </a:lnTo>
                <a:lnTo>
                  <a:pt x="612" y="591"/>
                </a:lnTo>
                <a:lnTo>
                  <a:pt x="621" y="587"/>
                </a:lnTo>
                <a:lnTo>
                  <a:pt x="614" y="552"/>
                </a:lnTo>
                <a:lnTo>
                  <a:pt x="606" y="554"/>
                </a:lnTo>
                <a:lnTo>
                  <a:pt x="604" y="554"/>
                </a:lnTo>
                <a:lnTo>
                  <a:pt x="600" y="554"/>
                </a:lnTo>
                <a:lnTo>
                  <a:pt x="568" y="556"/>
                </a:lnTo>
                <a:lnTo>
                  <a:pt x="556" y="556"/>
                </a:lnTo>
                <a:lnTo>
                  <a:pt x="554" y="556"/>
                </a:lnTo>
                <a:lnTo>
                  <a:pt x="547" y="558"/>
                </a:lnTo>
                <a:lnTo>
                  <a:pt x="537" y="558"/>
                </a:lnTo>
                <a:lnTo>
                  <a:pt x="524" y="558"/>
                </a:lnTo>
                <a:lnTo>
                  <a:pt x="512" y="558"/>
                </a:lnTo>
                <a:lnTo>
                  <a:pt x="503" y="560"/>
                </a:lnTo>
                <a:lnTo>
                  <a:pt x="499" y="560"/>
                </a:lnTo>
                <a:lnTo>
                  <a:pt x="480" y="562"/>
                </a:lnTo>
                <a:lnTo>
                  <a:pt x="478" y="562"/>
                </a:lnTo>
                <a:lnTo>
                  <a:pt x="476" y="562"/>
                </a:lnTo>
                <a:lnTo>
                  <a:pt x="470" y="562"/>
                </a:lnTo>
                <a:lnTo>
                  <a:pt x="466" y="562"/>
                </a:lnTo>
                <a:lnTo>
                  <a:pt x="451" y="562"/>
                </a:lnTo>
                <a:lnTo>
                  <a:pt x="445" y="562"/>
                </a:lnTo>
                <a:lnTo>
                  <a:pt x="417" y="564"/>
                </a:lnTo>
                <a:lnTo>
                  <a:pt x="405" y="566"/>
                </a:lnTo>
                <a:lnTo>
                  <a:pt x="401" y="566"/>
                </a:lnTo>
                <a:lnTo>
                  <a:pt x="378" y="566"/>
                </a:lnTo>
                <a:lnTo>
                  <a:pt x="371" y="566"/>
                </a:lnTo>
                <a:lnTo>
                  <a:pt x="361" y="568"/>
                </a:lnTo>
                <a:lnTo>
                  <a:pt x="340" y="568"/>
                </a:lnTo>
                <a:lnTo>
                  <a:pt x="336" y="570"/>
                </a:lnTo>
                <a:lnTo>
                  <a:pt x="334" y="570"/>
                </a:lnTo>
                <a:lnTo>
                  <a:pt x="325" y="570"/>
                </a:lnTo>
                <a:lnTo>
                  <a:pt x="304" y="570"/>
                </a:lnTo>
                <a:lnTo>
                  <a:pt x="294" y="570"/>
                </a:lnTo>
                <a:lnTo>
                  <a:pt x="279" y="570"/>
                </a:lnTo>
                <a:lnTo>
                  <a:pt x="275" y="572"/>
                </a:lnTo>
                <a:lnTo>
                  <a:pt x="271" y="572"/>
                </a:lnTo>
                <a:lnTo>
                  <a:pt x="262" y="572"/>
                </a:lnTo>
                <a:lnTo>
                  <a:pt x="248" y="572"/>
                </a:lnTo>
                <a:lnTo>
                  <a:pt x="235" y="575"/>
                </a:lnTo>
                <a:lnTo>
                  <a:pt x="225" y="575"/>
                </a:lnTo>
                <a:lnTo>
                  <a:pt x="216" y="575"/>
                </a:lnTo>
                <a:lnTo>
                  <a:pt x="210" y="575"/>
                </a:lnTo>
                <a:lnTo>
                  <a:pt x="204" y="575"/>
                </a:lnTo>
                <a:lnTo>
                  <a:pt x="195" y="575"/>
                </a:lnTo>
                <a:lnTo>
                  <a:pt x="162" y="577"/>
                </a:lnTo>
                <a:lnTo>
                  <a:pt x="149" y="577"/>
                </a:lnTo>
                <a:lnTo>
                  <a:pt x="137" y="577"/>
                </a:lnTo>
                <a:lnTo>
                  <a:pt x="137" y="564"/>
                </a:lnTo>
                <a:lnTo>
                  <a:pt x="137" y="558"/>
                </a:lnTo>
                <a:lnTo>
                  <a:pt x="137" y="554"/>
                </a:lnTo>
                <a:lnTo>
                  <a:pt x="137" y="545"/>
                </a:lnTo>
                <a:lnTo>
                  <a:pt x="137" y="541"/>
                </a:lnTo>
                <a:lnTo>
                  <a:pt x="134" y="526"/>
                </a:lnTo>
                <a:lnTo>
                  <a:pt x="134" y="514"/>
                </a:lnTo>
                <a:lnTo>
                  <a:pt x="134" y="510"/>
                </a:lnTo>
                <a:lnTo>
                  <a:pt x="134" y="505"/>
                </a:lnTo>
                <a:lnTo>
                  <a:pt x="134" y="501"/>
                </a:lnTo>
                <a:lnTo>
                  <a:pt x="134" y="497"/>
                </a:lnTo>
                <a:lnTo>
                  <a:pt x="134" y="487"/>
                </a:lnTo>
                <a:lnTo>
                  <a:pt x="134" y="464"/>
                </a:lnTo>
                <a:lnTo>
                  <a:pt x="134" y="459"/>
                </a:lnTo>
                <a:lnTo>
                  <a:pt x="132" y="440"/>
                </a:lnTo>
                <a:lnTo>
                  <a:pt x="132" y="419"/>
                </a:lnTo>
                <a:lnTo>
                  <a:pt x="132" y="417"/>
                </a:lnTo>
                <a:lnTo>
                  <a:pt x="130" y="401"/>
                </a:lnTo>
                <a:lnTo>
                  <a:pt x="130" y="382"/>
                </a:lnTo>
                <a:lnTo>
                  <a:pt x="130" y="369"/>
                </a:lnTo>
                <a:lnTo>
                  <a:pt x="130" y="365"/>
                </a:lnTo>
                <a:lnTo>
                  <a:pt x="130" y="352"/>
                </a:lnTo>
                <a:lnTo>
                  <a:pt x="128" y="340"/>
                </a:lnTo>
                <a:lnTo>
                  <a:pt x="128" y="321"/>
                </a:lnTo>
                <a:lnTo>
                  <a:pt x="128" y="306"/>
                </a:lnTo>
                <a:lnTo>
                  <a:pt x="128" y="304"/>
                </a:lnTo>
                <a:lnTo>
                  <a:pt x="126" y="287"/>
                </a:lnTo>
                <a:lnTo>
                  <a:pt x="126" y="273"/>
                </a:lnTo>
                <a:lnTo>
                  <a:pt x="126" y="271"/>
                </a:lnTo>
                <a:lnTo>
                  <a:pt x="126" y="256"/>
                </a:lnTo>
                <a:lnTo>
                  <a:pt x="126" y="250"/>
                </a:lnTo>
                <a:lnTo>
                  <a:pt x="126" y="239"/>
                </a:lnTo>
                <a:lnTo>
                  <a:pt x="126" y="231"/>
                </a:lnTo>
                <a:lnTo>
                  <a:pt x="126" y="220"/>
                </a:lnTo>
                <a:lnTo>
                  <a:pt x="126" y="218"/>
                </a:lnTo>
                <a:lnTo>
                  <a:pt x="126" y="214"/>
                </a:lnTo>
                <a:lnTo>
                  <a:pt x="124" y="214"/>
                </a:lnTo>
                <a:lnTo>
                  <a:pt x="111" y="212"/>
                </a:lnTo>
                <a:lnTo>
                  <a:pt x="109" y="210"/>
                </a:lnTo>
                <a:lnTo>
                  <a:pt x="97" y="197"/>
                </a:lnTo>
                <a:lnTo>
                  <a:pt x="97" y="185"/>
                </a:lnTo>
                <a:lnTo>
                  <a:pt x="86" y="181"/>
                </a:lnTo>
                <a:lnTo>
                  <a:pt x="82" y="174"/>
                </a:lnTo>
                <a:lnTo>
                  <a:pt x="78" y="168"/>
                </a:lnTo>
                <a:lnTo>
                  <a:pt x="74" y="164"/>
                </a:lnTo>
                <a:lnTo>
                  <a:pt x="78" y="153"/>
                </a:lnTo>
                <a:lnTo>
                  <a:pt x="78" y="151"/>
                </a:lnTo>
                <a:lnTo>
                  <a:pt x="82" y="145"/>
                </a:lnTo>
                <a:lnTo>
                  <a:pt x="95" y="137"/>
                </a:lnTo>
                <a:lnTo>
                  <a:pt x="95" y="126"/>
                </a:lnTo>
                <a:lnTo>
                  <a:pt x="90" y="118"/>
                </a:lnTo>
                <a:lnTo>
                  <a:pt x="82" y="116"/>
                </a:lnTo>
                <a:lnTo>
                  <a:pt x="78" y="118"/>
                </a:lnTo>
                <a:lnTo>
                  <a:pt x="69" y="118"/>
                </a:lnTo>
                <a:lnTo>
                  <a:pt x="51" y="103"/>
                </a:lnTo>
                <a:lnTo>
                  <a:pt x="44" y="99"/>
                </a:lnTo>
                <a:lnTo>
                  <a:pt x="30" y="70"/>
                </a:lnTo>
                <a:lnTo>
                  <a:pt x="23" y="65"/>
                </a:lnTo>
                <a:lnTo>
                  <a:pt x="17" y="61"/>
                </a:lnTo>
                <a:lnTo>
                  <a:pt x="11" y="26"/>
                </a:lnTo>
                <a:lnTo>
                  <a:pt x="7" y="32"/>
                </a:lnTo>
                <a:lnTo>
                  <a:pt x="5" y="32"/>
                </a:lnTo>
                <a:lnTo>
                  <a:pt x="0" y="23"/>
                </a:lnTo>
                <a:lnTo>
                  <a:pt x="2" y="23"/>
                </a:lnTo>
                <a:lnTo>
                  <a:pt x="28" y="23"/>
                </a:lnTo>
                <a:lnTo>
                  <a:pt x="42" y="23"/>
                </a:lnTo>
                <a:lnTo>
                  <a:pt x="53" y="23"/>
                </a:lnTo>
                <a:lnTo>
                  <a:pt x="59" y="23"/>
                </a:lnTo>
                <a:lnTo>
                  <a:pt x="78" y="23"/>
                </a:lnTo>
                <a:lnTo>
                  <a:pt x="88" y="23"/>
                </a:lnTo>
                <a:lnTo>
                  <a:pt x="105" y="23"/>
                </a:lnTo>
                <a:lnTo>
                  <a:pt x="118" y="23"/>
                </a:lnTo>
                <a:lnTo>
                  <a:pt x="130" y="21"/>
                </a:lnTo>
                <a:lnTo>
                  <a:pt x="134" y="21"/>
                </a:lnTo>
                <a:lnTo>
                  <a:pt x="155" y="21"/>
                </a:lnTo>
                <a:lnTo>
                  <a:pt x="158" y="21"/>
                </a:lnTo>
                <a:close/>
              </a:path>
            </a:pathLst>
          </a:custGeom>
          <a:noFill/>
          <a:ln w="17526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1" name="Freeform 36"/>
          <p:cNvSpPr>
            <a:spLocks/>
          </p:cNvSpPr>
          <p:nvPr/>
        </p:nvSpPr>
        <p:spPr bwMode="auto">
          <a:xfrm>
            <a:off x="3376613" y="2825750"/>
            <a:ext cx="1398587" cy="665163"/>
          </a:xfrm>
          <a:custGeom>
            <a:avLst/>
            <a:gdLst>
              <a:gd name="T0" fmla="*/ 2147483647 w 881"/>
              <a:gd name="T1" fmla="*/ 2147483647 h 419"/>
              <a:gd name="T2" fmla="*/ 2147483647 w 881"/>
              <a:gd name="T3" fmla="*/ 2147483647 h 419"/>
              <a:gd name="T4" fmla="*/ 2147483647 w 881"/>
              <a:gd name="T5" fmla="*/ 2147483647 h 419"/>
              <a:gd name="T6" fmla="*/ 2147483647 w 881"/>
              <a:gd name="T7" fmla="*/ 2147483647 h 419"/>
              <a:gd name="T8" fmla="*/ 2147483647 w 881"/>
              <a:gd name="T9" fmla="*/ 2147483647 h 419"/>
              <a:gd name="T10" fmla="*/ 2147483647 w 881"/>
              <a:gd name="T11" fmla="*/ 2147483647 h 419"/>
              <a:gd name="T12" fmla="*/ 2147483647 w 881"/>
              <a:gd name="T13" fmla="*/ 2147483647 h 419"/>
              <a:gd name="T14" fmla="*/ 2147483647 w 881"/>
              <a:gd name="T15" fmla="*/ 2147483647 h 419"/>
              <a:gd name="T16" fmla="*/ 2147483647 w 881"/>
              <a:gd name="T17" fmla="*/ 2147483647 h 419"/>
              <a:gd name="T18" fmla="*/ 2147483647 w 881"/>
              <a:gd name="T19" fmla="*/ 2147483647 h 419"/>
              <a:gd name="T20" fmla="*/ 2147483647 w 881"/>
              <a:gd name="T21" fmla="*/ 2147483647 h 419"/>
              <a:gd name="T22" fmla="*/ 2147483647 w 881"/>
              <a:gd name="T23" fmla="*/ 2147483647 h 419"/>
              <a:gd name="T24" fmla="*/ 0 w 881"/>
              <a:gd name="T25" fmla="*/ 2147483647 h 419"/>
              <a:gd name="T26" fmla="*/ 2147483647 w 881"/>
              <a:gd name="T27" fmla="*/ 2147483647 h 419"/>
              <a:gd name="T28" fmla="*/ 2147483647 w 881"/>
              <a:gd name="T29" fmla="*/ 2147483647 h 419"/>
              <a:gd name="T30" fmla="*/ 2147483647 w 881"/>
              <a:gd name="T31" fmla="*/ 2147483647 h 419"/>
              <a:gd name="T32" fmla="*/ 2147483647 w 881"/>
              <a:gd name="T33" fmla="*/ 2147483647 h 419"/>
              <a:gd name="T34" fmla="*/ 2147483647 w 881"/>
              <a:gd name="T35" fmla="*/ 2147483647 h 419"/>
              <a:gd name="T36" fmla="*/ 2147483647 w 881"/>
              <a:gd name="T37" fmla="*/ 0 h 419"/>
              <a:gd name="T38" fmla="*/ 2147483647 w 881"/>
              <a:gd name="T39" fmla="*/ 2147483647 h 419"/>
              <a:gd name="T40" fmla="*/ 2147483647 w 881"/>
              <a:gd name="T41" fmla="*/ 2147483647 h 419"/>
              <a:gd name="T42" fmla="*/ 2147483647 w 881"/>
              <a:gd name="T43" fmla="*/ 2147483647 h 419"/>
              <a:gd name="T44" fmla="*/ 2147483647 w 881"/>
              <a:gd name="T45" fmla="*/ 2147483647 h 419"/>
              <a:gd name="T46" fmla="*/ 2147483647 w 881"/>
              <a:gd name="T47" fmla="*/ 2147483647 h 419"/>
              <a:gd name="T48" fmla="*/ 2147483647 w 881"/>
              <a:gd name="T49" fmla="*/ 2147483647 h 419"/>
              <a:gd name="T50" fmla="*/ 2147483647 w 881"/>
              <a:gd name="T51" fmla="*/ 2147483647 h 419"/>
              <a:gd name="T52" fmla="*/ 2147483647 w 881"/>
              <a:gd name="T53" fmla="*/ 2147483647 h 419"/>
              <a:gd name="T54" fmla="*/ 2147483647 w 881"/>
              <a:gd name="T55" fmla="*/ 2147483647 h 419"/>
              <a:gd name="T56" fmla="*/ 2147483647 w 881"/>
              <a:gd name="T57" fmla="*/ 2147483647 h 419"/>
              <a:gd name="T58" fmla="*/ 2147483647 w 881"/>
              <a:gd name="T59" fmla="*/ 2147483647 h 419"/>
              <a:gd name="T60" fmla="*/ 2147483647 w 881"/>
              <a:gd name="T61" fmla="*/ 2147483647 h 419"/>
              <a:gd name="T62" fmla="*/ 2147483647 w 881"/>
              <a:gd name="T63" fmla="*/ 2147483647 h 419"/>
              <a:gd name="T64" fmla="*/ 2147483647 w 881"/>
              <a:gd name="T65" fmla="*/ 2147483647 h 419"/>
              <a:gd name="T66" fmla="*/ 2147483647 w 881"/>
              <a:gd name="T67" fmla="*/ 2147483647 h 419"/>
              <a:gd name="T68" fmla="*/ 2147483647 w 881"/>
              <a:gd name="T69" fmla="*/ 2147483647 h 419"/>
              <a:gd name="T70" fmla="*/ 2147483647 w 881"/>
              <a:gd name="T71" fmla="*/ 2147483647 h 419"/>
              <a:gd name="T72" fmla="*/ 2147483647 w 881"/>
              <a:gd name="T73" fmla="*/ 2147483647 h 419"/>
              <a:gd name="T74" fmla="*/ 2147483647 w 881"/>
              <a:gd name="T75" fmla="*/ 2147483647 h 419"/>
              <a:gd name="T76" fmla="*/ 2147483647 w 881"/>
              <a:gd name="T77" fmla="*/ 2147483647 h 419"/>
              <a:gd name="T78" fmla="*/ 2147483647 w 881"/>
              <a:gd name="T79" fmla="*/ 2147483647 h 419"/>
              <a:gd name="T80" fmla="*/ 2147483647 w 881"/>
              <a:gd name="T81" fmla="*/ 2147483647 h 419"/>
              <a:gd name="T82" fmla="*/ 2147483647 w 881"/>
              <a:gd name="T83" fmla="*/ 2147483647 h 419"/>
              <a:gd name="T84" fmla="*/ 2147483647 w 881"/>
              <a:gd name="T85" fmla="*/ 2147483647 h 419"/>
              <a:gd name="T86" fmla="*/ 2147483647 w 881"/>
              <a:gd name="T87" fmla="*/ 2147483647 h 419"/>
              <a:gd name="T88" fmla="*/ 2147483647 w 881"/>
              <a:gd name="T89" fmla="*/ 2147483647 h 419"/>
              <a:gd name="T90" fmla="*/ 2147483647 w 881"/>
              <a:gd name="T91" fmla="*/ 2147483647 h 419"/>
              <a:gd name="T92" fmla="*/ 2147483647 w 881"/>
              <a:gd name="T93" fmla="*/ 2147483647 h 419"/>
              <a:gd name="T94" fmla="*/ 2147483647 w 881"/>
              <a:gd name="T95" fmla="*/ 2147483647 h 419"/>
              <a:gd name="T96" fmla="*/ 2147483647 w 881"/>
              <a:gd name="T97" fmla="*/ 2147483647 h 419"/>
              <a:gd name="T98" fmla="*/ 2147483647 w 881"/>
              <a:gd name="T99" fmla="*/ 2147483647 h 419"/>
              <a:gd name="T100" fmla="*/ 2147483647 w 881"/>
              <a:gd name="T101" fmla="*/ 2147483647 h 419"/>
              <a:gd name="T102" fmla="*/ 2147483647 w 881"/>
              <a:gd name="T103" fmla="*/ 2147483647 h 419"/>
              <a:gd name="T104" fmla="*/ 2147483647 w 881"/>
              <a:gd name="T105" fmla="*/ 2147483647 h 419"/>
              <a:gd name="T106" fmla="*/ 2147483647 w 881"/>
              <a:gd name="T107" fmla="*/ 2147483647 h 419"/>
              <a:gd name="T108" fmla="*/ 2147483647 w 881"/>
              <a:gd name="T109" fmla="*/ 2147483647 h 419"/>
              <a:gd name="T110" fmla="*/ 2147483647 w 881"/>
              <a:gd name="T111" fmla="*/ 2147483647 h 41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881"/>
              <a:gd name="T169" fmla="*/ 0 h 419"/>
              <a:gd name="T170" fmla="*/ 881 w 881"/>
              <a:gd name="T171" fmla="*/ 419 h 41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881" h="419">
                <a:moveTo>
                  <a:pt x="535" y="419"/>
                </a:moveTo>
                <a:lnTo>
                  <a:pt x="531" y="419"/>
                </a:lnTo>
                <a:lnTo>
                  <a:pt x="518" y="419"/>
                </a:lnTo>
                <a:lnTo>
                  <a:pt x="499" y="419"/>
                </a:lnTo>
                <a:lnTo>
                  <a:pt x="493" y="419"/>
                </a:lnTo>
                <a:lnTo>
                  <a:pt x="489" y="419"/>
                </a:lnTo>
                <a:lnTo>
                  <a:pt x="474" y="419"/>
                </a:lnTo>
                <a:lnTo>
                  <a:pt x="468" y="419"/>
                </a:lnTo>
                <a:lnTo>
                  <a:pt x="443" y="419"/>
                </a:lnTo>
                <a:lnTo>
                  <a:pt x="422" y="419"/>
                </a:lnTo>
                <a:lnTo>
                  <a:pt x="392" y="417"/>
                </a:lnTo>
                <a:lnTo>
                  <a:pt x="386" y="417"/>
                </a:lnTo>
                <a:lnTo>
                  <a:pt x="384" y="417"/>
                </a:lnTo>
                <a:lnTo>
                  <a:pt x="367" y="417"/>
                </a:lnTo>
                <a:lnTo>
                  <a:pt x="348" y="417"/>
                </a:lnTo>
                <a:lnTo>
                  <a:pt x="329" y="415"/>
                </a:lnTo>
                <a:lnTo>
                  <a:pt x="327" y="415"/>
                </a:lnTo>
                <a:lnTo>
                  <a:pt x="315" y="415"/>
                </a:lnTo>
                <a:lnTo>
                  <a:pt x="290" y="415"/>
                </a:lnTo>
                <a:lnTo>
                  <a:pt x="271" y="415"/>
                </a:lnTo>
                <a:lnTo>
                  <a:pt x="265" y="415"/>
                </a:lnTo>
                <a:lnTo>
                  <a:pt x="262" y="415"/>
                </a:lnTo>
                <a:lnTo>
                  <a:pt x="195" y="413"/>
                </a:lnTo>
                <a:lnTo>
                  <a:pt x="197" y="367"/>
                </a:lnTo>
                <a:lnTo>
                  <a:pt x="197" y="352"/>
                </a:lnTo>
                <a:lnTo>
                  <a:pt x="197" y="346"/>
                </a:lnTo>
                <a:lnTo>
                  <a:pt x="200" y="329"/>
                </a:lnTo>
                <a:lnTo>
                  <a:pt x="200" y="318"/>
                </a:lnTo>
                <a:lnTo>
                  <a:pt x="200" y="310"/>
                </a:lnTo>
                <a:lnTo>
                  <a:pt x="202" y="276"/>
                </a:lnTo>
                <a:lnTo>
                  <a:pt x="145" y="274"/>
                </a:lnTo>
                <a:lnTo>
                  <a:pt x="143" y="274"/>
                </a:lnTo>
                <a:lnTo>
                  <a:pt x="141" y="274"/>
                </a:lnTo>
                <a:lnTo>
                  <a:pt x="68" y="270"/>
                </a:lnTo>
                <a:lnTo>
                  <a:pt x="49" y="270"/>
                </a:lnTo>
                <a:lnTo>
                  <a:pt x="51" y="270"/>
                </a:lnTo>
                <a:lnTo>
                  <a:pt x="44" y="270"/>
                </a:lnTo>
                <a:lnTo>
                  <a:pt x="0" y="268"/>
                </a:lnTo>
                <a:lnTo>
                  <a:pt x="3" y="251"/>
                </a:lnTo>
                <a:lnTo>
                  <a:pt x="5" y="226"/>
                </a:lnTo>
                <a:lnTo>
                  <a:pt x="5" y="216"/>
                </a:lnTo>
                <a:lnTo>
                  <a:pt x="5" y="201"/>
                </a:lnTo>
                <a:lnTo>
                  <a:pt x="5" y="193"/>
                </a:lnTo>
                <a:lnTo>
                  <a:pt x="7" y="184"/>
                </a:lnTo>
                <a:lnTo>
                  <a:pt x="7" y="174"/>
                </a:lnTo>
                <a:lnTo>
                  <a:pt x="7" y="167"/>
                </a:lnTo>
                <a:lnTo>
                  <a:pt x="9" y="151"/>
                </a:lnTo>
                <a:lnTo>
                  <a:pt x="9" y="134"/>
                </a:lnTo>
                <a:lnTo>
                  <a:pt x="9" y="119"/>
                </a:lnTo>
                <a:lnTo>
                  <a:pt x="11" y="100"/>
                </a:lnTo>
                <a:lnTo>
                  <a:pt x="13" y="54"/>
                </a:lnTo>
                <a:lnTo>
                  <a:pt x="15" y="25"/>
                </a:lnTo>
                <a:lnTo>
                  <a:pt x="17" y="6"/>
                </a:lnTo>
                <a:lnTo>
                  <a:pt x="17" y="0"/>
                </a:lnTo>
                <a:lnTo>
                  <a:pt x="21" y="0"/>
                </a:lnTo>
                <a:lnTo>
                  <a:pt x="70" y="4"/>
                </a:lnTo>
                <a:lnTo>
                  <a:pt x="97" y="4"/>
                </a:lnTo>
                <a:lnTo>
                  <a:pt x="99" y="4"/>
                </a:lnTo>
                <a:lnTo>
                  <a:pt x="120" y="6"/>
                </a:lnTo>
                <a:lnTo>
                  <a:pt x="132" y="6"/>
                </a:lnTo>
                <a:lnTo>
                  <a:pt x="135" y="6"/>
                </a:lnTo>
                <a:lnTo>
                  <a:pt x="141" y="6"/>
                </a:lnTo>
                <a:lnTo>
                  <a:pt x="172" y="8"/>
                </a:lnTo>
                <a:lnTo>
                  <a:pt x="193" y="8"/>
                </a:lnTo>
                <a:lnTo>
                  <a:pt x="210" y="10"/>
                </a:lnTo>
                <a:lnTo>
                  <a:pt x="241" y="12"/>
                </a:lnTo>
                <a:lnTo>
                  <a:pt x="248" y="12"/>
                </a:lnTo>
                <a:lnTo>
                  <a:pt x="292" y="12"/>
                </a:lnTo>
                <a:lnTo>
                  <a:pt x="332" y="15"/>
                </a:lnTo>
                <a:lnTo>
                  <a:pt x="365" y="15"/>
                </a:lnTo>
                <a:lnTo>
                  <a:pt x="394" y="17"/>
                </a:lnTo>
                <a:lnTo>
                  <a:pt x="457" y="17"/>
                </a:lnTo>
                <a:lnTo>
                  <a:pt x="485" y="19"/>
                </a:lnTo>
                <a:lnTo>
                  <a:pt x="558" y="19"/>
                </a:lnTo>
                <a:lnTo>
                  <a:pt x="573" y="31"/>
                </a:lnTo>
                <a:lnTo>
                  <a:pt x="577" y="33"/>
                </a:lnTo>
                <a:lnTo>
                  <a:pt x="583" y="35"/>
                </a:lnTo>
                <a:lnTo>
                  <a:pt x="594" y="40"/>
                </a:lnTo>
                <a:lnTo>
                  <a:pt x="606" y="50"/>
                </a:lnTo>
                <a:lnTo>
                  <a:pt x="621" y="38"/>
                </a:lnTo>
                <a:lnTo>
                  <a:pt x="644" y="38"/>
                </a:lnTo>
                <a:lnTo>
                  <a:pt x="656" y="38"/>
                </a:lnTo>
                <a:lnTo>
                  <a:pt x="658" y="38"/>
                </a:lnTo>
                <a:lnTo>
                  <a:pt x="682" y="38"/>
                </a:lnTo>
                <a:lnTo>
                  <a:pt x="690" y="46"/>
                </a:lnTo>
                <a:lnTo>
                  <a:pt x="692" y="48"/>
                </a:lnTo>
                <a:lnTo>
                  <a:pt x="705" y="50"/>
                </a:lnTo>
                <a:lnTo>
                  <a:pt x="723" y="56"/>
                </a:lnTo>
                <a:lnTo>
                  <a:pt x="734" y="69"/>
                </a:lnTo>
                <a:lnTo>
                  <a:pt x="742" y="82"/>
                </a:lnTo>
                <a:lnTo>
                  <a:pt x="753" y="84"/>
                </a:lnTo>
                <a:lnTo>
                  <a:pt x="761" y="86"/>
                </a:lnTo>
                <a:lnTo>
                  <a:pt x="770" y="115"/>
                </a:lnTo>
                <a:lnTo>
                  <a:pt x="772" y="117"/>
                </a:lnTo>
                <a:lnTo>
                  <a:pt x="772" y="119"/>
                </a:lnTo>
                <a:lnTo>
                  <a:pt x="770" y="123"/>
                </a:lnTo>
                <a:lnTo>
                  <a:pt x="778" y="134"/>
                </a:lnTo>
                <a:lnTo>
                  <a:pt x="778" y="142"/>
                </a:lnTo>
                <a:lnTo>
                  <a:pt x="782" y="151"/>
                </a:lnTo>
                <a:lnTo>
                  <a:pt x="788" y="151"/>
                </a:lnTo>
                <a:lnTo>
                  <a:pt x="793" y="167"/>
                </a:lnTo>
                <a:lnTo>
                  <a:pt x="795" y="170"/>
                </a:lnTo>
                <a:lnTo>
                  <a:pt x="797" y="184"/>
                </a:lnTo>
                <a:lnTo>
                  <a:pt x="795" y="193"/>
                </a:lnTo>
                <a:lnTo>
                  <a:pt x="795" y="201"/>
                </a:lnTo>
                <a:lnTo>
                  <a:pt x="807" y="211"/>
                </a:lnTo>
                <a:lnTo>
                  <a:pt x="807" y="216"/>
                </a:lnTo>
                <a:lnTo>
                  <a:pt x="807" y="220"/>
                </a:lnTo>
                <a:lnTo>
                  <a:pt x="814" y="230"/>
                </a:lnTo>
                <a:lnTo>
                  <a:pt x="820" y="245"/>
                </a:lnTo>
                <a:lnTo>
                  <a:pt x="816" y="249"/>
                </a:lnTo>
                <a:lnTo>
                  <a:pt x="816" y="258"/>
                </a:lnTo>
                <a:lnTo>
                  <a:pt x="820" y="258"/>
                </a:lnTo>
                <a:lnTo>
                  <a:pt x="820" y="262"/>
                </a:lnTo>
                <a:lnTo>
                  <a:pt x="820" y="266"/>
                </a:lnTo>
                <a:lnTo>
                  <a:pt x="820" y="274"/>
                </a:lnTo>
                <a:lnTo>
                  <a:pt x="820" y="276"/>
                </a:lnTo>
                <a:lnTo>
                  <a:pt x="822" y="285"/>
                </a:lnTo>
                <a:lnTo>
                  <a:pt x="826" y="297"/>
                </a:lnTo>
                <a:lnTo>
                  <a:pt x="828" y="297"/>
                </a:lnTo>
                <a:lnTo>
                  <a:pt x="826" y="300"/>
                </a:lnTo>
                <a:lnTo>
                  <a:pt x="824" y="312"/>
                </a:lnTo>
                <a:lnTo>
                  <a:pt x="820" y="316"/>
                </a:lnTo>
                <a:lnTo>
                  <a:pt x="835" y="335"/>
                </a:lnTo>
                <a:lnTo>
                  <a:pt x="832" y="339"/>
                </a:lnTo>
                <a:lnTo>
                  <a:pt x="837" y="346"/>
                </a:lnTo>
                <a:lnTo>
                  <a:pt x="839" y="346"/>
                </a:lnTo>
                <a:lnTo>
                  <a:pt x="841" y="341"/>
                </a:lnTo>
                <a:lnTo>
                  <a:pt x="847" y="375"/>
                </a:lnTo>
                <a:lnTo>
                  <a:pt x="855" y="381"/>
                </a:lnTo>
                <a:lnTo>
                  <a:pt x="860" y="383"/>
                </a:lnTo>
                <a:lnTo>
                  <a:pt x="874" y="413"/>
                </a:lnTo>
                <a:lnTo>
                  <a:pt x="881" y="417"/>
                </a:lnTo>
                <a:lnTo>
                  <a:pt x="879" y="417"/>
                </a:lnTo>
                <a:lnTo>
                  <a:pt x="832" y="417"/>
                </a:lnTo>
                <a:lnTo>
                  <a:pt x="824" y="419"/>
                </a:lnTo>
                <a:lnTo>
                  <a:pt x="811" y="419"/>
                </a:lnTo>
                <a:lnTo>
                  <a:pt x="809" y="419"/>
                </a:lnTo>
                <a:lnTo>
                  <a:pt x="799" y="419"/>
                </a:lnTo>
                <a:lnTo>
                  <a:pt x="786" y="419"/>
                </a:lnTo>
                <a:lnTo>
                  <a:pt x="774" y="419"/>
                </a:lnTo>
                <a:lnTo>
                  <a:pt x="763" y="419"/>
                </a:lnTo>
                <a:lnTo>
                  <a:pt x="761" y="419"/>
                </a:lnTo>
                <a:lnTo>
                  <a:pt x="734" y="419"/>
                </a:lnTo>
                <a:lnTo>
                  <a:pt x="728" y="419"/>
                </a:lnTo>
                <a:lnTo>
                  <a:pt x="721" y="419"/>
                </a:lnTo>
                <a:lnTo>
                  <a:pt x="717" y="419"/>
                </a:lnTo>
                <a:lnTo>
                  <a:pt x="698" y="419"/>
                </a:lnTo>
                <a:lnTo>
                  <a:pt x="684" y="419"/>
                </a:lnTo>
                <a:lnTo>
                  <a:pt x="673" y="419"/>
                </a:lnTo>
                <a:lnTo>
                  <a:pt x="671" y="419"/>
                </a:lnTo>
                <a:lnTo>
                  <a:pt x="644" y="419"/>
                </a:lnTo>
                <a:lnTo>
                  <a:pt x="627" y="419"/>
                </a:lnTo>
                <a:lnTo>
                  <a:pt x="621" y="419"/>
                </a:lnTo>
                <a:lnTo>
                  <a:pt x="614" y="419"/>
                </a:lnTo>
                <a:lnTo>
                  <a:pt x="606" y="419"/>
                </a:lnTo>
                <a:lnTo>
                  <a:pt x="594" y="419"/>
                </a:lnTo>
                <a:lnTo>
                  <a:pt x="581" y="419"/>
                </a:lnTo>
                <a:lnTo>
                  <a:pt x="570" y="419"/>
                </a:lnTo>
                <a:lnTo>
                  <a:pt x="556" y="419"/>
                </a:lnTo>
                <a:lnTo>
                  <a:pt x="543" y="419"/>
                </a:lnTo>
                <a:lnTo>
                  <a:pt x="535" y="419"/>
                </a:lnTo>
                <a:close/>
              </a:path>
            </a:pathLst>
          </a:custGeom>
          <a:solidFill>
            <a:srgbClr val="293E6B"/>
          </a:solidFill>
          <a:ln w="17463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2" name="Freeform 37"/>
          <p:cNvSpPr>
            <a:spLocks/>
          </p:cNvSpPr>
          <p:nvPr/>
        </p:nvSpPr>
        <p:spPr bwMode="auto">
          <a:xfrm>
            <a:off x="3443288" y="1547813"/>
            <a:ext cx="1119187" cy="679450"/>
          </a:xfrm>
          <a:custGeom>
            <a:avLst/>
            <a:gdLst>
              <a:gd name="T0" fmla="*/ 2147483647 w 705"/>
              <a:gd name="T1" fmla="*/ 2147483647 h 428"/>
              <a:gd name="T2" fmla="*/ 2147483647 w 705"/>
              <a:gd name="T3" fmla="*/ 2147483647 h 428"/>
              <a:gd name="T4" fmla="*/ 2147483647 w 705"/>
              <a:gd name="T5" fmla="*/ 2147483647 h 428"/>
              <a:gd name="T6" fmla="*/ 2147483647 w 705"/>
              <a:gd name="T7" fmla="*/ 2147483647 h 428"/>
              <a:gd name="T8" fmla="*/ 2147483647 w 705"/>
              <a:gd name="T9" fmla="*/ 2147483647 h 428"/>
              <a:gd name="T10" fmla="*/ 2147483647 w 705"/>
              <a:gd name="T11" fmla="*/ 2147483647 h 428"/>
              <a:gd name="T12" fmla="*/ 2147483647 w 705"/>
              <a:gd name="T13" fmla="*/ 2147483647 h 428"/>
              <a:gd name="T14" fmla="*/ 2147483647 w 705"/>
              <a:gd name="T15" fmla="*/ 2147483647 h 428"/>
              <a:gd name="T16" fmla="*/ 2147483647 w 705"/>
              <a:gd name="T17" fmla="*/ 2147483647 h 428"/>
              <a:gd name="T18" fmla="*/ 2147483647 w 705"/>
              <a:gd name="T19" fmla="*/ 2147483647 h 428"/>
              <a:gd name="T20" fmla="*/ 2147483647 w 705"/>
              <a:gd name="T21" fmla="*/ 2147483647 h 428"/>
              <a:gd name="T22" fmla="*/ 2147483647 w 705"/>
              <a:gd name="T23" fmla="*/ 2147483647 h 428"/>
              <a:gd name="T24" fmla="*/ 2147483647 w 705"/>
              <a:gd name="T25" fmla="*/ 2147483647 h 428"/>
              <a:gd name="T26" fmla="*/ 2147483647 w 705"/>
              <a:gd name="T27" fmla="*/ 2147483647 h 428"/>
              <a:gd name="T28" fmla="*/ 2147483647 w 705"/>
              <a:gd name="T29" fmla="*/ 2147483647 h 428"/>
              <a:gd name="T30" fmla="*/ 2147483647 w 705"/>
              <a:gd name="T31" fmla="*/ 2147483647 h 428"/>
              <a:gd name="T32" fmla="*/ 2147483647 w 705"/>
              <a:gd name="T33" fmla="*/ 2147483647 h 428"/>
              <a:gd name="T34" fmla="*/ 2147483647 w 705"/>
              <a:gd name="T35" fmla="*/ 2147483647 h 428"/>
              <a:gd name="T36" fmla="*/ 2147483647 w 705"/>
              <a:gd name="T37" fmla="*/ 2147483647 h 428"/>
              <a:gd name="T38" fmla="*/ 2147483647 w 705"/>
              <a:gd name="T39" fmla="*/ 2147483647 h 428"/>
              <a:gd name="T40" fmla="*/ 2147483647 w 705"/>
              <a:gd name="T41" fmla="*/ 2147483647 h 428"/>
              <a:gd name="T42" fmla="*/ 2147483647 w 705"/>
              <a:gd name="T43" fmla="*/ 2147483647 h 428"/>
              <a:gd name="T44" fmla="*/ 2147483647 w 705"/>
              <a:gd name="T45" fmla="*/ 2147483647 h 428"/>
              <a:gd name="T46" fmla="*/ 2147483647 w 705"/>
              <a:gd name="T47" fmla="*/ 2147483647 h 428"/>
              <a:gd name="T48" fmla="*/ 2147483647 w 705"/>
              <a:gd name="T49" fmla="*/ 2147483647 h 428"/>
              <a:gd name="T50" fmla="*/ 2147483647 w 705"/>
              <a:gd name="T51" fmla="*/ 2147483647 h 428"/>
              <a:gd name="T52" fmla="*/ 2147483647 w 705"/>
              <a:gd name="T53" fmla="*/ 2147483647 h 428"/>
              <a:gd name="T54" fmla="*/ 2147483647 w 705"/>
              <a:gd name="T55" fmla="*/ 2147483647 h 428"/>
              <a:gd name="T56" fmla="*/ 2147483647 w 705"/>
              <a:gd name="T57" fmla="*/ 2147483647 h 428"/>
              <a:gd name="T58" fmla="*/ 2147483647 w 705"/>
              <a:gd name="T59" fmla="*/ 2147483647 h 428"/>
              <a:gd name="T60" fmla="*/ 2147483647 w 705"/>
              <a:gd name="T61" fmla="*/ 2147483647 h 428"/>
              <a:gd name="T62" fmla="*/ 2147483647 w 705"/>
              <a:gd name="T63" fmla="*/ 2147483647 h 428"/>
              <a:gd name="T64" fmla="*/ 2147483647 w 705"/>
              <a:gd name="T65" fmla="*/ 2147483647 h 428"/>
              <a:gd name="T66" fmla="*/ 2147483647 w 705"/>
              <a:gd name="T67" fmla="*/ 2147483647 h 428"/>
              <a:gd name="T68" fmla="*/ 2147483647 w 705"/>
              <a:gd name="T69" fmla="*/ 2147483647 h 428"/>
              <a:gd name="T70" fmla="*/ 2147483647 w 705"/>
              <a:gd name="T71" fmla="*/ 2147483647 h 428"/>
              <a:gd name="T72" fmla="*/ 2147483647 w 705"/>
              <a:gd name="T73" fmla="*/ 2147483647 h 428"/>
              <a:gd name="T74" fmla="*/ 2147483647 w 705"/>
              <a:gd name="T75" fmla="*/ 2147483647 h 428"/>
              <a:gd name="T76" fmla="*/ 2147483647 w 705"/>
              <a:gd name="T77" fmla="*/ 2147483647 h 428"/>
              <a:gd name="T78" fmla="*/ 2147483647 w 705"/>
              <a:gd name="T79" fmla="*/ 2147483647 h 428"/>
              <a:gd name="T80" fmla="*/ 2147483647 w 705"/>
              <a:gd name="T81" fmla="*/ 2147483647 h 428"/>
              <a:gd name="T82" fmla="*/ 2147483647 w 705"/>
              <a:gd name="T83" fmla="*/ 2147483647 h 428"/>
              <a:gd name="T84" fmla="*/ 0 w 705"/>
              <a:gd name="T85" fmla="*/ 2147483647 h 428"/>
              <a:gd name="T86" fmla="*/ 2147483647 w 705"/>
              <a:gd name="T87" fmla="*/ 2147483647 h 428"/>
              <a:gd name="T88" fmla="*/ 2147483647 w 705"/>
              <a:gd name="T89" fmla="*/ 2147483647 h 428"/>
              <a:gd name="T90" fmla="*/ 2147483647 w 705"/>
              <a:gd name="T91" fmla="*/ 2147483647 h 428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05"/>
              <a:gd name="T139" fmla="*/ 0 h 428"/>
              <a:gd name="T140" fmla="*/ 705 w 705"/>
              <a:gd name="T141" fmla="*/ 428 h 428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05" h="428">
                <a:moveTo>
                  <a:pt x="193" y="419"/>
                </a:moveTo>
                <a:lnTo>
                  <a:pt x="264" y="421"/>
                </a:lnTo>
                <a:lnTo>
                  <a:pt x="275" y="421"/>
                </a:lnTo>
                <a:lnTo>
                  <a:pt x="334" y="423"/>
                </a:lnTo>
                <a:lnTo>
                  <a:pt x="380" y="423"/>
                </a:lnTo>
                <a:lnTo>
                  <a:pt x="394" y="423"/>
                </a:lnTo>
                <a:lnTo>
                  <a:pt x="407" y="428"/>
                </a:lnTo>
                <a:lnTo>
                  <a:pt x="415" y="428"/>
                </a:lnTo>
                <a:lnTo>
                  <a:pt x="453" y="428"/>
                </a:lnTo>
                <a:lnTo>
                  <a:pt x="474" y="428"/>
                </a:lnTo>
                <a:lnTo>
                  <a:pt x="499" y="428"/>
                </a:lnTo>
                <a:lnTo>
                  <a:pt x="501" y="428"/>
                </a:lnTo>
                <a:lnTo>
                  <a:pt x="535" y="428"/>
                </a:lnTo>
                <a:lnTo>
                  <a:pt x="545" y="428"/>
                </a:lnTo>
                <a:lnTo>
                  <a:pt x="568" y="428"/>
                </a:lnTo>
                <a:lnTo>
                  <a:pt x="570" y="428"/>
                </a:lnTo>
                <a:lnTo>
                  <a:pt x="616" y="428"/>
                </a:lnTo>
                <a:lnTo>
                  <a:pt x="640" y="428"/>
                </a:lnTo>
                <a:lnTo>
                  <a:pt x="642" y="428"/>
                </a:lnTo>
                <a:lnTo>
                  <a:pt x="663" y="428"/>
                </a:lnTo>
                <a:lnTo>
                  <a:pt x="686" y="428"/>
                </a:lnTo>
                <a:lnTo>
                  <a:pt x="705" y="428"/>
                </a:lnTo>
                <a:lnTo>
                  <a:pt x="702" y="417"/>
                </a:lnTo>
                <a:lnTo>
                  <a:pt x="705" y="415"/>
                </a:lnTo>
                <a:lnTo>
                  <a:pt x="696" y="371"/>
                </a:lnTo>
                <a:lnTo>
                  <a:pt x="686" y="350"/>
                </a:lnTo>
                <a:lnTo>
                  <a:pt x="684" y="333"/>
                </a:lnTo>
                <a:lnTo>
                  <a:pt x="681" y="333"/>
                </a:lnTo>
                <a:lnTo>
                  <a:pt x="679" y="333"/>
                </a:lnTo>
                <a:lnTo>
                  <a:pt x="684" y="302"/>
                </a:lnTo>
                <a:lnTo>
                  <a:pt x="677" y="283"/>
                </a:lnTo>
                <a:lnTo>
                  <a:pt x="675" y="264"/>
                </a:lnTo>
                <a:lnTo>
                  <a:pt x="675" y="260"/>
                </a:lnTo>
                <a:lnTo>
                  <a:pt x="677" y="260"/>
                </a:lnTo>
                <a:lnTo>
                  <a:pt x="677" y="252"/>
                </a:lnTo>
                <a:lnTo>
                  <a:pt x="675" y="239"/>
                </a:lnTo>
                <a:lnTo>
                  <a:pt x="677" y="239"/>
                </a:lnTo>
                <a:lnTo>
                  <a:pt x="675" y="235"/>
                </a:lnTo>
                <a:lnTo>
                  <a:pt x="675" y="216"/>
                </a:lnTo>
                <a:lnTo>
                  <a:pt x="671" y="199"/>
                </a:lnTo>
                <a:lnTo>
                  <a:pt x="671" y="193"/>
                </a:lnTo>
                <a:lnTo>
                  <a:pt x="658" y="168"/>
                </a:lnTo>
                <a:lnTo>
                  <a:pt x="648" y="130"/>
                </a:lnTo>
                <a:lnTo>
                  <a:pt x="646" y="128"/>
                </a:lnTo>
                <a:lnTo>
                  <a:pt x="646" y="126"/>
                </a:lnTo>
                <a:lnTo>
                  <a:pt x="650" y="122"/>
                </a:lnTo>
                <a:lnTo>
                  <a:pt x="646" y="94"/>
                </a:lnTo>
                <a:lnTo>
                  <a:pt x="646" y="78"/>
                </a:lnTo>
                <a:lnTo>
                  <a:pt x="644" y="78"/>
                </a:lnTo>
                <a:lnTo>
                  <a:pt x="642" y="36"/>
                </a:lnTo>
                <a:lnTo>
                  <a:pt x="642" y="34"/>
                </a:lnTo>
                <a:lnTo>
                  <a:pt x="637" y="17"/>
                </a:lnTo>
                <a:lnTo>
                  <a:pt x="575" y="17"/>
                </a:lnTo>
                <a:lnTo>
                  <a:pt x="478" y="17"/>
                </a:lnTo>
                <a:lnTo>
                  <a:pt x="432" y="17"/>
                </a:lnTo>
                <a:lnTo>
                  <a:pt x="371" y="15"/>
                </a:lnTo>
                <a:lnTo>
                  <a:pt x="267" y="13"/>
                </a:lnTo>
                <a:lnTo>
                  <a:pt x="254" y="13"/>
                </a:lnTo>
                <a:lnTo>
                  <a:pt x="208" y="11"/>
                </a:lnTo>
                <a:lnTo>
                  <a:pt x="124" y="6"/>
                </a:lnTo>
                <a:lnTo>
                  <a:pt x="26" y="0"/>
                </a:lnTo>
                <a:lnTo>
                  <a:pt x="21" y="36"/>
                </a:lnTo>
                <a:lnTo>
                  <a:pt x="21" y="44"/>
                </a:lnTo>
                <a:lnTo>
                  <a:pt x="21" y="48"/>
                </a:lnTo>
                <a:lnTo>
                  <a:pt x="21" y="50"/>
                </a:lnTo>
                <a:lnTo>
                  <a:pt x="21" y="67"/>
                </a:lnTo>
                <a:lnTo>
                  <a:pt x="21" y="84"/>
                </a:lnTo>
                <a:lnTo>
                  <a:pt x="17" y="117"/>
                </a:lnTo>
                <a:lnTo>
                  <a:pt x="17" y="134"/>
                </a:lnTo>
                <a:lnTo>
                  <a:pt x="17" y="151"/>
                </a:lnTo>
                <a:lnTo>
                  <a:pt x="15" y="168"/>
                </a:lnTo>
                <a:lnTo>
                  <a:pt x="13" y="216"/>
                </a:lnTo>
                <a:lnTo>
                  <a:pt x="13" y="218"/>
                </a:lnTo>
                <a:lnTo>
                  <a:pt x="13" y="224"/>
                </a:lnTo>
                <a:lnTo>
                  <a:pt x="11" y="252"/>
                </a:lnTo>
                <a:lnTo>
                  <a:pt x="9" y="302"/>
                </a:lnTo>
                <a:lnTo>
                  <a:pt x="7" y="317"/>
                </a:lnTo>
                <a:lnTo>
                  <a:pt x="5" y="329"/>
                </a:lnTo>
                <a:lnTo>
                  <a:pt x="5" y="333"/>
                </a:lnTo>
                <a:lnTo>
                  <a:pt x="5" y="363"/>
                </a:lnTo>
                <a:lnTo>
                  <a:pt x="5" y="369"/>
                </a:lnTo>
                <a:lnTo>
                  <a:pt x="2" y="390"/>
                </a:lnTo>
                <a:lnTo>
                  <a:pt x="0" y="409"/>
                </a:lnTo>
                <a:lnTo>
                  <a:pt x="5" y="411"/>
                </a:lnTo>
                <a:lnTo>
                  <a:pt x="40" y="411"/>
                </a:lnTo>
                <a:lnTo>
                  <a:pt x="99" y="415"/>
                </a:lnTo>
                <a:lnTo>
                  <a:pt x="105" y="415"/>
                </a:lnTo>
                <a:lnTo>
                  <a:pt x="145" y="417"/>
                </a:lnTo>
                <a:lnTo>
                  <a:pt x="183" y="419"/>
                </a:lnTo>
                <a:lnTo>
                  <a:pt x="193" y="419"/>
                </a:lnTo>
                <a:close/>
              </a:path>
            </a:pathLst>
          </a:custGeom>
          <a:solidFill>
            <a:srgbClr val="293E6B"/>
          </a:solidFill>
          <a:ln w="17463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3" name="Freeform 38"/>
          <p:cNvSpPr>
            <a:spLocks/>
          </p:cNvSpPr>
          <p:nvPr/>
        </p:nvSpPr>
        <p:spPr bwMode="auto">
          <a:xfrm>
            <a:off x="3403600" y="2200275"/>
            <a:ext cx="1184275" cy="758825"/>
          </a:xfrm>
          <a:custGeom>
            <a:avLst/>
            <a:gdLst>
              <a:gd name="T0" fmla="*/ 2147483647 w 746"/>
              <a:gd name="T1" fmla="*/ 2147483647 h 478"/>
              <a:gd name="T2" fmla="*/ 2147483647 w 746"/>
              <a:gd name="T3" fmla="*/ 2147483647 h 478"/>
              <a:gd name="T4" fmla="*/ 2147483647 w 746"/>
              <a:gd name="T5" fmla="*/ 2147483647 h 478"/>
              <a:gd name="T6" fmla="*/ 2147483647 w 746"/>
              <a:gd name="T7" fmla="*/ 2147483647 h 478"/>
              <a:gd name="T8" fmla="*/ 2147483647 w 746"/>
              <a:gd name="T9" fmla="*/ 2147483647 h 478"/>
              <a:gd name="T10" fmla="*/ 2147483647 w 746"/>
              <a:gd name="T11" fmla="*/ 2147483647 h 478"/>
              <a:gd name="T12" fmla="*/ 2147483647 w 746"/>
              <a:gd name="T13" fmla="*/ 2147483647 h 478"/>
              <a:gd name="T14" fmla="*/ 2147483647 w 746"/>
              <a:gd name="T15" fmla="*/ 2147483647 h 478"/>
              <a:gd name="T16" fmla="*/ 2147483647 w 746"/>
              <a:gd name="T17" fmla="*/ 2147483647 h 478"/>
              <a:gd name="T18" fmla="*/ 2147483647 w 746"/>
              <a:gd name="T19" fmla="*/ 2147483647 h 478"/>
              <a:gd name="T20" fmla="*/ 2147483647 w 746"/>
              <a:gd name="T21" fmla="*/ 2147483647 h 478"/>
              <a:gd name="T22" fmla="*/ 2147483647 w 746"/>
              <a:gd name="T23" fmla="*/ 2147483647 h 478"/>
              <a:gd name="T24" fmla="*/ 2147483647 w 746"/>
              <a:gd name="T25" fmla="*/ 2147483647 h 478"/>
              <a:gd name="T26" fmla="*/ 2147483647 w 746"/>
              <a:gd name="T27" fmla="*/ 2147483647 h 478"/>
              <a:gd name="T28" fmla="*/ 2147483647 w 746"/>
              <a:gd name="T29" fmla="*/ 2147483647 h 478"/>
              <a:gd name="T30" fmla="*/ 2147483647 w 746"/>
              <a:gd name="T31" fmla="*/ 2147483647 h 478"/>
              <a:gd name="T32" fmla="*/ 2147483647 w 746"/>
              <a:gd name="T33" fmla="*/ 2147483647 h 478"/>
              <a:gd name="T34" fmla="*/ 2147483647 w 746"/>
              <a:gd name="T35" fmla="*/ 2147483647 h 478"/>
              <a:gd name="T36" fmla="*/ 2147483647 w 746"/>
              <a:gd name="T37" fmla="*/ 2147483647 h 478"/>
              <a:gd name="T38" fmla="*/ 2147483647 w 746"/>
              <a:gd name="T39" fmla="*/ 2147483647 h 478"/>
              <a:gd name="T40" fmla="*/ 2147483647 w 746"/>
              <a:gd name="T41" fmla="*/ 2147483647 h 478"/>
              <a:gd name="T42" fmla="*/ 2147483647 w 746"/>
              <a:gd name="T43" fmla="*/ 2147483647 h 478"/>
              <a:gd name="T44" fmla="*/ 2147483647 w 746"/>
              <a:gd name="T45" fmla="*/ 2147483647 h 478"/>
              <a:gd name="T46" fmla="*/ 2147483647 w 746"/>
              <a:gd name="T47" fmla="*/ 2147483647 h 478"/>
              <a:gd name="T48" fmla="*/ 2147483647 w 746"/>
              <a:gd name="T49" fmla="*/ 2147483647 h 478"/>
              <a:gd name="T50" fmla="*/ 2147483647 w 746"/>
              <a:gd name="T51" fmla="*/ 2147483647 h 478"/>
              <a:gd name="T52" fmla="*/ 2147483647 w 746"/>
              <a:gd name="T53" fmla="*/ 2147483647 h 478"/>
              <a:gd name="T54" fmla="*/ 2147483647 w 746"/>
              <a:gd name="T55" fmla="*/ 2147483647 h 478"/>
              <a:gd name="T56" fmla="*/ 2147483647 w 746"/>
              <a:gd name="T57" fmla="*/ 2147483647 h 478"/>
              <a:gd name="T58" fmla="*/ 2147483647 w 746"/>
              <a:gd name="T59" fmla="*/ 2147483647 h 478"/>
              <a:gd name="T60" fmla="*/ 2147483647 w 746"/>
              <a:gd name="T61" fmla="*/ 2147483647 h 478"/>
              <a:gd name="T62" fmla="*/ 2147483647 w 746"/>
              <a:gd name="T63" fmla="*/ 2147483647 h 478"/>
              <a:gd name="T64" fmla="*/ 2147483647 w 746"/>
              <a:gd name="T65" fmla="*/ 2147483647 h 478"/>
              <a:gd name="T66" fmla="*/ 2147483647 w 746"/>
              <a:gd name="T67" fmla="*/ 2147483647 h 478"/>
              <a:gd name="T68" fmla="*/ 2147483647 w 746"/>
              <a:gd name="T69" fmla="*/ 2147483647 h 478"/>
              <a:gd name="T70" fmla="*/ 2147483647 w 746"/>
              <a:gd name="T71" fmla="*/ 2147483647 h 478"/>
              <a:gd name="T72" fmla="*/ 2147483647 w 746"/>
              <a:gd name="T73" fmla="*/ 2147483647 h 478"/>
              <a:gd name="T74" fmla="*/ 2147483647 w 746"/>
              <a:gd name="T75" fmla="*/ 2147483647 h 478"/>
              <a:gd name="T76" fmla="*/ 2147483647 w 746"/>
              <a:gd name="T77" fmla="*/ 2147483647 h 478"/>
              <a:gd name="T78" fmla="*/ 2147483647 w 746"/>
              <a:gd name="T79" fmla="*/ 2147483647 h 478"/>
              <a:gd name="T80" fmla="*/ 2147483647 w 746"/>
              <a:gd name="T81" fmla="*/ 2147483647 h 478"/>
              <a:gd name="T82" fmla="*/ 2147483647 w 746"/>
              <a:gd name="T83" fmla="*/ 2147483647 h 478"/>
              <a:gd name="T84" fmla="*/ 2147483647 w 746"/>
              <a:gd name="T85" fmla="*/ 2147483647 h 478"/>
              <a:gd name="T86" fmla="*/ 2147483647 w 746"/>
              <a:gd name="T87" fmla="*/ 2147483647 h 478"/>
              <a:gd name="T88" fmla="*/ 2147483647 w 746"/>
              <a:gd name="T89" fmla="*/ 2147483647 h 478"/>
              <a:gd name="T90" fmla="*/ 0 w 746"/>
              <a:gd name="T91" fmla="*/ 2147483647 h 478"/>
              <a:gd name="T92" fmla="*/ 2147483647 w 746"/>
              <a:gd name="T93" fmla="*/ 2147483647 h 478"/>
              <a:gd name="T94" fmla="*/ 2147483647 w 746"/>
              <a:gd name="T95" fmla="*/ 2147483647 h 478"/>
              <a:gd name="T96" fmla="*/ 2147483647 w 746"/>
              <a:gd name="T97" fmla="*/ 2147483647 h 478"/>
              <a:gd name="T98" fmla="*/ 2147483647 w 746"/>
              <a:gd name="T99" fmla="*/ 2147483647 h 478"/>
              <a:gd name="T100" fmla="*/ 2147483647 w 746"/>
              <a:gd name="T101" fmla="*/ 2147483647 h 478"/>
              <a:gd name="T102" fmla="*/ 2147483647 w 746"/>
              <a:gd name="T103" fmla="*/ 2147483647 h 478"/>
              <a:gd name="T104" fmla="*/ 2147483647 w 746"/>
              <a:gd name="T105" fmla="*/ 2147483647 h 478"/>
              <a:gd name="T106" fmla="*/ 2147483647 w 746"/>
              <a:gd name="T107" fmla="*/ 2147483647 h 478"/>
              <a:gd name="T108" fmla="*/ 2147483647 w 746"/>
              <a:gd name="T109" fmla="*/ 2147483647 h 478"/>
              <a:gd name="T110" fmla="*/ 2147483647 w 746"/>
              <a:gd name="T111" fmla="*/ 2147483647 h 478"/>
              <a:gd name="T112" fmla="*/ 2147483647 w 746"/>
              <a:gd name="T113" fmla="*/ 2147483647 h 478"/>
              <a:gd name="T114" fmla="*/ 2147483647 w 746"/>
              <a:gd name="T115" fmla="*/ 2147483647 h 478"/>
              <a:gd name="T116" fmla="*/ 2147483647 w 746"/>
              <a:gd name="T117" fmla="*/ 2147483647 h 478"/>
              <a:gd name="T118" fmla="*/ 2147483647 w 746"/>
              <a:gd name="T119" fmla="*/ 2147483647 h 478"/>
              <a:gd name="T120" fmla="*/ 2147483647 w 746"/>
              <a:gd name="T121" fmla="*/ 2147483647 h 478"/>
              <a:gd name="T122" fmla="*/ 2147483647 w 746"/>
              <a:gd name="T123" fmla="*/ 2147483647 h 47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746"/>
              <a:gd name="T187" fmla="*/ 0 h 478"/>
              <a:gd name="T188" fmla="*/ 746 w 746"/>
              <a:gd name="T189" fmla="*/ 478 h 478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746" h="478">
                <a:moveTo>
                  <a:pt x="675" y="438"/>
                </a:moveTo>
                <a:lnTo>
                  <a:pt x="679" y="442"/>
                </a:lnTo>
                <a:lnTo>
                  <a:pt x="692" y="442"/>
                </a:lnTo>
                <a:lnTo>
                  <a:pt x="711" y="450"/>
                </a:lnTo>
                <a:lnTo>
                  <a:pt x="721" y="463"/>
                </a:lnTo>
                <a:lnTo>
                  <a:pt x="730" y="473"/>
                </a:lnTo>
                <a:lnTo>
                  <a:pt x="740" y="478"/>
                </a:lnTo>
                <a:lnTo>
                  <a:pt x="746" y="478"/>
                </a:lnTo>
                <a:lnTo>
                  <a:pt x="744" y="478"/>
                </a:lnTo>
                <a:lnTo>
                  <a:pt x="742" y="469"/>
                </a:lnTo>
                <a:lnTo>
                  <a:pt x="742" y="465"/>
                </a:lnTo>
                <a:lnTo>
                  <a:pt x="730" y="450"/>
                </a:lnTo>
                <a:lnTo>
                  <a:pt x="738" y="423"/>
                </a:lnTo>
                <a:lnTo>
                  <a:pt x="742" y="417"/>
                </a:lnTo>
                <a:lnTo>
                  <a:pt x="742" y="404"/>
                </a:lnTo>
                <a:lnTo>
                  <a:pt x="746" y="398"/>
                </a:lnTo>
                <a:lnTo>
                  <a:pt x="746" y="394"/>
                </a:lnTo>
                <a:lnTo>
                  <a:pt x="740" y="381"/>
                </a:lnTo>
                <a:lnTo>
                  <a:pt x="736" y="375"/>
                </a:lnTo>
                <a:lnTo>
                  <a:pt x="738" y="358"/>
                </a:lnTo>
                <a:lnTo>
                  <a:pt x="730" y="344"/>
                </a:lnTo>
                <a:lnTo>
                  <a:pt x="740" y="344"/>
                </a:lnTo>
                <a:lnTo>
                  <a:pt x="744" y="344"/>
                </a:lnTo>
                <a:lnTo>
                  <a:pt x="744" y="327"/>
                </a:lnTo>
                <a:lnTo>
                  <a:pt x="744" y="310"/>
                </a:lnTo>
                <a:lnTo>
                  <a:pt x="744" y="297"/>
                </a:lnTo>
                <a:lnTo>
                  <a:pt x="742" y="276"/>
                </a:lnTo>
                <a:lnTo>
                  <a:pt x="742" y="260"/>
                </a:lnTo>
                <a:lnTo>
                  <a:pt x="742" y="251"/>
                </a:lnTo>
                <a:lnTo>
                  <a:pt x="742" y="203"/>
                </a:lnTo>
                <a:lnTo>
                  <a:pt x="742" y="195"/>
                </a:lnTo>
                <a:lnTo>
                  <a:pt x="742" y="191"/>
                </a:lnTo>
                <a:lnTo>
                  <a:pt x="742" y="170"/>
                </a:lnTo>
                <a:lnTo>
                  <a:pt x="742" y="144"/>
                </a:lnTo>
                <a:lnTo>
                  <a:pt x="742" y="109"/>
                </a:lnTo>
                <a:lnTo>
                  <a:pt x="738" y="100"/>
                </a:lnTo>
                <a:lnTo>
                  <a:pt x="736" y="94"/>
                </a:lnTo>
                <a:lnTo>
                  <a:pt x="723" y="88"/>
                </a:lnTo>
                <a:lnTo>
                  <a:pt x="704" y="67"/>
                </a:lnTo>
                <a:lnTo>
                  <a:pt x="702" y="59"/>
                </a:lnTo>
                <a:lnTo>
                  <a:pt x="721" y="44"/>
                </a:lnTo>
                <a:lnTo>
                  <a:pt x="730" y="19"/>
                </a:lnTo>
                <a:lnTo>
                  <a:pt x="711" y="19"/>
                </a:lnTo>
                <a:lnTo>
                  <a:pt x="688" y="21"/>
                </a:lnTo>
                <a:lnTo>
                  <a:pt x="667" y="21"/>
                </a:lnTo>
                <a:lnTo>
                  <a:pt x="665" y="21"/>
                </a:lnTo>
                <a:lnTo>
                  <a:pt x="641" y="21"/>
                </a:lnTo>
                <a:lnTo>
                  <a:pt x="595" y="21"/>
                </a:lnTo>
                <a:lnTo>
                  <a:pt x="593" y="21"/>
                </a:lnTo>
                <a:lnTo>
                  <a:pt x="570" y="21"/>
                </a:lnTo>
                <a:lnTo>
                  <a:pt x="560" y="21"/>
                </a:lnTo>
                <a:lnTo>
                  <a:pt x="526" y="21"/>
                </a:lnTo>
                <a:lnTo>
                  <a:pt x="524" y="21"/>
                </a:lnTo>
                <a:lnTo>
                  <a:pt x="499" y="19"/>
                </a:lnTo>
                <a:lnTo>
                  <a:pt x="478" y="19"/>
                </a:lnTo>
                <a:lnTo>
                  <a:pt x="440" y="19"/>
                </a:lnTo>
                <a:lnTo>
                  <a:pt x="432" y="19"/>
                </a:lnTo>
                <a:lnTo>
                  <a:pt x="419" y="17"/>
                </a:lnTo>
                <a:lnTo>
                  <a:pt x="405" y="17"/>
                </a:lnTo>
                <a:lnTo>
                  <a:pt x="359" y="15"/>
                </a:lnTo>
                <a:lnTo>
                  <a:pt x="300" y="12"/>
                </a:lnTo>
                <a:lnTo>
                  <a:pt x="289" y="12"/>
                </a:lnTo>
                <a:lnTo>
                  <a:pt x="218" y="10"/>
                </a:lnTo>
                <a:lnTo>
                  <a:pt x="208" y="10"/>
                </a:lnTo>
                <a:lnTo>
                  <a:pt x="170" y="8"/>
                </a:lnTo>
                <a:lnTo>
                  <a:pt x="130" y="6"/>
                </a:lnTo>
                <a:lnTo>
                  <a:pt x="124" y="6"/>
                </a:lnTo>
                <a:lnTo>
                  <a:pt x="65" y="4"/>
                </a:lnTo>
                <a:lnTo>
                  <a:pt x="30" y="2"/>
                </a:lnTo>
                <a:lnTo>
                  <a:pt x="25" y="0"/>
                </a:lnTo>
                <a:lnTo>
                  <a:pt x="25" y="8"/>
                </a:lnTo>
                <a:lnTo>
                  <a:pt x="25" y="27"/>
                </a:lnTo>
                <a:lnTo>
                  <a:pt x="21" y="94"/>
                </a:lnTo>
                <a:lnTo>
                  <a:pt x="21" y="98"/>
                </a:lnTo>
                <a:lnTo>
                  <a:pt x="17" y="128"/>
                </a:lnTo>
                <a:lnTo>
                  <a:pt x="15" y="161"/>
                </a:lnTo>
                <a:lnTo>
                  <a:pt x="13" y="184"/>
                </a:lnTo>
                <a:lnTo>
                  <a:pt x="13" y="195"/>
                </a:lnTo>
                <a:lnTo>
                  <a:pt x="11" y="226"/>
                </a:lnTo>
                <a:lnTo>
                  <a:pt x="11" y="237"/>
                </a:lnTo>
                <a:lnTo>
                  <a:pt x="11" y="243"/>
                </a:lnTo>
                <a:lnTo>
                  <a:pt x="9" y="260"/>
                </a:lnTo>
                <a:lnTo>
                  <a:pt x="9" y="279"/>
                </a:lnTo>
                <a:lnTo>
                  <a:pt x="7" y="293"/>
                </a:lnTo>
                <a:lnTo>
                  <a:pt x="7" y="310"/>
                </a:lnTo>
                <a:lnTo>
                  <a:pt x="4" y="327"/>
                </a:lnTo>
                <a:lnTo>
                  <a:pt x="4" y="331"/>
                </a:lnTo>
                <a:lnTo>
                  <a:pt x="4" y="344"/>
                </a:lnTo>
                <a:lnTo>
                  <a:pt x="2" y="377"/>
                </a:lnTo>
                <a:lnTo>
                  <a:pt x="0" y="394"/>
                </a:lnTo>
                <a:lnTo>
                  <a:pt x="4" y="394"/>
                </a:lnTo>
                <a:lnTo>
                  <a:pt x="7" y="394"/>
                </a:lnTo>
                <a:lnTo>
                  <a:pt x="55" y="396"/>
                </a:lnTo>
                <a:lnTo>
                  <a:pt x="82" y="398"/>
                </a:lnTo>
                <a:lnTo>
                  <a:pt x="84" y="398"/>
                </a:lnTo>
                <a:lnTo>
                  <a:pt x="105" y="400"/>
                </a:lnTo>
                <a:lnTo>
                  <a:pt x="118" y="400"/>
                </a:lnTo>
                <a:lnTo>
                  <a:pt x="120" y="400"/>
                </a:lnTo>
                <a:lnTo>
                  <a:pt x="126" y="400"/>
                </a:lnTo>
                <a:lnTo>
                  <a:pt x="157" y="400"/>
                </a:lnTo>
                <a:lnTo>
                  <a:pt x="178" y="402"/>
                </a:lnTo>
                <a:lnTo>
                  <a:pt x="195" y="404"/>
                </a:lnTo>
                <a:lnTo>
                  <a:pt x="227" y="404"/>
                </a:lnTo>
                <a:lnTo>
                  <a:pt x="233" y="404"/>
                </a:lnTo>
                <a:lnTo>
                  <a:pt x="277" y="406"/>
                </a:lnTo>
                <a:lnTo>
                  <a:pt x="317" y="409"/>
                </a:lnTo>
                <a:lnTo>
                  <a:pt x="350" y="409"/>
                </a:lnTo>
                <a:lnTo>
                  <a:pt x="380" y="409"/>
                </a:lnTo>
                <a:lnTo>
                  <a:pt x="445" y="409"/>
                </a:lnTo>
                <a:lnTo>
                  <a:pt x="472" y="413"/>
                </a:lnTo>
                <a:lnTo>
                  <a:pt x="545" y="413"/>
                </a:lnTo>
                <a:lnTo>
                  <a:pt x="558" y="425"/>
                </a:lnTo>
                <a:lnTo>
                  <a:pt x="564" y="427"/>
                </a:lnTo>
                <a:lnTo>
                  <a:pt x="570" y="429"/>
                </a:lnTo>
                <a:lnTo>
                  <a:pt x="579" y="434"/>
                </a:lnTo>
                <a:lnTo>
                  <a:pt x="593" y="442"/>
                </a:lnTo>
                <a:lnTo>
                  <a:pt x="608" y="429"/>
                </a:lnTo>
                <a:lnTo>
                  <a:pt x="629" y="432"/>
                </a:lnTo>
                <a:lnTo>
                  <a:pt x="631" y="432"/>
                </a:lnTo>
                <a:lnTo>
                  <a:pt x="644" y="429"/>
                </a:lnTo>
                <a:lnTo>
                  <a:pt x="646" y="432"/>
                </a:lnTo>
                <a:lnTo>
                  <a:pt x="667" y="429"/>
                </a:lnTo>
                <a:lnTo>
                  <a:pt x="675" y="438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4" name="Freeform 39"/>
          <p:cNvSpPr>
            <a:spLocks/>
          </p:cNvSpPr>
          <p:nvPr/>
        </p:nvSpPr>
        <p:spPr bwMode="auto">
          <a:xfrm>
            <a:off x="3403600" y="2200275"/>
            <a:ext cx="1184275" cy="758825"/>
          </a:xfrm>
          <a:custGeom>
            <a:avLst/>
            <a:gdLst>
              <a:gd name="T0" fmla="*/ 2147483647 w 746"/>
              <a:gd name="T1" fmla="*/ 2147483647 h 478"/>
              <a:gd name="T2" fmla="*/ 2147483647 w 746"/>
              <a:gd name="T3" fmla="*/ 2147483647 h 478"/>
              <a:gd name="T4" fmla="*/ 2147483647 w 746"/>
              <a:gd name="T5" fmla="*/ 2147483647 h 478"/>
              <a:gd name="T6" fmla="*/ 2147483647 w 746"/>
              <a:gd name="T7" fmla="*/ 2147483647 h 478"/>
              <a:gd name="T8" fmla="*/ 2147483647 w 746"/>
              <a:gd name="T9" fmla="*/ 2147483647 h 478"/>
              <a:gd name="T10" fmla="*/ 2147483647 w 746"/>
              <a:gd name="T11" fmla="*/ 2147483647 h 478"/>
              <a:gd name="T12" fmla="*/ 2147483647 w 746"/>
              <a:gd name="T13" fmla="*/ 2147483647 h 478"/>
              <a:gd name="T14" fmla="*/ 2147483647 w 746"/>
              <a:gd name="T15" fmla="*/ 2147483647 h 478"/>
              <a:gd name="T16" fmla="*/ 2147483647 w 746"/>
              <a:gd name="T17" fmla="*/ 2147483647 h 478"/>
              <a:gd name="T18" fmla="*/ 2147483647 w 746"/>
              <a:gd name="T19" fmla="*/ 2147483647 h 478"/>
              <a:gd name="T20" fmla="*/ 2147483647 w 746"/>
              <a:gd name="T21" fmla="*/ 2147483647 h 478"/>
              <a:gd name="T22" fmla="*/ 2147483647 w 746"/>
              <a:gd name="T23" fmla="*/ 2147483647 h 478"/>
              <a:gd name="T24" fmla="*/ 2147483647 w 746"/>
              <a:gd name="T25" fmla="*/ 2147483647 h 478"/>
              <a:gd name="T26" fmla="*/ 2147483647 w 746"/>
              <a:gd name="T27" fmla="*/ 2147483647 h 478"/>
              <a:gd name="T28" fmla="*/ 2147483647 w 746"/>
              <a:gd name="T29" fmla="*/ 2147483647 h 478"/>
              <a:gd name="T30" fmla="*/ 2147483647 w 746"/>
              <a:gd name="T31" fmla="*/ 2147483647 h 478"/>
              <a:gd name="T32" fmla="*/ 2147483647 w 746"/>
              <a:gd name="T33" fmla="*/ 2147483647 h 478"/>
              <a:gd name="T34" fmla="*/ 2147483647 w 746"/>
              <a:gd name="T35" fmla="*/ 2147483647 h 478"/>
              <a:gd name="T36" fmla="*/ 2147483647 w 746"/>
              <a:gd name="T37" fmla="*/ 2147483647 h 478"/>
              <a:gd name="T38" fmla="*/ 2147483647 w 746"/>
              <a:gd name="T39" fmla="*/ 2147483647 h 478"/>
              <a:gd name="T40" fmla="*/ 2147483647 w 746"/>
              <a:gd name="T41" fmla="*/ 2147483647 h 478"/>
              <a:gd name="T42" fmla="*/ 2147483647 w 746"/>
              <a:gd name="T43" fmla="*/ 2147483647 h 478"/>
              <a:gd name="T44" fmla="*/ 2147483647 w 746"/>
              <a:gd name="T45" fmla="*/ 2147483647 h 478"/>
              <a:gd name="T46" fmla="*/ 2147483647 w 746"/>
              <a:gd name="T47" fmla="*/ 2147483647 h 478"/>
              <a:gd name="T48" fmla="*/ 2147483647 w 746"/>
              <a:gd name="T49" fmla="*/ 2147483647 h 478"/>
              <a:gd name="T50" fmla="*/ 2147483647 w 746"/>
              <a:gd name="T51" fmla="*/ 2147483647 h 478"/>
              <a:gd name="T52" fmla="*/ 2147483647 w 746"/>
              <a:gd name="T53" fmla="*/ 2147483647 h 478"/>
              <a:gd name="T54" fmla="*/ 2147483647 w 746"/>
              <a:gd name="T55" fmla="*/ 2147483647 h 478"/>
              <a:gd name="T56" fmla="*/ 2147483647 w 746"/>
              <a:gd name="T57" fmla="*/ 2147483647 h 478"/>
              <a:gd name="T58" fmla="*/ 2147483647 w 746"/>
              <a:gd name="T59" fmla="*/ 2147483647 h 478"/>
              <a:gd name="T60" fmla="*/ 2147483647 w 746"/>
              <a:gd name="T61" fmla="*/ 2147483647 h 478"/>
              <a:gd name="T62" fmla="*/ 2147483647 w 746"/>
              <a:gd name="T63" fmla="*/ 2147483647 h 478"/>
              <a:gd name="T64" fmla="*/ 2147483647 w 746"/>
              <a:gd name="T65" fmla="*/ 2147483647 h 478"/>
              <a:gd name="T66" fmla="*/ 2147483647 w 746"/>
              <a:gd name="T67" fmla="*/ 2147483647 h 478"/>
              <a:gd name="T68" fmla="*/ 2147483647 w 746"/>
              <a:gd name="T69" fmla="*/ 2147483647 h 478"/>
              <a:gd name="T70" fmla="*/ 2147483647 w 746"/>
              <a:gd name="T71" fmla="*/ 2147483647 h 478"/>
              <a:gd name="T72" fmla="*/ 2147483647 w 746"/>
              <a:gd name="T73" fmla="*/ 2147483647 h 478"/>
              <a:gd name="T74" fmla="*/ 2147483647 w 746"/>
              <a:gd name="T75" fmla="*/ 2147483647 h 478"/>
              <a:gd name="T76" fmla="*/ 2147483647 w 746"/>
              <a:gd name="T77" fmla="*/ 2147483647 h 478"/>
              <a:gd name="T78" fmla="*/ 2147483647 w 746"/>
              <a:gd name="T79" fmla="*/ 2147483647 h 478"/>
              <a:gd name="T80" fmla="*/ 2147483647 w 746"/>
              <a:gd name="T81" fmla="*/ 2147483647 h 478"/>
              <a:gd name="T82" fmla="*/ 2147483647 w 746"/>
              <a:gd name="T83" fmla="*/ 2147483647 h 478"/>
              <a:gd name="T84" fmla="*/ 2147483647 w 746"/>
              <a:gd name="T85" fmla="*/ 2147483647 h 478"/>
              <a:gd name="T86" fmla="*/ 2147483647 w 746"/>
              <a:gd name="T87" fmla="*/ 2147483647 h 478"/>
              <a:gd name="T88" fmla="*/ 2147483647 w 746"/>
              <a:gd name="T89" fmla="*/ 2147483647 h 478"/>
              <a:gd name="T90" fmla="*/ 0 w 746"/>
              <a:gd name="T91" fmla="*/ 2147483647 h 478"/>
              <a:gd name="T92" fmla="*/ 2147483647 w 746"/>
              <a:gd name="T93" fmla="*/ 2147483647 h 478"/>
              <a:gd name="T94" fmla="*/ 2147483647 w 746"/>
              <a:gd name="T95" fmla="*/ 2147483647 h 478"/>
              <a:gd name="T96" fmla="*/ 2147483647 w 746"/>
              <a:gd name="T97" fmla="*/ 2147483647 h 478"/>
              <a:gd name="T98" fmla="*/ 2147483647 w 746"/>
              <a:gd name="T99" fmla="*/ 2147483647 h 478"/>
              <a:gd name="T100" fmla="*/ 2147483647 w 746"/>
              <a:gd name="T101" fmla="*/ 2147483647 h 478"/>
              <a:gd name="T102" fmla="*/ 2147483647 w 746"/>
              <a:gd name="T103" fmla="*/ 2147483647 h 478"/>
              <a:gd name="T104" fmla="*/ 2147483647 w 746"/>
              <a:gd name="T105" fmla="*/ 2147483647 h 478"/>
              <a:gd name="T106" fmla="*/ 2147483647 w 746"/>
              <a:gd name="T107" fmla="*/ 2147483647 h 478"/>
              <a:gd name="T108" fmla="*/ 2147483647 w 746"/>
              <a:gd name="T109" fmla="*/ 2147483647 h 478"/>
              <a:gd name="T110" fmla="*/ 2147483647 w 746"/>
              <a:gd name="T111" fmla="*/ 2147483647 h 478"/>
              <a:gd name="T112" fmla="*/ 2147483647 w 746"/>
              <a:gd name="T113" fmla="*/ 2147483647 h 478"/>
              <a:gd name="T114" fmla="*/ 2147483647 w 746"/>
              <a:gd name="T115" fmla="*/ 2147483647 h 478"/>
              <a:gd name="T116" fmla="*/ 2147483647 w 746"/>
              <a:gd name="T117" fmla="*/ 2147483647 h 478"/>
              <a:gd name="T118" fmla="*/ 2147483647 w 746"/>
              <a:gd name="T119" fmla="*/ 2147483647 h 478"/>
              <a:gd name="T120" fmla="*/ 2147483647 w 746"/>
              <a:gd name="T121" fmla="*/ 2147483647 h 478"/>
              <a:gd name="T122" fmla="*/ 2147483647 w 746"/>
              <a:gd name="T123" fmla="*/ 2147483647 h 47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746"/>
              <a:gd name="T187" fmla="*/ 0 h 478"/>
              <a:gd name="T188" fmla="*/ 746 w 746"/>
              <a:gd name="T189" fmla="*/ 478 h 478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746" h="478">
                <a:moveTo>
                  <a:pt x="675" y="438"/>
                </a:moveTo>
                <a:lnTo>
                  <a:pt x="679" y="442"/>
                </a:lnTo>
                <a:lnTo>
                  <a:pt x="692" y="442"/>
                </a:lnTo>
                <a:lnTo>
                  <a:pt x="711" y="450"/>
                </a:lnTo>
                <a:lnTo>
                  <a:pt x="721" y="463"/>
                </a:lnTo>
                <a:lnTo>
                  <a:pt x="730" y="473"/>
                </a:lnTo>
                <a:lnTo>
                  <a:pt x="740" y="478"/>
                </a:lnTo>
                <a:lnTo>
                  <a:pt x="746" y="478"/>
                </a:lnTo>
                <a:lnTo>
                  <a:pt x="744" y="478"/>
                </a:lnTo>
                <a:lnTo>
                  <a:pt x="742" y="469"/>
                </a:lnTo>
                <a:lnTo>
                  <a:pt x="742" y="465"/>
                </a:lnTo>
                <a:lnTo>
                  <a:pt x="730" y="450"/>
                </a:lnTo>
                <a:lnTo>
                  <a:pt x="738" y="423"/>
                </a:lnTo>
                <a:lnTo>
                  <a:pt x="742" y="417"/>
                </a:lnTo>
                <a:lnTo>
                  <a:pt x="742" y="404"/>
                </a:lnTo>
                <a:lnTo>
                  <a:pt x="746" y="398"/>
                </a:lnTo>
                <a:lnTo>
                  <a:pt x="746" y="394"/>
                </a:lnTo>
                <a:lnTo>
                  <a:pt x="740" y="381"/>
                </a:lnTo>
                <a:lnTo>
                  <a:pt x="736" y="375"/>
                </a:lnTo>
                <a:lnTo>
                  <a:pt x="738" y="358"/>
                </a:lnTo>
                <a:lnTo>
                  <a:pt x="730" y="344"/>
                </a:lnTo>
                <a:lnTo>
                  <a:pt x="740" y="344"/>
                </a:lnTo>
                <a:lnTo>
                  <a:pt x="744" y="344"/>
                </a:lnTo>
                <a:lnTo>
                  <a:pt x="744" y="327"/>
                </a:lnTo>
                <a:lnTo>
                  <a:pt x="744" y="310"/>
                </a:lnTo>
                <a:lnTo>
                  <a:pt x="744" y="297"/>
                </a:lnTo>
                <a:lnTo>
                  <a:pt x="742" y="276"/>
                </a:lnTo>
                <a:lnTo>
                  <a:pt x="742" y="260"/>
                </a:lnTo>
                <a:lnTo>
                  <a:pt x="742" y="251"/>
                </a:lnTo>
                <a:lnTo>
                  <a:pt x="742" y="203"/>
                </a:lnTo>
                <a:lnTo>
                  <a:pt x="742" y="195"/>
                </a:lnTo>
                <a:lnTo>
                  <a:pt x="742" y="191"/>
                </a:lnTo>
                <a:lnTo>
                  <a:pt x="742" y="170"/>
                </a:lnTo>
                <a:lnTo>
                  <a:pt x="742" y="144"/>
                </a:lnTo>
                <a:lnTo>
                  <a:pt x="742" y="109"/>
                </a:lnTo>
                <a:lnTo>
                  <a:pt x="738" y="100"/>
                </a:lnTo>
                <a:lnTo>
                  <a:pt x="736" y="94"/>
                </a:lnTo>
                <a:lnTo>
                  <a:pt x="723" y="88"/>
                </a:lnTo>
                <a:lnTo>
                  <a:pt x="704" y="67"/>
                </a:lnTo>
                <a:lnTo>
                  <a:pt x="702" y="59"/>
                </a:lnTo>
                <a:lnTo>
                  <a:pt x="721" y="44"/>
                </a:lnTo>
                <a:lnTo>
                  <a:pt x="730" y="19"/>
                </a:lnTo>
                <a:lnTo>
                  <a:pt x="711" y="19"/>
                </a:lnTo>
                <a:lnTo>
                  <a:pt x="688" y="21"/>
                </a:lnTo>
                <a:lnTo>
                  <a:pt x="667" y="21"/>
                </a:lnTo>
                <a:lnTo>
                  <a:pt x="665" y="21"/>
                </a:lnTo>
                <a:lnTo>
                  <a:pt x="641" y="21"/>
                </a:lnTo>
                <a:lnTo>
                  <a:pt x="595" y="21"/>
                </a:lnTo>
                <a:lnTo>
                  <a:pt x="593" y="21"/>
                </a:lnTo>
                <a:lnTo>
                  <a:pt x="570" y="21"/>
                </a:lnTo>
                <a:lnTo>
                  <a:pt x="560" y="21"/>
                </a:lnTo>
                <a:lnTo>
                  <a:pt x="526" y="21"/>
                </a:lnTo>
                <a:lnTo>
                  <a:pt x="524" y="21"/>
                </a:lnTo>
                <a:lnTo>
                  <a:pt x="499" y="19"/>
                </a:lnTo>
                <a:lnTo>
                  <a:pt x="478" y="19"/>
                </a:lnTo>
                <a:lnTo>
                  <a:pt x="440" y="19"/>
                </a:lnTo>
                <a:lnTo>
                  <a:pt x="432" y="19"/>
                </a:lnTo>
                <a:lnTo>
                  <a:pt x="419" y="17"/>
                </a:lnTo>
                <a:lnTo>
                  <a:pt x="405" y="17"/>
                </a:lnTo>
                <a:lnTo>
                  <a:pt x="359" y="15"/>
                </a:lnTo>
                <a:lnTo>
                  <a:pt x="300" y="12"/>
                </a:lnTo>
                <a:lnTo>
                  <a:pt x="289" y="12"/>
                </a:lnTo>
                <a:lnTo>
                  <a:pt x="218" y="10"/>
                </a:lnTo>
                <a:lnTo>
                  <a:pt x="208" y="10"/>
                </a:lnTo>
                <a:lnTo>
                  <a:pt x="170" y="8"/>
                </a:lnTo>
                <a:lnTo>
                  <a:pt x="130" y="6"/>
                </a:lnTo>
                <a:lnTo>
                  <a:pt x="124" y="6"/>
                </a:lnTo>
                <a:lnTo>
                  <a:pt x="65" y="4"/>
                </a:lnTo>
                <a:lnTo>
                  <a:pt x="30" y="2"/>
                </a:lnTo>
                <a:lnTo>
                  <a:pt x="25" y="0"/>
                </a:lnTo>
                <a:lnTo>
                  <a:pt x="25" y="8"/>
                </a:lnTo>
                <a:lnTo>
                  <a:pt x="25" y="27"/>
                </a:lnTo>
                <a:lnTo>
                  <a:pt x="21" y="94"/>
                </a:lnTo>
                <a:lnTo>
                  <a:pt x="21" y="98"/>
                </a:lnTo>
                <a:lnTo>
                  <a:pt x="17" y="128"/>
                </a:lnTo>
                <a:lnTo>
                  <a:pt x="15" y="161"/>
                </a:lnTo>
                <a:lnTo>
                  <a:pt x="13" y="184"/>
                </a:lnTo>
                <a:lnTo>
                  <a:pt x="13" y="195"/>
                </a:lnTo>
                <a:lnTo>
                  <a:pt x="11" y="226"/>
                </a:lnTo>
                <a:lnTo>
                  <a:pt x="11" y="237"/>
                </a:lnTo>
                <a:lnTo>
                  <a:pt x="11" y="243"/>
                </a:lnTo>
                <a:lnTo>
                  <a:pt x="9" y="260"/>
                </a:lnTo>
                <a:lnTo>
                  <a:pt x="9" y="279"/>
                </a:lnTo>
                <a:lnTo>
                  <a:pt x="7" y="293"/>
                </a:lnTo>
                <a:lnTo>
                  <a:pt x="7" y="310"/>
                </a:lnTo>
                <a:lnTo>
                  <a:pt x="4" y="327"/>
                </a:lnTo>
                <a:lnTo>
                  <a:pt x="4" y="331"/>
                </a:lnTo>
                <a:lnTo>
                  <a:pt x="4" y="344"/>
                </a:lnTo>
                <a:lnTo>
                  <a:pt x="2" y="377"/>
                </a:lnTo>
                <a:lnTo>
                  <a:pt x="0" y="394"/>
                </a:lnTo>
                <a:lnTo>
                  <a:pt x="4" y="394"/>
                </a:lnTo>
                <a:lnTo>
                  <a:pt x="7" y="394"/>
                </a:lnTo>
                <a:lnTo>
                  <a:pt x="55" y="396"/>
                </a:lnTo>
                <a:lnTo>
                  <a:pt x="82" y="398"/>
                </a:lnTo>
                <a:lnTo>
                  <a:pt x="84" y="398"/>
                </a:lnTo>
                <a:lnTo>
                  <a:pt x="105" y="400"/>
                </a:lnTo>
                <a:lnTo>
                  <a:pt x="118" y="400"/>
                </a:lnTo>
                <a:lnTo>
                  <a:pt x="120" y="400"/>
                </a:lnTo>
                <a:lnTo>
                  <a:pt x="126" y="400"/>
                </a:lnTo>
                <a:lnTo>
                  <a:pt x="157" y="400"/>
                </a:lnTo>
                <a:lnTo>
                  <a:pt x="178" y="402"/>
                </a:lnTo>
                <a:lnTo>
                  <a:pt x="195" y="404"/>
                </a:lnTo>
                <a:lnTo>
                  <a:pt x="227" y="404"/>
                </a:lnTo>
                <a:lnTo>
                  <a:pt x="233" y="404"/>
                </a:lnTo>
                <a:lnTo>
                  <a:pt x="277" y="406"/>
                </a:lnTo>
                <a:lnTo>
                  <a:pt x="317" y="409"/>
                </a:lnTo>
                <a:lnTo>
                  <a:pt x="350" y="409"/>
                </a:lnTo>
                <a:lnTo>
                  <a:pt x="380" y="409"/>
                </a:lnTo>
                <a:lnTo>
                  <a:pt x="445" y="409"/>
                </a:lnTo>
                <a:lnTo>
                  <a:pt x="472" y="413"/>
                </a:lnTo>
                <a:lnTo>
                  <a:pt x="545" y="413"/>
                </a:lnTo>
                <a:lnTo>
                  <a:pt x="558" y="425"/>
                </a:lnTo>
                <a:lnTo>
                  <a:pt x="564" y="427"/>
                </a:lnTo>
                <a:lnTo>
                  <a:pt x="570" y="429"/>
                </a:lnTo>
                <a:lnTo>
                  <a:pt x="579" y="434"/>
                </a:lnTo>
                <a:lnTo>
                  <a:pt x="593" y="442"/>
                </a:lnTo>
                <a:lnTo>
                  <a:pt x="608" y="429"/>
                </a:lnTo>
                <a:lnTo>
                  <a:pt x="629" y="432"/>
                </a:lnTo>
                <a:lnTo>
                  <a:pt x="631" y="432"/>
                </a:lnTo>
                <a:lnTo>
                  <a:pt x="644" y="429"/>
                </a:lnTo>
                <a:lnTo>
                  <a:pt x="646" y="432"/>
                </a:lnTo>
                <a:lnTo>
                  <a:pt x="667" y="429"/>
                </a:lnTo>
                <a:lnTo>
                  <a:pt x="675" y="438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5" name="Freeform 41"/>
          <p:cNvSpPr>
            <a:spLocks/>
          </p:cNvSpPr>
          <p:nvPr/>
        </p:nvSpPr>
        <p:spPr bwMode="auto">
          <a:xfrm>
            <a:off x="8021638" y="1906588"/>
            <a:ext cx="292100" cy="533400"/>
          </a:xfrm>
          <a:custGeom>
            <a:avLst/>
            <a:gdLst>
              <a:gd name="T0" fmla="*/ 2147483647 w 184"/>
              <a:gd name="T1" fmla="*/ 2147483647 h 336"/>
              <a:gd name="T2" fmla="*/ 2147483647 w 184"/>
              <a:gd name="T3" fmla="*/ 2147483647 h 336"/>
              <a:gd name="T4" fmla="*/ 2147483647 w 184"/>
              <a:gd name="T5" fmla="*/ 2147483647 h 336"/>
              <a:gd name="T6" fmla="*/ 2147483647 w 184"/>
              <a:gd name="T7" fmla="*/ 2147483647 h 336"/>
              <a:gd name="T8" fmla="*/ 2147483647 w 184"/>
              <a:gd name="T9" fmla="*/ 2147483647 h 336"/>
              <a:gd name="T10" fmla="*/ 2147483647 w 184"/>
              <a:gd name="T11" fmla="*/ 2147483647 h 336"/>
              <a:gd name="T12" fmla="*/ 2147483647 w 184"/>
              <a:gd name="T13" fmla="*/ 2147483647 h 336"/>
              <a:gd name="T14" fmla="*/ 2147483647 w 184"/>
              <a:gd name="T15" fmla="*/ 2147483647 h 336"/>
              <a:gd name="T16" fmla="*/ 2147483647 w 184"/>
              <a:gd name="T17" fmla="*/ 2147483647 h 336"/>
              <a:gd name="T18" fmla="*/ 2147483647 w 184"/>
              <a:gd name="T19" fmla="*/ 2147483647 h 336"/>
              <a:gd name="T20" fmla="*/ 2147483647 w 184"/>
              <a:gd name="T21" fmla="*/ 2147483647 h 336"/>
              <a:gd name="T22" fmla="*/ 2147483647 w 184"/>
              <a:gd name="T23" fmla="*/ 2147483647 h 336"/>
              <a:gd name="T24" fmla="*/ 2147483647 w 184"/>
              <a:gd name="T25" fmla="*/ 2147483647 h 336"/>
              <a:gd name="T26" fmla="*/ 2147483647 w 184"/>
              <a:gd name="T27" fmla="*/ 2147483647 h 336"/>
              <a:gd name="T28" fmla="*/ 2147483647 w 184"/>
              <a:gd name="T29" fmla="*/ 2147483647 h 336"/>
              <a:gd name="T30" fmla="*/ 2147483647 w 184"/>
              <a:gd name="T31" fmla="*/ 2147483647 h 336"/>
              <a:gd name="T32" fmla="*/ 2147483647 w 184"/>
              <a:gd name="T33" fmla="*/ 2147483647 h 336"/>
              <a:gd name="T34" fmla="*/ 2147483647 w 184"/>
              <a:gd name="T35" fmla="*/ 2147483647 h 336"/>
              <a:gd name="T36" fmla="*/ 2147483647 w 184"/>
              <a:gd name="T37" fmla="*/ 2147483647 h 336"/>
              <a:gd name="T38" fmla="*/ 2147483647 w 184"/>
              <a:gd name="T39" fmla="*/ 2147483647 h 336"/>
              <a:gd name="T40" fmla="*/ 2147483647 w 184"/>
              <a:gd name="T41" fmla="*/ 2147483647 h 336"/>
              <a:gd name="T42" fmla="*/ 2147483647 w 184"/>
              <a:gd name="T43" fmla="*/ 2147483647 h 336"/>
              <a:gd name="T44" fmla="*/ 2147483647 w 184"/>
              <a:gd name="T45" fmla="*/ 2147483647 h 336"/>
              <a:gd name="T46" fmla="*/ 2147483647 w 184"/>
              <a:gd name="T47" fmla="*/ 2147483647 h 336"/>
              <a:gd name="T48" fmla="*/ 2147483647 w 184"/>
              <a:gd name="T49" fmla="*/ 2147483647 h 336"/>
              <a:gd name="T50" fmla="*/ 2147483647 w 184"/>
              <a:gd name="T51" fmla="*/ 2147483647 h 336"/>
              <a:gd name="T52" fmla="*/ 2147483647 w 184"/>
              <a:gd name="T53" fmla="*/ 2147483647 h 336"/>
              <a:gd name="T54" fmla="*/ 2147483647 w 184"/>
              <a:gd name="T55" fmla="*/ 2147483647 h 336"/>
              <a:gd name="T56" fmla="*/ 2147483647 w 184"/>
              <a:gd name="T57" fmla="*/ 2147483647 h 336"/>
              <a:gd name="T58" fmla="*/ 2147483647 w 184"/>
              <a:gd name="T59" fmla="*/ 2147483647 h 336"/>
              <a:gd name="T60" fmla="*/ 2147483647 w 184"/>
              <a:gd name="T61" fmla="*/ 2147483647 h 336"/>
              <a:gd name="T62" fmla="*/ 2147483647 w 184"/>
              <a:gd name="T63" fmla="*/ 2147483647 h 336"/>
              <a:gd name="T64" fmla="*/ 2147483647 w 184"/>
              <a:gd name="T65" fmla="*/ 2147483647 h 336"/>
              <a:gd name="T66" fmla="*/ 2147483647 w 184"/>
              <a:gd name="T67" fmla="*/ 2147483647 h 336"/>
              <a:gd name="T68" fmla="*/ 2147483647 w 184"/>
              <a:gd name="T69" fmla="*/ 2147483647 h 336"/>
              <a:gd name="T70" fmla="*/ 2147483647 w 184"/>
              <a:gd name="T71" fmla="*/ 2147483647 h 336"/>
              <a:gd name="T72" fmla="*/ 2147483647 w 184"/>
              <a:gd name="T73" fmla="*/ 2147483647 h 336"/>
              <a:gd name="T74" fmla="*/ 2147483647 w 184"/>
              <a:gd name="T75" fmla="*/ 2147483647 h 336"/>
              <a:gd name="T76" fmla="*/ 2147483647 w 184"/>
              <a:gd name="T77" fmla="*/ 0 h 336"/>
              <a:gd name="T78" fmla="*/ 2147483647 w 184"/>
              <a:gd name="T79" fmla="*/ 2147483647 h 336"/>
              <a:gd name="T80" fmla="*/ 2147483647 w 184"/>
              <a:gd name="T81" fmla="*/ 2147483647 h 336"/>
              <a:gd name="T82" fmla="*/ 2147483647 w 184"/>
              <a:gd name="T83" fmla="*/ 2147483647 h 336"/>
              <a:gd name="T84" fmla="*/ 2147483647 w 184"/>
              <a:gd name="T85" fmla="*/ 2147483647 h 336"/>
              <a:gd name="T86" fmla="*/ 0 w 184"/>
              <a:gd name="T87" fmla="*/ 2147483647 h 336"/>
              <a:gd name="T88" fmla="*/ 2147483647 w 184"/>
              <a:gd name="T89" fmla="*/ 2147483647 h 336"/>
              <a:gd name="T90" fmla="*/ 2147483647 w 184"/>
              <a:gd name="T91" fmla="*/ 2147483647 h 336"/>
              <a:gd name="T92" fmla="*/ 2147483647 w 184"/>
              <a:gd name="T93" fmla="*/ 2147483647 h 336"/>
              <a:gd name="T94" fmla="*/ 2147483647 w 184"/>
              <a:gd name="T95" fmla="*/ 2147483647 h 336"/>
              <a:gd name="T96" fmla="*/ 2147483647 w 184"/>
              <a:gd name="T97" fmla="*/ 2147483647 h 336"/>
              <a:gd name="T98" fmla="*/ 2147483647 w 184"/>
              <a:gd name="T99" fmla="*/ 2147483647 h 336"/>
              <a:gd name="T100" fmla="*/ 2147483647 w 184"/>
              <a:gd name="T101" fmla="*/ 2147483647 h 336"/>
              <a:gd name="T102" fmla="*/ 2147483647 w 184"/>
              <a:gd name="T103" fmla="*/ 2147483647 h 336"/>
              <a:gd name="T104" fmla="*/ 2147483647 w 184"/>
              <a:gd name="T105" fmla="*/ 2147483647 h 336"/>
              <a:gd name="T106" fmla="*/ 2147483647 w 184"/>
              <a:gd name="T107" fmla="*/ 2147483647 h 336"/>
              <a:gd name="T108" fmla="*/ 2147483647 w 184"/>
              <a:gd name="T109" fmla="*/ 2147483647 h 3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184"/>
              <a:gd name="T166" fmla="*/ 0 h 336"/>
              <a:gd name="T167" fmla="*/ 184 w 184"/>
              <a:gd name="T168" fmla="*/ 336 h 3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184" h="336">
                <a:moveTo>
                  <a:pt x="40" y="208"/>
                </a:moveTo>
                <a:lnTo>
                  <a:pt x="40" y="227"/>
                </a:lnTo>
                <a:lnTo>
                  <a:pt x="50" y="223"/>
                </a:lnTo>
                <a:lnTo>
                  <a:pt x="65" y="262"/>
                </a:lnTo>
                <a:lnTo>
                  <a:pt x="69" y="271"/>
                </a:lnTo>
                <a:lnTo>
                  <a:pt x="71" y="285"/>
                </a:lnTo>
                <a:lnTo>
                  <a:pt x="75" y="311"/>
                </a:lnTo>
                <a:lnTo>
                  <a:pt x="80" y="325"/>
                </a:lnTo>
                <a:lnTo>
                  <a:pt x="84" y="336"/>
                </a:lnTo>
                <a:lnTo>
                  <a:pt x="103" y="332"/>
                </a:lnTo>
                <a:lnTo>
                  <a:pt x="105" y="332"/>
                </a:lnTo>
                <a:lnTo>
                  <a:pt x="107" y="329"/>
                </a:lnTo>
                <a:lnTo>
                  <a:pt x="109" y="329"/>
                </a:lnTo>
                <a:lnTo>
                  <a:pt x="117" y="329"/>
                </a:lnTo>
                <a:lnTo>
                  <a:pt x="134" y="325"/>
                </a:lnTo>
                <a:lnTo>
                  <a:pt x="159" y="321"/>
                </a:lnTo>
                <a:lnTo>
                  <a:pt x="163" y="319"/>
                </a:lnTo>
                <a:lnTo>
                  <a:pt x="149" y="292"/>
                </a:lnTo>
                <a:lnTo>
                  <a:pt x="153" y="283"/>
                </a:lnTo>
                <a:lnTo>
                  <a:pt x="149" y="262"/>
                </a:lnTo>
                <a:lnTo>
                  <a:pt x="149" y="254"/>
                </a:lnTo>
                <a:lnTo>
                  <a:pt x="145" y="218"/>
                </a:lnTo>
                <a:lnTo>
                  <a:pt x="142" y="208"/>
                </a:lnTo>
                <a:lnTo>
                  <a:pt x="145" y="204"/>
                </a:lnTo>
                <a:lnTo>
                  <a:pt x="145" y="200"/>
                </a:lnTo>
                <a:lnTo>
                  <a:pt x="149" y="183"/>
                </a:lnTo>
                <a:lnTo>
                  <a:pt x="151" y="176"/>
                </a:lnTo>
                <a:lnTo>
                  <a:pt x="153" y="147"/>
                </a:lnTo>
                <a:lnTo>
                  <a:pt x="155" y="128"/>
                </a:lnTo>
                <a:lnTo>
                  <a:pt x="153" y="124"/>
                </a:lnTo>
                <a:lnTo>
                  <a:pt x="149" y="112"/>
                </a:lnTo>
                <a:lnTo>
                  <a:pt x="151" y="101"/>
                </a:lnTo>
                <a:lnTo>
                  <a:pt x="168" y="95"/>
                </a:lnTo>
                <a:lnTo>
                  <a:pt x="168" y="91"/>
                </a:lnTo>
                <a:lnTo>
                  <a:pt x="172" y="86"/>
                </a:lnTo>
                <a:lnTo>
                  <a:pt x="184" y="67"/>
                </a:lnTo>
                <a:lnTo>
                  <a:pt x="172" y="38"/>
                </a:lnTo>
                <a:lnTo>
                  <a:pt x="180" y="13"/>
                </a:lnTo>
                <a:lnTo>
                  <a:pt x="176" y="0"/>
                </a:lnTo>
                <a:lnTo>
                  <a:pt x="138" y="11"/>
                </a:lnTo>
                <a:lnTo>
                  <a:pt x="75" y="26"/>
                </a:lnTo>
                <a:lnTo>
                  <a:pt x="15" y="42"/>
                </a:lnTo>
                <a:lnTo>
                  <a:pt x="8" y="42"/>
                </a:lnTo>
                <a:lnTo>
                  <a:pt x="0" y="44"/>
                </a:lnTo>
                <a:lnTo>
                  <a:pt x="2" y="63"/>
                </a:lnTo>
                <a:lnTo>
                  <a:pt x="10" y="101"/>
                </a:lnTo>
                <a:lnTo>
                  <a:pt x="13" y="103"/>
                </a:lnTo>
                <a:lnTo>
                  <a:pt x="15" y="103"/>
                </a:lnTo>
                <a:lnTo>
                  <a:pt x="19" y="109"/>
                </a:lnTo>
                <a:lnTo>
                  <a:pt x="29" y="141"/>
                </a:lnTo>
                <a:lnTo>
                  <a:pt x="23" y="151"/>
                </a:lnTo>
                <a:lnTo>
                  <a:pt x="23" y="168"/>
                </a:lnTo>
                <a:lnTo>
                  <a:pt x="38" y="200"/>
                </a:lnTo>
                <a:lnTo>
                  <a:pt x="38" y="202"/>
                </a:lnTo>
                <a:lnTo>
                  <a:pt x="40" y="208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6" name="Freeform 42"/>
          <p:cNvSpPr>
            <a:spLocks/>
          </p:cNvSpPr>
          <p:nvPr/>
        </p:nvSpPr>
        <p:spPr bwMode="auto">
          <a:xfrm>
            <a:off x="8154988" y="2532063"/>
            <a:ext cx="292100" cy="293687"/>
          </a:xfrm>
          <a:custGeom>
            <a:avLst/>
            <a:gdLst>
              <a:gd name="T0" fmla="*/ 2147483647 w 184"/>
              <a:gd name="T1" fmla="*/ 2147483647 h 185"/>
              <a:gd name="T2" fmla="*/ 2147483647 w 184"/>
              <a:gd name="T3" fmla="*/ 2147483647 h 185"/>
              <a:gd name="T4" fmla="*/ 2147483647 w 184"/>
              <a:gd name="T5" fmla="*/ 2147483647 h 185"/>
              <a:gd name="T6" fmla="*/ 2147483647 w 184"/>
              <a:gd name="T7" fmla="*/ 2147483647 h 185"/>
              <a:gd name="T8" fmla="*/ 2147483647 w 184"/>
              <a:gd name="T9" fmla="*/ 2147483647 h 185"/>
              <a:gd name="T10" fmla="*/ 2147483647 w 184"/>
              <a:gd name="T11" fmla="*/ 2147483647 h 185"/>
              <a:gd name="T12" fmla="*/ 2147483647 w 184"/>
              <a:gd name="T13" fmla="*/ 2147483647 h 185"/>
              <a:gd name="T14" fmla="*/ 2147483647 w 184"/>
              <a:gd name="T15" fmla="*/ 2147483647 h 185"/>
              <a:gd name="T16" fmla="*/ 2147483647 w 184"/>
              <a:gd name="T17" fmla="*/ 2147483647 h 185"/>
              <a:gd name="T18" fmla="*/ 2147483647 w 184"/>
              <a:gd name="T19" fmla="*/ 2147483647 h 185"/>
              <a:gd name="T20" fmla="*/ 2147483647 w 184"/>
              <a:gd name="T21" fmla="*/ 2147483647 h 185"/>
              <a:gd name="T22" fmla="*/ 2147483647 w 184"/>
              <a:gd name="T23" fmla="*/ 2147483647 h 185"/>
              <a:gd name="T24" fmla="*/ 2147483647 w 184"/>
              <a:gd name="T25" fmla="*/ 2147483647 h 185"/>
              <a:gd name="T26" fmla="*/ 2147483647 w 184"/>
              <a:gd name="T27" fmla="*/ 2147483647 h 185"/>
              <a:gd name="T28" fmla="*/ 2147483647 w 184"/>
              <a:gd name="T29" fmla="*/ 2147483647 h 185"/>
              <a:gd name="T30" fmla="*/ 2147483647 w 184"/>
              <a:gd name="T31" fmla="*/ 2147483647 h 185"/>
              <a:gd name="T32" fmla="*/ 2147483647 w 184"/>
              <a:gd name="T33" fmla="*/ 2147483647 h 185"/>
              <a:gd name="T34" fmla="*/ 2147483647 w 184"/>
              <a:gd name="T35" fmla="*/ 2147483647 h 185"/>
              <a:gd name="T36" fmla="*/ 2147483647 w 184"/>
              <a:gd name="T37" fmla="*/ 2147483647 h 185"/>
              <a:gd name="T38" fmla="*/ 2147483647 w 184"/>
              <a:gd name="T39" fmla="*/ 2147483647 h 185"/>
              <a:gd name="T40" fmla="*/ 2147483647 w 184"/>
              <a:gd name="T41" fmla="*/ 2147483647 h 185"/>
              <a:gd name="T42" fmla="*/ 2147483647 w 184"/>
              <a:gd name="T43" fmla="*/ 0 h 185"/>
              <a:gd name="T44" fmla="*/ 2147483647 w 184"/>
              <a:gd name="T45" fmla="*/ 2147483647 h 185"/>
              <a:gd name="T46" fmla="*/ 2147483647 w 184"/>
              <a:gd name="T47" fmla="*/ 2147483647 h 185"/>
              <a:gd name="T48" fmla="*/ 2147483647 w 184"/>
              <a:gd name="T49" fmla="*/ 2147483647 h 185"/>
              <a:gd name="T50" fmla="*/ 2147483647 w 184"/>
              <a:gd name="T51" fmla="*/ 2147483647 h 185"/>
              <a:gd name="T52" fmla="*/ 2147483647 w 184"/>
              <a:gd name="T53" fmla="*/ 2147483647 h 185"/>
              <a:gd name="T54" fmla="*/ 2147483647 w 184"/>
              <a:gd name="T55" fmla="*/ 2147483647 h 185"/>
              <a:gd name="T56" fmla="*/ 2147483647 w 184"/>
              <a:gd name="T57" fmla="*/ 2147483647 h 185"/>
              <a:gd name="T58" fmla="*/ 2147483647 w 184"/>
              <a:gd name="T59" fmla="*/ 2147483647 h 185"/>
              <a:gd name="T60" fmla="*/ 2147483647 w 184"/>
              <a:gd name="T61" fmla="*/ 2147483647 h 185"/>
              <a:gd name="T62" fmla="*/ 2147483647 w 184"/>
              <a:gd name="T63" fmla="*/ 2147483647 h 185"/>
              <a:gd name="T64" fmla="*/ 2147483647 w 184"/>
              <a:gd name="T65" fmla="*/ 2147483647 h 185"/>
              <a:gd name="T66" fmla="*/ 2147483647 w 184"/>
              <a:gd name="T67" fmla="*/ 2147483647 h 185"/>
              <a:gd name="T68" fmla="*/ 2147483647 w 184"/>
              <a:gd name="T69" fmla="*/ 2147483647 h 185"/>
              <a:gd name="T70" fmla="*/ 2147483647 w 184"/>
              <a:gd name="T71" fmla="*/ 2147483647 h 185"/>
              <a:gd name="T72" fmla="*/ 0 w 184"/>
              <a:gd name="T73" fmla="*/ 2147483647 h 185"/>
              <a:gd name="T74" fmla="*/ 2147483647 w 184"/>
              <a:gd name="T75" fmla="*/ 2147483647 h 185"/>
              <a:gd name="T76" fmla="*/ 2147483647 w 184"/>
              <a:gd name="T77" fmla="*/ 2147483647 h 185"/>
              <a:gd name="T78" fmla="*/ 2147483647 w 184"/>
              <a:gd name="T79" fmla="*/ 2147483647 h 185"/>
              <a:gd name="T80" fmla="*/ 2147483647 w 184"/>
              <a:gd name="T81" fmla="*/ 2147483647 h 185"/>
              <a:gd name="T82" fmla="*/ 2147483647 w 184"/>
              <a:gd name="T83" fmla="*/ 2147483647 h 185"/>
              <a:gd name="T84" fmla="*/ 2147483647 w 184"/>
              <a:gd name="T85" fmla="*/ 2147483647 h 185"/>
              <a:gd name="T86" fmla="*/ 2147483647 w 184"/>
              <a:gd name="T87" fmla="*/ 2147483647 h 185"/>
              <a:gd name="T88" fmla="*/ 2147483647 w 184"/>
              <a:gd name="T89" fmla="*/ 2147483647 h 185"/>
              <a:gd name="T90" fmla="*/ 2147483647 w 184"/>
              <a:gd name="T91" fmla="*/ 2147483647 h 185"/>
              <a:gd name="T92" fmla="*/ 2147483647 w 184"/>
              <a:gd name="T93" fmla="*/ 2147483647 h 185"/>
              <a:gd name="T94" fmla="*/ 2147483647 w 184"/>
              <a:gd name="T95" fmla="*/ 2147483647 h 185"/>
              <a:gd name="T96" fmla="*/ 2147483647 w 184"/>
              <a:gd name="T97" fmla="*/ 2147483647 h 185"/>
              <a:gd name="T98" fmla="*/ 2147483647 w 184"/>
              <a:gd name="T99" fmla="*/ 2147483647 h 185"/>
              <a:gd name="T100" fmla="*/ 2147483647 w 184"/>
              <a:gd name="T101" fmla="*/ 2147483647 h 185"/>
              <a:gd name="T102" fmla="*/ 2147483647 w 184"/>
              <a:gd name="T103" fmla="*/ 2147483647 h 18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84"/>
              <a:gd name="T157" fmla="*/ 0 h 185"/>
              <a:gd name="T158" fmla="*/ 184 w 184"/>
              <a:gd name="T159" fmla="*/ 185 h 185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84" h="185">
                <a:moveTo>
                  <a:pt x="67" y="147"/>
                </a:moveTo>
                <a:lnTo>
                  <a:pt x="79" y="135"/>
                </a:lnTo>
                <a:lnTo>
                  <a:pt x="98" y="128"/>
                </a:lnTo>
                <a:lnTo>
                  <a:pt x="109" y="122"/>
                </a:lnTo>
                <a:lnTo>
                  <a:pt x="121" y="122"/>
                </a:lnTo>
                <a:lnTo>
                  <a:pt x="138" y="114"/>
                </a:lnTo>
                <a:lnTo>
                  <a:pt x="170" y="101"/>
                </a:lnTo>
                <a:lnTo>
                  <a:pt x="176" y="97"/>
                </a:lnTo>
                <a:lnTo>
                  <a:pt x="178" y="95"/>
                </a:lnTo>
                <a:lnTo>
                  <a:pt x="180" y="95"/>
                </a:lnTo>
                <a:lnTo>
                  <a:pt x="184" y="82"/>
                </a:lnTo>
                <a:lnTo>
                  <a:pt x="180" y="57"/>
                </a:lnTo>
                <a:lnTo>
                  <a:pt x="180" y="53"/>
                </a:lnTo>
                <a:lnTo>
                  <a:pt x="178" y="53"/>
                </a:lnTo>
                <a:lnTo>
                  <a:pt x="178" y="49"/>
                </a:lnTo>
                <a:lnTo>
                  <a:pt x="176" y="40"/>
                </a:lnTo>
                <a:lnTo>
                  <a:pt x="174" y="38"/>
                </a:lnTo>
                <a:lnTo>
                  <a:pt x="167" y="15"/>
                </a:lnTo>
                <a:lnTo>
                  <a:pt x="165" y="5"/>
                </a:lnTo>
                <a:lnTo>
                  <a:pt x="163" y="0"/>
                </a:lnTo>
                <a:lnTo>
                  <a:pt x="138" y="9"/>
                </a:lnTo>
                <a:lnTo>
                  <a:pt x="134" y="9"/>
                </a:lnTo>
                <a:lnTo>
                  <a:pt x="134" y="11"/>
                </a:lnTo>
                <a:lnTo>
                  <a:pt x="132" y="11"/>
                </a:lnTo>
                <a:lnTo>
                  <a:pt x="113" y="15"/>
                </a:lnTo>
                <a:lnTo>
                  <a:pt x="109" y="15"/>
                </a:lnTo>
                <a:lnTo>
                  <a:pt x="96" y="19"/>
                </a:lnTo>
                <a:lnTo>
                  <a:pt x="67" y="32"/>
                </a:lnTo>
                <a:lnTo>
                  <a:pt x="67" y="26"/>
                </a:lnTo>
                <a:lnTo>
                  <a:pt x="48" y="32"/>
                </a:lnTo>
                <a:lnTo>
                  <a:pt x="44" y="32"/>
                </a:lnTo>
                <a:lnTo>
                  <a:pt x="12" y="38"/>
                </a:lnTo>
                <a:lnTo>
                  <a:pt x="6" y="40"/>
                </a:lnTo>
                <a:lnTo>
                  <a:pt x="0" y="40"/>
                </a:lnTo>
                <a:lnTo>
                  <a:pt x="2" y="47"/>
                </a:lnTo>
                <a:lnTo>
                  <a:pt x="8" y="80"/>
                </a:lnTo>
                <a:lnTo>
                  <a:pt x="10" y="91"/>
                </a:lnTo>
                <a:lnTo>
                  <a:pt x="12" y="97"/>
                </a:lnTo>
                <a:lnTo>
                  <a:pt x="12" y="99"/>
                </a:lnTo>
                <a:lnTo>
                  <a:pt x="12" y="109"/>
                </a:lnTo>
                <a:lnTo>
                  <a:pt x="17" y="124"/>
                </a:lnTo>
                <a:lnTo>
                  <a:pt x="17" y="126"/>
                </a:lnTo>
                <a:lnTo>
                  <a:pt x="17" y="132"/>
                </a:lnTo>
                <a:lnTo>
                  <a:pt x="29" y="151"/>
                </a:lnTo>
                <a:lnTo>
                  <a:pt x="8" y="172"/>
                </a:lnTo>
                <a:lnTo>
                  <a:pt x="19" y="185"/>
                </a:lnTo>
                <a:lnTo>
                  <a:pt x="42" y="168"/>
                </a:lnTo>
                <a:lnTo>
                  <a:pt x="54" y="155"/>
                </a:lnTo>
                <a:lnTo>
                  <a:pt x="67" y="147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7" name="Freeform 43"/>
          <p:cNvSpPr>
            <a:spLocks/>
          </p:cNvSpPr>
          <p:nvPr/>
        </p:nvSpPr>
        <p:spPr bwMode="auto">
          <a:xfrm>
            <a:off x="8780463" y="1947863"/>
            <a:ext cx="26987" cy="12700"/>
          </a:xfrm>
          <a:custGeom>
            <a:avLst/>
            <a:gdLst>
              <a:gd name="T0" fmla="*/ 2147483647 w 17"/>
              <a:gd name="T1" fmla="*/ 2147483647 h 8"/>
              <a:gd name="T2" fmla="*/ 2147483647 w 17"/>
              <a:gd name="T3" fmla="*/ 2147483647 h 8"/>
              <a:gd name="T4" fmla="*/ 2147483647 w 17"/>
              <a:gd name="T5" fmla="*/ 0 h 8"/>
              <a:gd name="T6" fmla="*/ 0 w 17"/>
              <a:gd name="T7" fmla="*/ 2147483647 h 8"/>
              <a:gd name="T8" fmla="*/ 2147483647 w 17"/>
              <a:gd name="T9" fmla="*/ 2147483647 h 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"/>
              <a:gd name="T16" fmla="*/ 0 h 8"/>
              <a:gd name="T17" fmla="*/ 17 w 17"/>
              <a:gd name="T18" fmla="*/ 8 h 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" h="8">
                <a:moveTo>
                  <a:pt x="4" y="8"/>
                </a:moveTo>
                <a:lnTo>
                  <a:pt x="17" y="6"/>
                </a:lnTo>
                <a:lnTo>
                  <a:pt x="10" y="0"/>
                </a:lnTo>
                <a:lnTo>
                  <a:pt x="0" y="4"/>
                </a:lnTo>
                <a:lnTo>
                  <a:pt x="4" y="8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8" name="Freeform 44"/>
          <p:cNvSpPr>
            <a:spLocks/>
          </p:cNvSpPr>
          <p:nvPr/>
        </p:nvSpPr>
        <p:spPr bwMode="auto">
          <a:xfrm>
            <a:off x="8154988" y="2319338"/>
            <a:ext cx="558800" cy="306387"/>
          </a:xfrm>
          <a:custGeom>
            <a:avLst/>
            <a:gdLst>
              <a:gd name="T0" fmla="*/ 2147483647 w 352"/>
              <a:gd name="T1" fmla="*/ 2147483647 h 193"/>
              <a:gd name="T2" fmla="*/ 2147483647 w 352"/>
              <a:gd name="T3" fmla="*/ 2147483647 h 193"/>
              <a:gd name="T4" fmla="*/ 2147483647 w 352"/>
              <a:gd name="T5" fmla="*/ 2147483647 h 193"/>
              <a:gd name="T6" fmla="*/ 2147483647 w 352"/>
              <a:gd name="T7" fmla="*/ 2147483647 h 193"/>
              <a:gd name="T8" fmla="*/ 2147483647 w 352"/>
              <a:gd name="T9" fmla="*/ 2147483647 h 193"/>
              <a:gd name="T10" fmla="*/ 2147483647 w 352"/>
              <a:gd name="T11" fmla="*/ 2147483647 h 193"/>
              <a:gd name="T12" fmla="*/ 2147483647 w 352"/>
              <a:gd name="T13" fmla="*/ 2147483647 h 193"/>
              <a:gd name="T14" fmla="*/ 2147483647 w 352"/>
              <a:gd name="T15" fmla="*/ 2147483647 h 193"/>
              <a:gd name="T16" fmla="*/ 2147483647 w 352"/>
              <a:gd name="T17" fmla="*/ 2147483647 h 193"/>
              <a:gd name="T18" fmla="*/ 2147483647 w 352"/>
              <a:gd name="T19" fmla="*/ 2147483647 h 193"/>
              <a:gd name="T20" fmla="*/ 2147483647 w 352"/>
              <a:gd name="T21" fmla="*/ 2147483647 h 193"/>
              <a:gd name="T22" fmla="*/ 2147483647 w 352"/>
              <a:gd name="T23" fmla="*/ 2147483647 h 193"/>
              <a:gd name="T24" fmla="*/ 2147483647 w 352"/>
              <a:gd name="T25" fmla="*/ 2147483647 h 193"/>
              <a:gd name="T26" fmla="*/ 2147483647 w 352"/>
              <a:gd name="T27" fmla="*/ 2147483647 h 193"/>
              <a:gd name="T28" fmla="*/ 2147483647 w 352"/>
              <a:gd name="T29" fmla="*/ 2147483647 h 193"/>
              <a:gd name="T30" fmla="*/ 2147483647 w 352"/>
              <a:gd name="T31" fmla="*/ 2147483647 h 193"/>
              <a:gd name="T32" fmla="*/ 2147483647 w 352"/>
              <a:gd name="T33" fmla="*/ 2147483647 h 193"/>
              <a:gd name="T34" fmla="*/ 2147483647 w 352"/>
              <a:gd name="T35" fmla="*/ 2147483647 h 193"/>
              <a:gd name="T36" fmla="*/ 2147483647 w 352"/>
              <a:gd name="T37" fmla="*/ 2147483647 h 193"/>
              <a:gd name="T38" fmla="*/ 0 w 352"/>
              <a:gd name="T39" fmla="*/ 2147483647 h 193"/>
              <a:gd name="T40" fmla="*/ 2147483647 w 352"/>
              <a:gd name="T41" fmla="*/ 2147483647 h 193"/>
              <a:gd name="T42" fmla="*/ 2147483647 w 352"/>
              <a:gd name="T43" fmla="*/ 2147483647 h 193"/>
              <a:gd name="T44" fmla="*/ 2147483647 w 352"/>
              <a:gd name="T45" fmla="*/ 2147483647 h 193"/>
              <a:gd name="T46" fmla="*/ 2147483647 w 352"/>
              <a:gd name="T47" fmla="*/ 2147483647 h 193"/>
              <a:gd name="T48" fmla="*/ 2147483647 w 352"/>
              <a:gd name="T49" fmla="*/ 2147483647 h 193"/>
              <a:gd name="T50" fmla="*/ 2147483647 w 352"/>
              <a:gd name="T51" fmla="*/ 2147483647 h 193"/>
              <a:gd name="T52" fmla="*/ 2147483647 w 352"/>
              <a:gd name="T53" fmla="*/ 2147483647 h 193"/>
              <a:gd name="T54" fmla="*/ 2147483647 w 352"/>
              <a:gd name="T55" fmla="*/ 2147483647 h 193"/>
              <a:gd name="T56" fmla="*/ 2147483647 w 352"/>
              <a:gd name="T57" fmla="*/ 2147483647 h 193"/>
              <a:gd name="T58" fmla="*/ 2147483647 w 352"/>
              <a:gd name="T59" fmla="*/ 2147483647 h 193"/>
              <a:gd name="T60" fmla="*/ 2147483647 w 352"/>
              <a:gd name="T61" fmla="*/ 2147483647 h 193"/>
              <a:gd name="T62" fmla="*/ 2147483647 w 352"/>
              <a:gd name="T63" fmla="*/ 2147483647 h 193"/>
              <a:gd name="T64" fmla="*/ 2147483647 w 352"/>
              <a:gd name="T65" fmla="*/ 2147483647 h 193"/>
              <a:gd name="T66" fmla="*/ 2147483647 w 352"/>
              <a:gd name="T67" fmla="*/ 2147483647 h 193"/>
              <a:gd name="T68" fmla="*/ 2147483647 w 352"/>
              <a:gd name="T69" fmla="*/ 2147483647 h 193"/>
              <a:gd name="T70" fmla="*/ 2147483647 w 352"/>
              <a:gd name="T71" fmla="*/ 2147483647 h 193"/>
              <a:gd name="T72" fmla="*/ 2147483647 w 352"/>
              <a:gd name="T73" fmla="*/ 2147483647 h 193"/>
              <a:gd name="T74" fmla="*/ 2147483647 w 352"/>
              <a:gd name="T75" fmla="*/ 2147483647 h 193"/>
              <a:gd name="T76" fmla="*/ 2147483647 w 352"/>
              <a:gd name="T77" fmla="*/ 2147483647 h 193"/>
              <a:gd name="T78" fmla="*/ 2147483647 w 352"/>
              <a:gd name="T79" fmla="*/ 2147483647 h 193"/>
              <a:gd name="T80" fmla="*/ 2147483647 w 352"/>
              <a:gd name="T81" fmla="*/ 2147483647 h 193"/>
              <a:gd name="T82" fmla="*/ 2147483647 w 352"/>
              <a:gd name="T83" fmla="*/ 2147483647 h 193"/>
              <a:gd name="T84" fmla="*/ 2147483647 w 352"/>
              <a:gd name="T85" fmla="*/ 2147483647 h 193"/>
              <a:gd name="T86" fmla="*/ 2147483647 w 352"/>
              <a:gd name="T87" fmla="*/ 2147483647 h 193"/>
              <a:gd name="T88" fmla="*/ 2147483647 w 352"/>
              <a:gd name="T89" fmla="*/ 2147483647 h 193"/>
              <a:gd name="T90" fmla="*/ 2147483647 w 352"/>
              <a:gd name="T91" fmla="*/ 2147483647 h 193"/>
              <a:gd name="T92" fmla="*/ 2147483647 w 352"/>
              <a:gd name="T93" fmla="*/ 2147483647 h 193"/>
              <a:gd name="T94" fmla="*/ 2147483647 w 352"/>
              <a:gd name="T95" fmla="*/ 2147483647 h 193"/>
              <a:gd name="T96" fmla="*/ 2147483647 w 352"/>
              <a:gd name="T97" fmla="*/ 2147483647 h 193"/>
              <a:gd name="T98" fmla="*/ 2147483647 w 352"/>
              <a:gd name="T99" fmla="*/ 2147483647 h 193"/>
              <a:gd name="T100" fmla="*/ 2147483647 w 352"/>
              <a:gd name="T101" fmla="*/ 2147483647 h 193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352"/>
              <a:gd name="T154" fmla="*/ 0 h 193"/>
              <a:gd name="T155" fmla="*/ 352 w 352"/>
              <a:gd name="T156" fmla="*/ 193 h 193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352" h="193">
                <a:moveTo>
                  <a:pt x="281" y="151"/>
                </a:moveTo>
                <a:lnTo>
                  <a:pt x="274" y="157"/>
                </a:lnTo>
                <a:lnTo>
                  <a:pt x="268" y="166"/>
                </a:lnTo>
                <a:lnTo>
                  <a:pt x="264" y="166"/>
                </a:lnTo>
                <a:lnTo>
                  <a:pt x="262" y="181"/>
                </a:lnTo>
                <a:lnTo>
                  <a:pt x="255" y="189"/>
                </a:lnTo>
                <a:lnTo>
                  <a:pt x="245" y="189"/>
                </a:lnTo>
                <a:lnTo>
                  <a:pt x="241" y="176"/>
                </a:lnTo>
                <a:lnTo>
                  <a:pt x="239" y="168"/>
                </a:lnTo>
                <a:lnTo>
                  <a:pt x="232" y="166"/>
                </a:lnTo>
                <a:lnTo>
                  <a:pt x="226" y="160"/>
                </a:lnTo>
                <a:lnTo>
                  <a:pt x="224" y="157"/>
                </a:lnTo>
                <a:lnTo>
                  <a:pt x="218" y="155"/>
                </a:lnTo>
                <a:lnTo>
                  <a:pt x="214" y="143"/>
                </a:lnTo>
                <a:lnTo>
                  <a:pt x="209" y="143"/>
                </a:lnTo>
                <a:lnTo>
                  <a:pt x="205" y="130"/>
                </a:lnTo>
                <a:lnTo>
                  <a:pt x="203" y="126"/>
                </a:lnTo>
                <a:lnTo>
                  <a:pt x="197" y="130"/>
                </a:lnTo>
                <a:lnTo>
                  <a:pt x="193" y="130"/>
                </a:lnTo>
                <a:lnTo>
                  <a:pt x="188" y="132"/>
                </a:lnTo>
                <a:lnTo>
                  <a:pt x="170" y="139"/>
                </a:lnTo>
                <a:lnTo>
                  <a:pt x="165" y="139"/>
                </a:lnTo>
                <a:lnTo>
                  <a:pt x="165" y="137"/>
                </a:lnTo>
                <a:lnTo>
                  <a:pt x="138" y="143"/>
                </a:lnTo>
                <a:lnTo>
                  <a:pt x="136" y="143"/>
                </a:lnTo>
                <a:lnTo>
                  <a:pt x="134" y="143"/>
                </a:lnTo>
                <a:lnTo>
                  <a:pt x="134" y="145"/>
                </a:lnTo>
                <a:lnTo>
                  <a:pt x="132" y="145"/>
                </a:lnTo>
                <a:lnTo>
                  <a:pt x="113" y="149"/>
                </a:lnTo>
                <a:lnTo>
                  <a:pt x="109" y="149"/>
                </a:lnTo>
                <a:lnTo>
                  <a:pt x="96" y="153"/>
                </a:lnTo>
                <a:lnTo>
                  <a:pt x="69" y="166"/>
                </a:lnTo>
                <a:lnTo>
                  <a:pt x="69" y="160"/>
                </a:lnTo>
                <a:lnTo>
                  <a:pt x="50" y="166"/>
                </a:lnTo>
                <a:lnTo>
                  <a:pt x="46" y="166"/>
                </a:lnTo>
                <a:lnTo>
                  <a:pt x="14" y="172"/>
                </a:lnTo>
                <a:lnTo>
                  <a:pt x="8" y="174"/>
                </a:lnTo>
                <a:lnTo>
                  <a:pt x="4" y="176"/>
                </a:lnTo>
                <a:lnTo>
                  <a:pt x="0" y="172"/>
                </a:lnTo>
                <a:lnTo>
                  <a:pt x="0" y="166"/>
                </a:lnTo>
                <a:lnTo>
                  <a:pt x="2" y="111"/>
                </a:lnTo>
                <a:lnTo>
                  <a:pt x="2" y="97"/>
                </a:lnTo>
                <a:lnTo>
                  <a:pt x="2" y="88"/>
                </a:lnTo>
                <a:lnTo>
                  <a:pt x="2" y="80"/>
                </a:lnTo>
                <a:lnTo>
                  <a:pt x="21" y="74"/>
                </a:lnTo>
                <a:lnTo>
                  <a:pt x="23" y="74"/>
                </a:lnTo>
                <a:lnTo>
                  <a:pt x="25" y="72"/>
                </a:lnTo>
                <a:lnTo>
                  <a:pt x="27" y="72"/>
                </a:lnTo>
                <a:lnTo>
                  <a:pt x="35" y="72"/>
                </a:lnTo>
                <a:lnTo>
                  <a:pt x="52" y="67"/>
                </a:lnTo>
                <a:lnTo>
                  <a:pt x="75" y="63"/>
                </a:lnTo>
                <a:lnTo>
                  <a:pt x="79" y="61"/>
                </a:lnTo>
                <a:lnTo>
                  <a:pt x="88" y="59"/>
                </a:lnTo>
                <a:lnTo>
                  <a:pt x="90" y="59"/>
                </a:lnTo>
                <a:lnTo>
                  <a:pt x="96" y="59"/>
                </a:lnTo>
                <a:lnTo>
                  <a:pt x="115" y="53"/>
                </a:lnTo>
                <a:lnTo>
                  <a:pt x="126" y="51"/>
                </a:lnTo>
                <a:lnTo>
                  <a:pt x="130" y="51"/>
                </a:lnTo>
                <a:lnTo>
                  <a:pt x="132" y="51"/>
                </a:lnTo>
                <a:lnTo>
                  <a:pt x="188" y="38"/>
                </a:lnTo>
                <a:lnTo>
                  <a:pt x="188" y="34"/>
                </a:lnTo>
                <a:lnTo>
                  <a:pt x="190" y="30"/>
                </a:lnTo>
                <a:lnTo>
                  <a:pt x="207" y="17"/>
                </a:lnTo>
                <a:lnTo>
                  <a:pt x="209" y="9"/>
                </a:lnTo>
                <a:lnTo>
                  <a:pt x="226" y="0"/>
                </a:lnTo>
                <a:lnTo>
                  <a:pt x="239" y="23"/>
                </a:lnTo>
                <a:lnTo>
                  <a:pt x="253" y="21"/>
                </a:lnTo>
                <a:lnTo>
                  <a:pt x="253" y="30"/>
                </a:lnTo>
                <a:lnTo>
                  <a:pt x="243" y="40"/>
                </a:lnTo>
                <a:lnTo>
                  <a:pt x="232" y="63"/>
                </a:lnTo>
                <a:lnTo>
                  <a:pt x="228" y="61"/>
                </a:lnTo>
                <a:lnTo>
                  <a:pt x="230" y="69"/>
                </a:lnTo>
                <a:lnTo>
                  <a:pt x="237" y="78"/>
                </a:lnTo>
                <a:lnTo>
                  <a:pt x="249" y="80"/>
                </a:lnTo>
                <a:lnTo>
                  <a:pt x="253" y="80"/>
                </a:lnTo>
                <a:lnTo>
                  <a:pt x="276" y="109"/>
                </a:lnTo>
                <a:lnTo>
                  <a:pt x="268" y="111"/>
                </a:lnTo>
                <a:lnTo>
                  <a:pt x="276" y="118"/>
                </a:lnTo>
                <a:lnTo>
                  <a:pt x="281" y="113"/>
                </a:lnTo>
                <a:lnTo>
                  <a:pt x="289" y="132"/>
                </a:lnTo>
                <a:lnTo>
                  <a:pt x="297" y="137"/>
                </a:lnTo>
                <a:lnTo>
                  <a:pt x="320" y="137"/>
                </a:lnTo>
                <a:lnTo>
                  <a:pt x="339" y="122"/>
                </a:lnTo>
                <a:lnTo>
                  <a:pt x="339" y="109"/>
                </a:lnTo>
                <a:lnTo>
                  <a:pt x="331" y="109"/>
                </a:lnTo>
                <a:lnTo>
                  <a:pt x="320" y="88"/>
                </a:lnTo>
                <a:lnTo>
                  <a:pt x="335" y="95"/>
                </a:lnTo>
                <a:lnTo>
                  <a:pt x="352" y="134"/>
                </a:lnTo>
                <a:lnTo>
                  <a:pt x="352" y="151"/>
                </a:lnTo>
                <a:lnTo>
                  <a:pt x="350" y="139"/>
                </a:lnTo>
                <a:lnTo>
                  <a:pt x="346" y="137"/>
                </a:lnTo>
                <a:lnTo>
                  <a:pt x="312" y="153"/>
                </a:lnTo>
                <a:lnTo>
                  <a:pt x="304" y="166"/>
                </a:lnTo>
                <a:lnTo>
                  <a:pt x="293" y="170"/>
                </a:lnTo>
                <a:lnTo>
                  <a:pt x="289" y="174"/>
                </a:lnTo>
                <a:lnTo>
                  <a:pt x="266" y="193"/>
                </a:lnTo>
                <a:lnTo>
                  <a:pt x="268" y="189"/>
                </a:lnTo>
                <a:lnTo>
                  <a:pt x="285" y="174"/>
                </a:lnTo>
                <a:lnTo>
                  <a:pt x="287" y="160"/>
                </a:lnTo>
                <a:lnTo>
                  <a:pt x="283" y="151"/>
                </a:lnTo>
                <a:lnTo>
                  <a:pt x="281" y="151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9" name="Freeform 45"/>
          <p:cNvSpPr>
            <a:spLocks/>
          </p:cNvSpPr>
          <p:nvPr/>
        </p:nvSpPr>
        <p:spPr bwMode="auto">
          <a:xfrm>
            <a:off x="8593138" y="2598738"/>
            <a:ext cx="66675" cy="39687"/>
          </a:xfrm>
          <a:custGeom>
            <a:avLst/>
            <a:gdLst>
              <a:gd name="T0" fmla="*/ 0 w 42"/>
              <a:gd name="T1" fmla="*/ 2147483647 h 25"/>
              <a:gd name="T2" fmla="*/ 2147483647 w 42"/>
              <a:gd name="T3" fmla="*/ 2147483647 h 25"/>
              <a:gd name="T4" fmla="*/ 2147483647 w 42"/>
              <a:gd name="T5" fmla="*/ 2147483647 h 25"/>
              <a:gd name="T6" fmla="*/ 2147483647 w 42"/>
              <a:gd name="T7" fmla="*/ 2147483647 h 25"/>
              <a:gd name="T8" fmla="*/ 2147483647 w 42"/>
              <a:gd name="T9" fmla="*/ 2147483647 h 25"/>
              <a:gd name="T10" fmla="*/ 2147483647 w 42"/>
              <a:gd name="T11" fmla="*/ 0 h 25"/>
              <a:gd name="T12" fmla="*/ 2147483647 w 42"/>
              <a:gd name="T13" fmla="*/ 2147483647 h 25"/>
              <a:gd name="T14" fmla="*/ 0 w 42"/>
              <a:gd name="T15" fmla="*/ 2147483647 h 2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2"/>
              <a:gd name="T25" fmla="*/ 0 h 25"/>
              <a:gd name="T26" fmla="*/ 42 w 42"/>
              <a:gd name="T27" fmla="*/ 25 h 2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2" h="25">
                <a:moveTo>
                  <a:pt x="0" y="23"/>
                </a:moveTo>
                <a:lnTo>
                  <a:pt x="9" y="25"/>
                </a:lnTo>
                <a:lnTo>
                  <a:pt x="11" y="23"/>
                </a:lnTo>
                <a:lnTo>
                  <a:pt x="42" y="13"/>
                </a:lnTo>
                <a:lnTo>
                  <a:pt x="40" y="7"/>
                </a:lnTo>
                <a:lnTo>
                  <a:pt x="21" y="0"/>
                </a:lnTo>
                <a:lnTo>
                  <a:pt x="9" y="17"/>
                </a:lnTo>
                <a:lnTo>
                  <a:pt x="0" y="23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0" name="Freeform 46"/>
          <p:cNvSpPr>
            <a:spLocks/>
          </p:cNvSpPr>
          <p:nvPr/>
        </p:nvSpPr>
        <p:spPr bwMode="auto">
          <a:xfrm>
            <a:off x="8686800" y="2586038"/>
            <a:ext cx="39688" cy="39687"/>
          </a:xfrm>
          <a:custGeom>
            <a:avLst/>
            <a:gdLst>
              <a:gd name="T0" fmla="*/ 0 w 25"/>
              <a:gd name="T1" fmla="*/ 2147483647 h 25"/>
              <a:gd name="T2" fmla="*/ 2147483647 w 25"/>
              <a:gd name="T3" fmla="*/ 2147483647 h 25"/>
              <a:gd name="T4" fmla="*/ 2147483647 w 25"/>
              <a:gd name="T5" fmla="*/ 2147483647 h 25"/>
              <a:gd name="T6" fmla="*/ 2147483647 w 25"/>
              <a:gd name="T7" fmla="*/ 2147483647 h 25"/>
              <a:gd name="T8" fmla="*/ 2147483647 w 25"/>
              <a:gd name="T9" fmla="*/ 2147483647 h 25"/>
              <a:gd name="T10" fmla="*/ 2147483647 w 25"/>
              <a:gd name="T11" fmla="*/ 0 h 25"/>
              <a:gd name="T12" fmla="*/ 2147483647 w 25"/>
              <a:gd name="T13" fmla="*/ 2147483647 h 25"/>
              <a:gd name="T14" fmla="*/ 2147483647 w 25"/>
              <a:gd name="T15" fmla="*/ 2147483647 h 25"/>
              <a:gd name="T16" fmla="*/ 2147483647 w 25"/>
              <a:gd name="T17" fmla="*/ 2147483647 h 25"/>
              <a:gd name="T18" fmla="*/ 0 w 25"/>
              <a:gd name="T19" fmla="*/ 2147483647 h 2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5"/>
              <a:gd name="T31" fmla="*/ 0 h 25"/>
              <a:gd name="T32" fmla="*/ 25 w 25"/>
              <a:gd name="T33" fmla="*/ 25 h 2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5" h="25">
                <a:moveTo>
                  <a:pt x="0" y="21"/>
                </a:moveTo>
                <a:lnTo>
                  <a:pt x="4" y="23"/>
                </a:lnTo>
                <a:lnTo>
                  <a:pt x="21" y="25"/>
                </a:lnTo>
                <a:lnTo>
                  <a:pt x="25" y="13"/>
                </a:lnTo>
                <a:lnTo>
                  <a:pt x="23" y="8"/>
                </a:lnTo>
                <a:lnTo>
                  <a:pt x="17" y="0"/>
                </a:lnTo>
                <a:lnTo>
                  <a:pt x="21" y="10"/>
                </a:lnTo>
                <a:lnTo>
                  <a:pt x="17" y="17"/>
                </a:lnTo>
                <a:lnTo>
                  <a:pt x="8" y="23"/>
                </a:lnTo>
                <a:lnTo>
                  <a:pt x="0" y="21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1" name="Freeform 47"/>
          <p:cNvSpPr>
            <a:spLocks/>
          </p:cNvSpPr>
          <p:nvPr/>
        </p:nvSpPr>
        <p:spPr bwMode="auto">
          <a:xfrm>
            <a:off x="8247063" y="1827213"/>
            <a:ext cx="266700" cy="585787"/>
          </a:xfrm>
          <a:custGeom>
            <a:avLst/>
            <a:gdLst>
              <a:gd name="T0" fmla="*/ 2147483647 w 168"/>
              <a:gd name="T1" fmla="*/ 2147483647 h 369"/>
              <a:gd name="T2" fmla="*/ 2147483647 w 168"/>
              <a:gd name="T3" fmla="*/ 2147483647 h 369"/>
              <a:gd name="T4" fmla="*/ 2147483647 w 168"/>
              <a:gd name="T5" fmla="*/ 2147483647 h 369"/>
              <a:gd name="T6" fmla="*/ 2147483647 w 168"/>
              <a:gd name="T7" fmla="*/ 2147483647 h 369"/>
              <a:gd name="T8" fmla="*/ 2147483647 w 168"/>
              <a:gd name="T9" fmla="*/ 2147483647 h 369"/>
              <a:gd name="T10" fmla="*/ 2147483647 w 168"/>
              <a:gd name="T11" fmla="*/ 2147483647 h 369"/>
              <a:gd name="T12" fmla="*/ 2147483647 w 168"/>
              <a:gd name="T13" fmla="*/ 2147483647 h 369"/>
              <a:gd name="T14" fmla="*/ 2147483647 w 168"/>
              <a:gd name="T15" fmla="*/ 2147483647 h 369"/>
              <a:gd name="T16" fmla="*/ 2147483647 w 168"/>
              <a:gd name="T17" fmla="*/ 2147483647 h 369"/>
              <a:gd name="T18" fmla="*/ 2147483647 w 168"/>
              <a:gd name="T19" fmla="*/ 2147483647 h 369"/>
              <a:gd name="T20" fmla="*/ 2147483647 w 168"/>
              <a:gd name="T21" fmla="*/ 2147483647 h 369"/>
              <a:gd name="T22" fmla="*/ 2147483647 w 168"/>
              <a:gd name="T23" fmla="*/ 2147483647 h 369"/>
              <a:gd name="T24" fmla="*/ 2147483647 w 168"/>
              <a:gd name="T25" fmla="*/ 2147483647 h 369"/>
              <a:gd name="T26" fmla="*/ 2147483647 w 168"/>
              <a:gd name="T27" fmla="*/ 2147483647 h 369"/>
              <a:gd name="T28" fmla="*/ 2147483647 w 168"/>
              <a:gd name="T29" fmla="*/ 2147483647 h 369"/>
              <a:gd name="T30" fmla="*/ 2147483647 w 168"/>
              <a:gd name="T31" fmla="*/ 2147483647 h 369"/>
              <a:gd name="T32" fmla="*/ 2147483647 w 168"/>
              <a:gd name="T33" fmla="*/ 2147483647 h 369"/>
              <a:gd name="T34" fmla="*/ 2147483647 w 168"/>
              <a:gd name="T35" fmla="*/ 2147483647 h 369"/>
              <a:gd name="T36" fmla="*/ 2147483647 w 168"/>
              <a:gd name="T37" fmla="*/ 2147483647 h 369"/>
              <a:gd name="T38" fmla="*/ 2147483647 w 168"/>
              <a:gd name="T39" fmla="*/ 2147483647 h 369"/>
              <a:gd name="T40" fmla="*/ 2147483647 w 168"/>
              <a:gd name="T41" fmla="*/ 0 h 369"/>
              <a:gd name="T42" fmla="*/ 2147483647 w 168"/>
              <a:gd name="T43" fmla="*/ 2147483647 h 369"/>
              <a:gd name="T44" fmla="*/ 2147483647 w 168"/>
              <a:gd name="T45" fmla="*/ 2147483647 h 369"/>
              <a:gd name="T46" fmla="*/ 2147483647 w 168"/>
              <a:gd name="T47" fmla="*/ 2147483647 h 369"/>
              <a:gd name="T48" fmla="*/ 2147483647 w 168"/>
              <a:gd name="T49" fmla="*/ 2147483647 h 369"/>
              <a:gd name="T50" fmla="*/ 2147483647 w 168"/>
              <a:gd name="T51" fmla="*/ 2147483647 h 369"/>
              <a:gd name="T52" fmla="*/ 2147483647 w 168"/>
              <a:gd name="T53" fmla="*/ 2147483647 h 369"/>
              <a:gd name="T54" fmla="*/ 2147483647 w 168"/>
              <a:gd name="T55" fmla="*/ 2147483647 h 369"/>
              <a:gd name="T56" fmla="*/ 2147483647 w 168"/>
              <a:gd name="T57" fmla="*/ 2147483647 h 369"/>
              <a:gd name="T58" fmla="*/ 2147483647 w 168"/>
              <a:gd name="T59" fmla="*/ 2147483647 h 369"/>
              <a:gd name="T60" fmla="*/ 2147483647 w 168"/>
              <a:gd name="T61" fmla="*/ 2147483647 h 369"/>
              <a:gd name="T62" fmla="*/ 2147483647 w 168"/>
              <a:gd name="T63" fmla="*/ 2147483647 h 369"/>
              <a:gd name="T64" fmla="*/ 2147483647 w 168"/>
              <a:gd name="T65" fmla="*/ 2147483647 h 369"/>
              <a:gd name="T66" fmla="*/ 2147483647 w 168"/>
              <a:gd name="T67" fmla="*/ 2147483647 h 369"/>
              <a:gd name="T68" fmla="*/ 2147483647 w 168"/>
              <a:gd name="T69" fmla="*/ 2147483647 h 369"/>
              <a:gd name="T70" fmla="*/ 2147483647 w 168"/>
              <a:gd name="T71" fmla="*/ 2147483647 h 369"/>
              <a:gd name="T72" fmla="*/ 2147483647 w 168"/>
              <a:gd name="T73" fmla="*/ 2147483647 h 369"/>
              <a:gd name="T74" fmla="*/ 2147483647 w 168"/>
              <a:gd name="T75" fmla="*/ 2147483647 h 369"/>
              <a:gd name="T76" fmla="*/ 2147483647 w 168"/>
              <a:gd name="T77" fmla="*/ 2147483647 h 369"/>
              <a:gd name="T78" fmla="*/ 2147483647 w 168"/>
              <a:gd name="T79" fmla="*/ 2147483647 h 369"/>
              <a:gd name="T80" fmla="*/ 2147483647 w 168"/>
              <a:gd name="T81" fmla="*/ 2147483647 h 369"/>
              <a:gd name="T82" fmla="*/ 2147483647 w 168"/>
              <a:gd name="T83" fmla="*/ 2147483647 h 369"/>
              <a:gd name="T84" fmla="*/ 2147483647 w 168"/>
              <a:gd name="T85" fmla="*/ 2147483647 h 369"/>
              <a:gd name="T86" fmla="*/ 2147483647 w 168"/>
              <a:gd name="T87" fmla="*/ 2147483647 h 369"/>
              <a:gd name="T88" fmla="*/ 2147483647 w 168"/>
              <a:gd name="T89" fmla="*/ 2147483647 h 369"/>
              <a:gd name="T90" fmla="*/ 2147483647 w 168"/>
              <a:gd name="T91" fmla="*/ 2147483647 h 369"/>
              <a:gd name="T92" fmla="*/ 2147483647 w 168"/>
              <a:gd name="T93" fmla="*/ 2147483647 h 369"/>
              <a:gd name="T94" fmla="*/ 2147483647 w 168"/>
              <a:gd name="T95" fmla="*/ 2147483647 h 369"/>
              <a:gd name="T96" fmla="*/ 2147483647 w 168"/>
              <a:gd name="T97" fmla="*/ 2147483647 h 369"/>
              <a:gd name="T98" fmla="*/ 2147483647 w 168"/>
              <a:gd name="T99" fmla="*/ 2147483647 h 369"/>
              <a:gd name="T100" fmla="*/ 2147483647 w 168"/>
              <a:gd name="T101" fmla="*/ 2147483647 h 369"/>
              <a:gd name="T102" fmla="*/ 2147483647 w 168"/>
              <a:gd name="T103" fmla="*/ 2147483647 h 369"/>
              <a:gd name="T104" fmla="*/ 2147483647 w 168"/>
              <a:gd name="T105" fmla="*/ 2147483647 h 369"/>
              <a:gd name="T106" fmla="*/ 2147483647 w 168"/>
              <a:gd name="T107" fmla="*/ 2147483647 h 369"/>
              <a:gd name="T108" fmla="*/ 2147483647 w 168"/>
              <a:gd name="T109" fmla="*/ 2147483647 h 369"/>
              <a:gd name="T110" fmla="*/ 2147483647 w 168"/>
              <a:gd name="T111" fmla="*/ 2147483647 h 369"/>
              <a:gd name="T112" fmla="*/ 0 w 168"/>
              <a:gd name="T113" fmla="*/ 2147483647 h 369"/>
              <a:gd name="T114" fmla="*/ 2147483647 w 168"/>
              <a:gd name="T115" fmla="*/ 2147483647 h 36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68"/>
              <a:gd name="T175" fmla="*/ 0 h 369"/>
              <a:gd name="T176" fmla="*/ 168 w 168"/>
              <a:gd name="T177" fmla="*/ 369 h 36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68" h="369">
                <a:moveTo>
                  <a:pt x="5" y="254"/>
                </a:moveTo>
                <a:lnTo>
                  <a:pt x="3" y="250"/>
                </a:lnTo>
                <a:lnTo>
                  <a:pt x="7" y="233"/>
                </a:lnTo>
                <a:lnTo>
                  <a:pt x="9" y="226"/>
                </a:lnTo>
                <a:lnTo>
                  <a:pt x="11" y="195"/>
                </a:lnTo>
                <a:lnTo>
                  <a:pt x="13" y="178"/>
                </a:lnTo>
                <a:lnTo>
                  <a:pt x="13" y="174"/>
                </a:lnTo>
                <a:lnTo>
                  <a:pt x="9" y="162"/>
                </a:lnTo>
                <a:lnTo>
                  <a:pt x="9" y="149"/>
                </a:lnTo>
                <a:lnTo>
                  <a:pt x="24" y="143"/>
                </a:lnTo>
                <a:lnTo>
                  <a:pt x="26" y="138"/>
                </a:lnTo>
                <a:lnTo>
                  <a:pt x="30" y="134"/>
                </a:lnTo>
                <a:lnTo>
                  <a:pt x="42" y="115"/>
                </a:lnTo>
                <a:lnTo>
                  <a:pt x="30" y="86"/>
                </a:lnTo>
                <a:lnTo>
                  <a:pt x="36" y="61"/>
                </a:lnTo>
                <a:lnTo>
                  <a:pt x="32" y="48"/>
                </a:lnTo>
                <a:lnTo>
                  <a:pt x="30" y="19"/>
                </a:lnTo>
                <a:lnTo>
                  <a:pt x="47" y="9"/>
                </a:lnTo>
                <a:lnTo>
                  <a:pt x="47" y="11"/>
                </a:lnTo>
                <a:lnTo>
                  <a:pt x="57" y="9"/>
                </a:lnTo>
                <a:lnTo>
                  <a:pt x="59" y="0"/>
                </a:lnTo>
                <a:lnTo>
                  <a:pt x="61" y="6"/>
                </a:lnTo>
                <a:lnTo>
                  <a:pt x="63" y="13"/>
                </a:lnTo>
                <a:lnTo>
                  <a:pt x="82" y="69"/>
                </a:lnTo>
                <a:lnTo>
                  <a:pt x="99" y="132"/>
                </a:lnTo>
                <a:lnTo>
                  <a:pt x="101" y="136"/>
                </a:lnTo>
                <a:lnTo>
                  <a:pt x="112" y="168"/>
                </a:lnTo>
                <a:lnTo>
                  <a:pt x="118" y="195"/>
                </a:lnTo>
                <a:lnTo>
                  <a:pt x="120" y="199"/>
                </a:lnTo>
                <a:lnTo>
                  <a:pt x="128" y="226"/>
                </a:lnTo>
                <a:lnTo>
                  <a:pt x="135" y="254"/>
                </a:lnTo>
                <a:lnTo>
                  <a:pt x="151" y="262"/>
                </a:lnTo>
                <a:lnTo>
                  <a:pt x="158" y="277"/>
                </a:lnTo>
                <a:lnTo>
                  <a:pt x="166" y="281"/>
                </a:lnTo>
                <a:lnTo>
                  <a:pt x="168" y="281"/>
                </a:lnTo>
                <a:lnTo>
                  <a:pt x="168" y="283"/>
                </a:lnTo>
                <a:lnTo>
                  <a:pt x="166" y="304"/>
                </a:lnTo>
                <a:lnTo>
                  <a:pt x="166" y="310"/>
                </a:lnTo>
                <a:lnTo>
                  <a:pt x="147" y="317"/>
                </a:lnTo>
                <a:lnTo>
                  <a:pt x="147" y="325"/>
                </a:lnTo>
                <a:lnTo>
                  <a:pt x="130" y="338"/>
                </a:lnTo>
                <a:lnTo>
                  <a:pt x="128" y="342"/>
                </a:lnTo>
                <a:lnTo>
                  <a:pt x="128" y="346"/>
                </a:lnTo>
                <a:lnTo>
                  <a:pt x="72" y="358"/>
                </a:lnTo>
                <a:lnTo>
                  <a:pt x="70" y="358"/>
                </a:lnTo>
                <a:lnTo>
                  <a:pt x="68" y="361"/>
                </a:lnTo>
                <a:lnTo>
                  <a:pt x="57" y="361"/>
                </a:lnTo>
                <a:lnTo>
                  <a:pt x="38" y="367"/>
                </a:lnTo>
                <a:lnTo>
                  <a:pt x="32" y="369"/>
                </a:lnTo>
                <a:lnTo>
                  <a:pt x="30" y="369"/>
                </a:lnTo>
                <a:lnTo>
                  <a:pt x="21" y="369"/>
                </a:lnTo>
                <a:lnTo>
                  <a:pt x="7" y="344"/>
                </a:lnTo>
                <a:lnTo>
                  <a:pt x="13" y="333"/>
                </a:lnTo>
                <a:lnTo>
                  <a:pt x="7" y="314"/>
                </a:lnTo>
                <a:lnTo>
                  <a:pt x="7" y="304"/>
                </a:lnTo>
                <a:lnTo>
                  <a:pt x="3" y="268"/>
                </a:lnTo>
                <a:lnTo>
                  <a:pt x="0" y="258"/>
                </a:lnTo>
                <a:lnTo>
                  <a:pt x="5" y="254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2" name="Freeform 48"/>
          <p:cNvSpPr>
            <a:spLocks/>
          </p:cNvSpPr>
          <p:nvPr/>
        </p:nvSpPr>
        <p:spPr bwMode="auto">
          <a:xfrm>
            <a:off x="7183438" y="1973263"/>
            <a:ext cx="1263650" cy="971550"/>
          </a:xfrm>
          <a:custGeom>
            <a:avLst/>
            <a:gdLst>
              <a:gd name="T0" fmla="*/ 2147483647 w 796"/>
              <a:gd name="T1" fmla="*/ 2147483647 h 612"/>
              <a:gd name="T2" fmla="*/ 2147483647 w 796"/>
              <a:gd name="T3" fmla="*/ 2147483647 h 612"/>
              <a:gd name="T4" fmla="*/ 2147483647 w 796"/>
              <a:gd name="T5" fmla="*/ 2147483647 h 612"/>
              <a:gd name="T6" fmla="*/ 2147483647 w 796"/>
              <a:gd name="T7" fmla="*/ 2147483647 h 612"/>
              <a:gd name="T8" fmla="*/ 2147483647 w 796"/>
              <a:gd name="T9" fmla="*/ 2147483647 h 612"/>
              <a:gd name="T10" fmla="*/ 2147483647 w 796"/>
              <a:gd name="T11" fmla="*/ 2147483647 h 612"/>
              <a:gd name="T12" fmla="*/ 2147483647 w 796"/>
              <a:gd name="T13" fmla="*/ 2147483647 h 612"/>
              <a:gd name="T14" fmla="*/ 2147483647 w 796"/>
              <a:gd name="T15" fmla="*/ 2147483647 h 612"/>
              <a:gd name="T16" fmla="*/ 2147483647 w 796"/>
              <a:gd name="T17" fmla="*/ 2147483647 h 612"/>
              <a:gd name="T18" fmla="*/ 2147483647 w 796"/>
              <a:gd name="T19" fmla="*/ 2147483647 h 612"/>
              <a:gd name="T20" fmla="*/ 2147483647 w 796"/>
              <a:gd name="T21" fmla="*/ 2147483647 h 612"/>
              <a:gd name="T22" fmla="*/ 2147483647 w 796"/>
              <a:gd name="T23" fmla="*/ 2147483647 h 612"/>
              <a:gd name="T24" fmla="*/ 2147483647 w 796"/>
              <a:gd name="T25" fmla="*/ 2147483647 h 612"/>
              <a:gd name="T26" fmla="*/ 2147483647 w 796"/>
              <a:gd name="T27" fmla="*/ 2147483647 h 612"/>
              <a:gd name="T28" fmla="*/ 0 w 796"/>
              <a:gd name="T29" fmla="*/ 2147483647 h 612"/>
              <a:gd name="T30" fmla="*/ 2147483647 w 796"/>
              <a:gd name="T31" fmla="*/ 2147483647 h 612"/>
              <a:gd name="T32" fmla="*/ 2147483647 w 796"/>
              <a:gd name="T33" fmla="*/ 2147483647 h 612"/>
              <a:gd name="T34" fmla="*/ 2147483647 w 796"/>
              <a:gd name="T35" fmla="*/ 2147483647 h 612"/>
              <a:gd name="T36" fmla="*/ 2147483647 w 796"/>
              <a:gd name="T37" fmla="*/ 2147483647 h 612"/>
              <a:gd name="T38" fmla="*/ 2147483647 w 796"/>
              <a:gd name="T39" fmla="*/ 2147483647 h 612"/>
              <a:gd name="T40" fmla="*/ 2147483647 w 796"/>
              <a:gd name="T41" fmla="*/ 2147483647 h 612"/>
              <a:gd name="T42" fmla="*/ 2147483647 w 796"/>
              <a:gd name="T43" fmla="*/ 2147483647 h 612"/>
              <a:gd name="T44" fmla="*/ 2147483647 w 796"/>
              <a:gd name="T45" fmla="*/ 2147483647 h 612"/>
              <a:gd name="T46" fmla="*/ 2147483647 w 796"/>
              <a:gd name="T47" fmla="*/ 2147483647 h 612"/>
              <a:gd name="T48" fmla="*/ 2147483647 w 796"/>
              <a:gd name="T49" fmla="*/ 2147483647 h 612"/>
              <a:gd name="T50" fmla="*/ 2147483647 w 796"/>
              <a:gd name="T51" fmla="*/ 2147483647 h 612"/>
              <a:gd name="T52" fmla="*/ 2147483647 w 796"/>
              <a:gd name="T53" fmla="*/ 2147483647 h 612"/>
              <a:gd name="T54" fmla="*/ 2147483647 w 796"/>
              <a:gd name="T55" fmla="*/ 2147483647 h 612"/>
              <a:gd name="T56" fmla="*/ 2147483647 w 796"/>
              <a:gd name="T57" fmla="*/ 2147483647 h 612"/>
              <a:gd name="T58" fmla="*/ 2147483647 w 796"/>
              <a:gd name="T59" fmla="*/ 2147483647 h 612"/>
              <a:gd name="T60" fmla="*/ 2147483647 w 796"/>
              <a:gd name="T61" fmla="*/ 2147483647 h 612"/>
              <a:gd name="T62" fmla="*/ 2147483647 w 796"/>
              <a:gd name="T63" fmla="*/ 2147483647 h 612"/>
              <a:gd name="T64" fmla="*/ 2147483647 w 796"/>
              <a:gd name="T65" fmla="*/ 2147483647 h 612"/>
              <a:gd name="T66" fmla="*/ 2147483647 w 796"/>
              <a:gd name="T67" fmla="*/ 2147483647 h 612"/>
              <a:gd name="T68" fmla="*/ 2147483647 w 796"/>
              <a:gd name="T69" fmla="*/ 2147483647 h 612"/>
              <a:gd name="T70" fmla="*/ 2147483647 w 796"/>
              <a:gd name="T71" fmla="*/ 2147483647 h 612"/>
              <a:gd name="T72" fmla="*/ 2147483647 w 796"/>
              <a:gd name="T73" fmla="*/ 2147483647 h 612"/>
              <a:gd name="T74" fmla="*/ 2147483647 w 796"/>
              <a:gd name="T75" fmla="*/ 2147483647 h 612"/>
              <a:gd name="T76" fmla="*/ 2147483647 w 796"/>
              <a:gd name="T77" fmla="*/ 2147483647 h 612"/>
              <a:gd name="T78" fmla="*/ 2147483647 w 796"/>
              <a:gd name="T79" fmla="*/ 2147483647 h 612"/>
              <a:gd name="T80" fmla="*/ 2147483647 w 796"/>
              <a:gd name="T81" fmla="*/ 2147483647 h 612"/>
              <a:gd name="T82" fmla="*/ 2147483647 w 796"/>
              <a:gd name="T83" fmla="*/ 2147483647 h 612"/>
              <a:gd name="T84" fmla="*/ 2147483647 w 796"/>
              <a:gd name="T85" fmla="*/ 2147483647 h 612"/>
              <a:gd name="T86" fmla="*/ 2147483647 w 796"/>
              <a:gd name="T87" fmla="*/ 2147483647 h 612"/>
              <a:gd name="T88" fmla="*/ 2147483647 w 796"/>
              <a:gd name="T89" fmla="*/ 2147483647 h 612"/>
              <a:gd name="T90" fmla="*/ 2147483647 w 796"/>
              <a:gd name="T91" fmla="*/ 2147483647 h 612"/>
              <a:gd name="T92" fmla="*/ 2147483647 w 796"/>
              <a:gd name="T93" fmla="*/ 2147483647 h 612"/>
              <a:gd name="T94" fmla="*/ 2147483647 w 796"/>
              <a:gd name="T95" fmla="*/ 2147483647 h 612"/>
              <a:gd name="T96" fmla="*/ 2147483647 w 796"/>
              <a:gd name="T97" fmla="*/ 2147483647 h 612"/>
              <a:gd name="T98" fmla="*/ 2147483647 w 796"/>
              <a:gd name="T99" fmla="*/ 2147483647 h 61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796"/>
              <a:gd name="T151" fmla="*/ 0 h 612"/>
              <a:gd name="T152" fmla="*/ 796 w 796"/>
              <a:gd name="T153" fmla="*/ 612 h 612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796" h="612">
                <a:moveTo>
                  <a:pt x="610" y="539"/>
                </a:moveTo>
                <a:lnTo>
                  <a:pt x="608" y="539"/>
                </a:lnTo>
                <a:lnTo>
                  <a:pt x="582" y="531"/>
                </a:lnTo>
                <a:lnTo>
                  <a:pt x="574" y="528"/>
                </a:lnTo>
                <a:lnTo>
                  <a:pt x="572" y="528"/>
                </a:lnTo>
                <a:lnTo>
                  <a:pt x="570" y="526"/>
                </a:lnTo>
                <a:lnTo>
                  <a:pt x="568" y="526"/>
                </a:lnTo>
                <a:lnTo>
                  <a:pt x="561" y="524"/>
                </a:lnTo>
                <a:lnTo>
                  <a:pt x="557" y="522"/>
                </a:lnTo>
                <a:lnTo>
                  <a:pt x="545" y="518"/>
                </a:lnTo>
                <a:lnTo>
                  <a:pt x="536" y="516"/>
                </a:lnTo>
                <a:lnTo>
                  <a:pt x="520" y="510"/>
                </a:lnTo>
                <a:lnTo>
                  <a:pt x="520" y="507"/>
                </a:lnTo>
                <a:lnTo>
                  <a:pt x="511" y="501"/>
                </a:lnTo>
                <a:lnTo>
                  <a:pt x="499" y="501"/>
                </a:lnTo>
                <a:lnTo>
                  <a:pt x="486" y="497"/>
                </a:lnTo>
                <a:lnTo>
                  <a:pt x="476" y="487"/>
                </a:lnTo>
                <a:lnTo>
                  <a:pt x="478" y="482"/>
                </a:lnTo>
                <a:lnTo>
                  <a:pt x="473" y="468"/>
                </a:lnTo>
                <a:lnTo>
                  <a:pt x="461" y="455"/>
                </a:lnTo>
                <a:lnTo>
                  <a:pt x="457" y="453"/>
                </a:lnTo>
                <a:lnTo>
                  <a:pt x="450" y="455"/>
                </a:lnTo>
                <a:lnTo>
                  <a:pt x="434" y="440"/>
                </a:lnTo>
                <a:lnTo>
                  <a:pt x="423" y="443"/>
                </a:lnTo>
                <a:lnTo>
                  <a:pt x="392" y="451"/>
                </a:lnTo>
                <a:lnTo>
                  <a:pt x="373" y="453"/>
                </a:lnTo>
                <a:lnTo>
                  <a:pt x="362" y="455"/>
                </a:lnTo>
                <a:lnTo>
                  <a:pt x="360" y="455"/>
                </a:lnTo>
                <a:lnTo>
                  <a:pt x="358" y="457"/>
                </a:lnTo>
                <a:lnTo>
                  <a:pt x="350" y="459"/>
                </a:lnTo>
                <a:lnTo>
                  <a:pt x="337" y="461"/>
                </a:lnTo>
                <a:lnTo>
                  <a:pt x="318" y="468"/>
                </a:lnTo>
                <a:lnTo>
                  <a:pt x="295" y="472"/>
                </a:lnTo>
                <a:lnTo>
                  <a:pt x="289" y="472"/>
                </a:lnTo>
                <a:lnTo>
                  <a:pt x="283" y="474"/>
                </a:lnTo>
                <a:lnTo>
                  <a:pt x="279" y="474"/>
                </a:lnTo>
                <a:lnTo>
                  <a:pt x="268" y="476"/>
                </a:lnTo>
                <a:lnTo>
                  <a:pt x="226" y="484"/>
                </a:lnTo>
                <a:lnTo>
                  <a:pt x="216" y="487"/>
                </a:lnTo>
                <a:lnTo>
                  <a:pt x="216" y="489"/>
                </a:lnTo>
                <a:lnTo>
                  <a:pt x="207" y="489"/>
                </a:lnTo>
                <a:lnTo>
                  <a:pt x="203" y="489"/>
                </a:lnTo>
                <a:lnTo>
                  <a:pt x="188" y="493"/>
                </a:lnTo>
                <a:lnTo>
                  <a:pt x="168" y="497"/>
                </a:lnTo>
                <a:lnTo>
                  <a:pt x="159" y="497"/>
                </a:lnTo>
                <a:lnTo>
                  <a:pt x="155" y="499"/>
                </a:lnTo>
                <a:lnTo>
                  <a:pt x="149" y="501"/>
                </a:lnTo>
                <a:lnTo>
                  <a:pt x="119" y="505"/>
                </a:lnTo>
                <a:lnTo>
                  <a:pt x="94" y="512"/>
                </a:lnTo>
                <a:lnTo>
                  <a:pt x="90" y="514"/>
                </a:lnTo>
                <a:lnTo>
                  <a:pt x="84" y="514"/>
                </a:lnTo>
                <a:lnTo>
                  <a:pt x="82" y="514"/>
                </a:lnTo>
                <a:lnTo>
                  <a:pt x="77" y="516"/>
                </a:lnTo>
                <a:lnTo>
                  <a:pt x="65" y="518"/>
                </a:lnTo>
                <a:lnTo>
                  <a:pt x="35" y="522"/>
                </a:lnTo>
                <a:lnTo>
                  <a:pt x="23" y="526"/>
                </a:lnTo>
                <a:lnTo>
                  <a:pt x="17" y="526"/>
                </a:lnTo>
                <a:lnTo>
                  <a:pt x="6" y="526"/>
                </a:lnTo>
                <a:lnTo>
                  <a:pt x="0" y="491"/>
                </a:lnTo>
                <a:lnTo>
                  <a:pt x="12" y="480"/>
                </a:lnTo>
                <a:lnTo>
                  <a:pt x="40" y="453"/>
                </a:lnTo>
                <a:lnTo>
                  <a:pt x="54" y="440"/>
                </a:lnTo>
                <a:lnTo>
                  <a:pt x="65" y="419"/>
                </a:lnTo>
                <a:lnTo>
                  <a:pt x="73" y="413"/>
                </a:lnTo>
                <a:lnTo>
                  <a:pt x="67" y="388"/>
                </a:lnTo>
                <a:lnTo>
                  <a:pt x="56" y="384"/>
                </a:lnTo>
                <a:lnTo>
                  <a:pt x="52" y="371"/>
                </a:lnTo>
                <a:lnTo>
                  <a:pt x="48" y="367"/>
                </a:lnTo>
                <a:lnTo>
                  <a:pt x="44" y="348"/>
                </a:lnTo>
                <a:lnTo>
                  <a:pt x="98" y="321"/>
                </a:lnTo>
                <a:lnTo>
                  <a:pt x="130" y="315"/>
                </a:lnTo>
                <a:lnTo>
                  <a:pt x="142" y="313"/>
                </a:lnTo>
                <a:lnTo>
                  <a:pt x="168" y="313"/>
                </a:lnTo>
                <a:lnTo>
                  <a:pt x="191" y="321"/>
                </a:lnTo>
                <a:lnTo>
                  <a:pt x="205" y="313"/>
                </a:lnTo>
                <a:lnTo>
                  <a:pt x="228" y="308"/>
                </a:lnTo>
                <a:lnTo>
                  <a:pt x="241" y="308"/>
                </a:lnTo>
                <a:lnTo>
                  <a:pt x="266" y="292"/>
                </a:lnTo>
                <a:lnTo>
                  <a:pt x="270" y="285"/>
                </a:lnTo>
                <a:lnTo>
                  <a:pt x="272" y="279"/>
                </a:lnTo>
                <a:lnTo>
                  <a:pt x="285" y="266"/>
                </a:lnTo>
                <a:lnTo>
                  <a:pt x="304" y="260"/>
                </a:lnTo>
                <a:lnTo>
                  <a:pt x="308" y="243"/>
                </a:lnTo>
                <a:lnTo>
                  <a:pt x="306" y="237"/>
                </a:lnTo>
                <a:lnTo>
                  <a:pt x="300" y="222"/>
                </a:lnTo>
                <a:lnTo>
                  <a:pt x="295" y="220"/>
                </a:lnTo>
                <a:lnTo>
                  <a:pt x="293" y="214"/>
                </a:lnTo>
                <a:lnTo>
                  <a:pt x="300" y="214"/>
                </a:lnTo>
                <a:lnTo>
                  <a:pt x="306" y="206"/>
                </a:lnTo>
                <a:lnTo>
                  <a:pt x="293" y="199"/>
                </a:lnTo>
                <a:lnTo>
                  <a:pt x="291" y="202"/>
                </a:lnTo>
                <a:lnTo>
                  <a:pt x="291" y="197"/>
                </a:lnTo>
                <a:lnTo>
                  <a:pt x="279" y="193"/>
                </a:lnTo>
                <a:lnTo>
                  <a:pt x="279" y="172"/>
                </a:lnTo>
                <a:lnTo>
                  <a:pt x="293" y="164"/>
                </a:lnTo>
                <a:lnTo>
                  <a:pt x="291" y="158"/>
                </a:lnTo>
                <a:lnTo>
                  <a:pt x="312" y="139"/>
                </a:lnTo>
                <a:lnTo>
                  <a:pt x="316" y="134"/>
                </a:lnTo>
                <a:lnTo>
                  <a:pt x="318" y="126"/>
                </a:lnTo>
                <a:lnTo>
                  <a:pt x="354" y="67"/>
                </a:lnTo>
                <a:lnTo>
                  <a:pt x="369" y="55"/>
                </a:lnTo>
                <a:lnTo>
                  <a:pt x="369" y="53"/>
                </a:lnTo>
                <a:lnTo>
                  <a:pt x="392" y="36"/>
                </a:lnTo>
                <a:lnTo>
                  <a:pt x="404" y="34"/>
                </a:lnTo>
                <a:lnTo>
                  <a:pt x="406" y="34"/>
                </a:lnTo>
                <a:lnTo>
                  <a:pt x="469" y="17"/>
                </a:lnTo>
                <a:lnTo>
                  <a:pt x="473" y="17"/>
                </a:lnTo>
                <a:lnTo>
                  <a:pt x="507" y="9"/>
                </a:lnTo>
                <a:lnTo>
                  <a:pt x="532" y="0"/>
                </a:lnTo>
                <a:lnTo>
                  <a:pt x="534" y="21"/>
                </a:lnTo>
                <a:lnTo>
                  <a:pt x="543" y="59"/>
                </a:lnTo>
                <a:lnTo>
                  <a:pt x="545" y="59"/>
                </a:lnTo>
                <a:lnTo>
                  <a:pt x="547" y="61"/>
                </a:lnTo>
                <a:lnTo>
                  <a:pt x="551" y="67"/>
                </a:lnTo>
                <a:lnTo>
                  <a:pt x="559" y="97"/>
                </a:lnTo>
                <a:lnTo>
                  <a:pt x="555" y="109"/>
                </a:lnTo>
                <a:lnTo>
                  <a:pt x="555" y="126"/>
                </a:lnTo>
                <a:lnTo>
                  <a:pt x="568" y="158"/>
                </a:lnTo>
                <a:lnTo>
                  <a:pt x="570" y="160"/>
                </a:lnTo>
                <a:lnTo>
                  <a:pt x="570" y="166"/>
                </a:lnTo>
                <a:lnTo>
                  <a:pt x="570" y="185"/>
                </a:lnTo>
                <a:lnTo>
                  <a:pt x="580" y="181"/>
                </a:lnTo>
                <a:lnTo>
                  <a:pt x="595" y="220"/>
                </a:lnTo>
                <a:lnTo>
                  <a:pt x="599" y="229"/>
                </a:lnTo>
                <a:lnTo>
                  <a:pt x="601" y="243"/>
                </a:lnTo>
                <a:lnTo>
                  <a:pt x="606" y="269"/>
                </a:lnTo>
                <a:lnTo>
                  <a:pt x="610" y="283"/>
                </a:lnTo>
                <a:lnTo>
                  <a:pt x="612" y="296"/>
                </a:lnTo>
                <a:lnTo>
                  <a:pt x="612" y="304"/>
                </a:lnTo>
                <a:lnTo>
                  <a:pt x="612" y="313"/>
                </a:lnTo>
                <a:lnTo>
                  <a:pt x="612" y="327"/>
                </a:lnTo>
                <a:lnTo>
                  <a:pt x="612" y="382"/>
                </a:lnTo>
                <a:lnTo>
                  <a:pt x="612" y="388"/>
                </a:lnTo>
                <a:lnTo>
                  <a:pt x="614" y="392"/>
                </a:lnTo>
                <a:lnTo>
                  <a:pt x="616" y="396"/>
                </a:lnTo>
                <a:lnTo>
                  <a:pt x="622" y="430"/>
                </a:lnTo>
                <a:lnTo>
                  <a:pt x="624" y="443"/>
                </a:lnTo>
                <a:lnTo>
                  <a:pt x="624" y="447"/>
                </a:lnTo>
                <a:lnTo>
                  <a:pt x="624" y="451"/>
                </a:lnTo>
                <a:lnTo>
                  <a:pt x="626" y="459"/>
                </a:lnTo>
                <a:lnTo>
                  <a:pt x="629" y="474"/>
                </a:lnTo>
                <a:lnTo>
                  <a:pt x="629" y="476"/>
                </a:lnTo>
                <a:lnTo>
                  <a:pt x="631" y="482"/>
                </a:lnTo>
                <a:lnTo>
                  <a:pt x="643" y="501"/>
                </a:lnTo>
                <a:lnTo>
                  <a:pt x="620" y="522"/>
                </a:lnTo>
                <a:lnTo>
                  <a:pt x="633" y="535"/>
                </a:lnTo>
                <a:lnTo>
                  <a:pt x="624" y="545"/>
                </a:lnTo>
                <a:lnTo>
                  <a:pt x="624" y="552"/>
                </a:lnTo>
                <a:lnTo>
                  <a:pt x="624" y="556"/>
                </a:lnTo>
                <a:lnTo>
                  <a:pt x="626" y="556"/>
                </a:lnTo>
                <a:lnTo>
                  <a:pt x="635" y="547"/>
                </a:lnTo>
                <a:lnTo>
                  <a:pt x="637" y="545"/>
                </a:lnTo>
                <a:lnTo>
                  <a:pt x="650" y="539"/>
                </a:lnTo>
                <a:lnTo>
                  <a:pt x="660" y="533"/>
                </a:lnTo>
                <a:lnTo>
                  <a:pt x="675" y="535"/>
                </a:lnTo>
                <a:lnTo>
                  <a:pt x="683" y="524"/>
                </a:lnTo>
                <a:lnTo>
                  <a:pt x="731" y="512"/>
                </a:lnTo>
                <a:lnTo>
                  <a:pt x="754" y="484"/>
                </a:lnTo>
                <a:lnTo>
                  <a:pt x="765" y="476"/>
                </a:lnTo>
                <a:lnTo>
                  <a:pt x="761" y="482"/>
                </a:lnTo>
                <a:lnTo>
                  <a:pt x="767" y="493"/>
                </a:lnTo>
                <a:lnTo>
                  <a:pt x="782" y="495"/>
                </a:lnTo>
                <a:lnTo>
                  <a:pt x="794" y="482"/>
                </a:lnTo>
                <a:lnTo>
                  <a:pt x="796" y="487"/>
                </a:lnTo>
                <a:lnTo>
                  <a:pt x="771" y="507"/>
                </a:lnTo>
                <a:lnTo>
                  <a:pt x="683" y="572"/>
                </a:lnTo>
                <a:lnTo>
                  <a:pt x="666" y="579"/>
                </a:lnTo>
                <a:lnTo>
                  <a:pt x="650" y="585"/>
                </a:lnTo>
                <a:lnTo>
                  <a:pt x="635" y="587"/>
                </a:lnTo>
                <a:lnTo>
                  <a:pt x="624" y="593"/>
                </a:lnTo>
                <a:lnTo>
                  <a:pt x="618" y="600"/>
                </a:lnTo>
                <a:lnTo>
                  <a:pt x="620" y="596"/>
                </a:lnTo>
                <a:lnTo>
                  <a:pt x="612" y="598"/>
                </a:lnTo>
                <a:lnTo>
                  <a:pt x="608" y="591"/>
                </a:lnTo>
                <a:lnTo>
                  <a:pt x="601" y="604"/>
                </a:lnTo>
                <a:lnTo>
                  <a:pt x="589" y="612"/>
                </a:lnTo>
                <a:lnTo>
                  <a:pt x="589" y="610"/>
                </a:lnTo>
                <a:lnTo>
                  <a:pt x="587" y="606"/>
                </a:lnTo>
                <a:lnTo>
                  <a:pt x="591" y="600"/>
                </a:lnTo>
                <a:lnTo>
                  <a:pt x="591" y="596"/>
                </a:lnTo>
                <a:lnTo>
                  <a:pt x="591" y="593"/>
                </a:lnTo>
                <a:lnTo>
                  <a:pt x="593" y="591"/>
                </a:lnTo>
                <a:lnTo>
                  <a:pt x="595" y="591"/>
                </a:lnTo>
                <a:lnTo>
                  <a:pt x="601" y="587"/>
                </a:lnTo>
                <a:lnTo>
                  <a:pt x="603" y="587"/>
                </a:lnTo>
                <a:lnTo>
                  <a:pt x="606" y="583"/>
                </a:lnTo>
                <a:lnTo>
                  <a:pt x="606" y="579"/>
                </a:lnTo>
                <a:lnTo>
                  <a:pt x="606" y="572"/>
                </a:lnTo>
                <a:lnTo>
                  <a:pt x="608" y="568"/>
                </a:lnTo>
                <a:lnTo>
                  <a:pt x="608" y="556"/>
                </a:lnTo>
                <a:lnTo>
                  <a:pt x="610" y="556"/>
                </a:lnTo>
                <a:lnTo>
                  <a:pt x="610" y="552"/>
                </a:lnTo>
                <a:lnTo>
                  <a:pt x="610" y="549"/>
                </a:lnTo>
                <a:lnTo>
                  <a:pt x="610" y="543"/>
                </a:lnTo>
                <a:lnTo>
                  <a:pt x="610" y="541"/>
                </a:lnTo>
                <a:lnTo>
                  <a:pt x="610" y="539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3" name="Freeform 49"/>
          <p:cNvSpPr>
            <a:spLocks/>
          </p:cNvSpPr>
          <p:nvPr/>
        </p:nvSpPr>
        <p:spPr bwMode="auto">
          <a:xfrm>
            <a:off x="5040313" y="4967288"/>
            <a:ext cx="958850" cy="839787"/>
          </a:xfrm>
          <a:custGeom>
            <a:avLst/>
            <a:gdLst>
              <a:gd name="T0" fmla="*/ 2147483647 w 604"/>
              <a:gd name="T1" fmla="*/ 2147483647 h 529"/>
              <a:gd name="T2" fmla="*/ 2147483647 w 604"/>
              <a:gd name="T3" fmla="*/ 2147483647 h 529"/>
              <a:gd name="T4" fmla="*/ 2147483647 w 604"/>
              <a:gd name="T5" fmla="*/ 2147483647 h 529"/>
              <a:gd name="T6" fmla="*/ 2147483647 w 604"/>
              <a:gd name="T7" fmla="*/ 2147483647 h 529"/>
              <a:gd name="T8" fmla="*/ 2147483647 w 604"/>
              <a:gd name="T9" fmla="*/ 2147483647 h 529"/>
              <a:gd name="T10" fmla="*/ 2147483647 w 604"/>
              <a:gd name="T11" fmla="*/ 2147483647 h 529"/>
              <a:gd name="T12" fmla="*/ 2147483647 w 604"/>
              <a:gd name="T13" fmla="*/ 2147483647 h 529"/>
              <a:gd name="T14" fmla="*/ 2147483647 w 604"/>
              <a:gd name="T15" fmla="*/ 2147483647 h 529"/>
              <a:gd name="T16" fmla="*/ 2147483647 w 604"/>
              <a:gd name="T17" fmla="*/ 2147483647 h 529"/>
              <a:gd name="T18" fmla="*/ 2147483647 w 604"/>
              <a:gd name="T19" fmla="*/ 2147483647 h 529"/>
              <a:gd name="T20" fmla="*/ 2147483647 w 604"/>
              <a:gd name="T21" fmla="*/ 2147483647 h 529"/>
              <a:gd name="T22" fmla="*/ 2147483647 w 604"/>
              <a:gd name="T23" fmla="*/ 2147483647 h 529"/>
              <a:gd name="T24" fmla="*/ 2147483647 w 604"/>
              <a:gd name="T25" fmla="*/ 2147483647 h 529"/>
              <a:gd name="T26" fmla="*/ 2147483647 w 604"/>
              <a:gd name="T27" fmla="*/ 2147483647 h 529"/>
              <a:gd name="T28" fmla="*/ 2147483647 w 604"/>
              <a:gd name="T29" fmla="*/ 2147483647 h 529"/>
              <a:gd name="T30" fmla="*/ 2147483647 w 604"/>
              <a:gd name="T31" fmla="*/ 2147483647 h 529"/>
              <a:gd name="T32" fmla="*/ 2147483647 w 604"/>
              <a:gd name="T33" fmla="*/ 2147483647 h 529"/>
              <a:gd name="T34" fmla="*/ 2147483647 w 604"/>
              <a:gd name="T35" fmla="*/ 2147483647 h 529"/>
              <a:gd name="T36" fmla="*/ 2147483647 w 604"/>
              <a:gd name="T37" fmla="*/ 2147483647 h 529"/>
              <a:gd name="T38" fmla="*/ 2147483647 w 604"/>
              <a:gd name="T39" fmla="*/ 2147483647 h 529"/>
              <a:gd name="T40" fmla="*/ 2147483647 w 604"/>
              <a:gd name="T41" fmla="*/ 2147483647 h 529"/>
              <a:gd name="T42" fmla="*/ 2147483647 w 604"/>
              <a:gd name="T43" fmla="*/ 2147483647 h 529"/>
              <a:gd name="T44" fmla="*/ 2147483647 w 604"/>
              <a:gd name="T45" fmla="*/ 2147483647 h 529"/>
              <a:gd name="T46" fmla="*/ 2147483647 w 604"/>
              <a:gd name="T47" fmla="*/ 2147483647 h 529"/>
              <a:gd name="T48" fmla="*/ 2147483647 w 604"/>
              <a:gd name="T49" fmla="*/ 2147483647 h 529"/>
              <a:gd name="T50" fmla="*/ 2147483647 w 604"/>
              <a:gd name="T51" fmla="*/ 2147483647 h 529"/>
              <a:gd name="T52" fmla="*/ 2147483647 w 604"/>
              <a:gd name="T53" fmla="*/ 2147483647 h 529"/>
              <a:gd name="T54" fmla="*/ 2147483647 w 604"/>
              <a:gd name="T55" fmla="*/ 2147483647 h 529"/>
              <a:gd name="T56" fmla="*/ 2147483647 w 604"/>
              <a:gd name="T57" fmla="*/ 2147483647 h 529"/>
              <a:gd name="T58" fmla="*/ 2147483647 w 604"/>
              <a:gd name="T59" fmla="*/ 2147483647 h 529"/>
              <a:gd name="T60" fmla="*/ 2147483647 w 604"/>
              <a:gd name="T61" fmla="*/ 2147483647 h 529"/>
              <a:gd name="T62" fmla="*/ 2147483647 w 604"/>
              <a:gd name="T63" fmla="*/ 2147483647 h 529"/>
              <a:gd name="T64" fmla="*/ 2147483647 w 604"/>
              <a:gd name="T65" fmla="*/ 2147483647 h 529"/>
              <a:gd name="T66" fmla="*/ 2147483647 w 604"/>
              <a:gd name="T67" fmla="*/ 2147483647 h 529"/>
              <a:gd name="T68" fmla="*/ 2147483647 w 604"/>
              <a:gd name="T69" fmla="*/ 2147483647 h 529"/>
              <a:gd name="T70" fmla="*/ 2147483647 w 604"/>
              <a:gd name="T71" fmla="*/ 2147483647 h 529"/>
              <a:gd name="T72" fmla="*/ 0 w 604"/>
              <a:gd name="T73" fmla="*/ 2147483647 h 529"/>
              <a:gd name="T74" fmla="*/ 2147483647 w 604"/>
              <a:gd name="T75" fmla="*/ 2147483647 h 529"/>
              <a:gd name="T76" fmla="*/ 2147483647 w 604"/>
              <a:gd name="T77" fmla="*/ 2147483647 h 529"/>
              <a:gd name="T78" fmla="*/ 2147483647 w 604"/>
              <a:gd name="T79" fmla="*/ 2147483647 h 529"/>
              <a:gd name="T80" fmla="*/ 2147483647 w 604"/>
              <a:gd name="T81" fmla="*/ 2147483647 h 529"/>
              <a:gd name="T82" fmla="*/ 2147483647 w 604"/>
              <a:gd name="T83" fmla="*/ 2147483647 h 529"/>
              <a:gd name="T84" fmla="*/ 2147483647 w 604"/>
              <a:gd name="T85" fmla="*/ 2147483647 h 529"/>
              <a:gd name="T86" fmla="*/ 2147483647 w 604"/>
              <a:gd name="T87" fmla="*/ 0 h 529"/>
              <a:gd name="T88" fmla="*/ 2147483647 w 604"/>
              <a:gd name="T89" fmla="*/ 2147483647 h 529"/>
              <a:gd name="T90" fmla="*/ 2147483647 w 604"/>
              <a:gd name="T91" fmla="*/ 2147483647 h 529"/>
              <a:gd name="T92" fmla="*/ 2147483647 w 604"/>
              <a:gd name="T93" fmla="*/ 2147483647 h 529"/>
              <a:gd name="T94" fmla="*/ 2147483647 w 604"/>
              <a:gd name="T95" fmla="*/ 2147483647 h 529"/>
              <a:gd name="T96" fmla="*/ 2147483647 w 604"/>
              <a:gd name="T97" fmla="*/ 2147483647 h 529"/>
              <a:gd name="T98" fmla="*/ 2147483647 w 604"/>
              <a:gd name="T99" fmla="*/ 2147483647 h 529"/>
              <a:gd name="T100" fmla="*/ 2147483647 w 604"/>
              <a:gd name="T101" fmla="*/ 2147483647 h 529"/>
              <a:gd name="T102" fmla="*/ 2147483647 w 604"/>
              <a:gd name="T103" fmla="*/ 2147483647 h 529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604"/>
              <a:gd name="T157" fmla="*/ 0 h 529"/>
              <a:gd name="T158" fmla="*/ 604 w 604"/>
              <a:gd name="T159" fmla="*/ 529 h 529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604" h="529">
                <a:moveTo>
                  <a:pt x="340" y="271"/>
                </a:moveTo>
                <a:lnTo>
                  <a:pt x="352" y="269"/>
                </a:lnTo>
                <a:lnTo>
                  <a:pt x="361" y="269"/>
                </a:lnTo>
                <a:lnTo>
                  <a:pt x="377" y="267"/>
                </a:lnTo>
                <a:lnTo>
                  <a:pt x="386" y="267"/>
                </a:lnTo>
                <a:lnTo>
                  <a:pt x="392" y="267"/>
                </a:lnTo>
                <a:lnTo>
                  <a:pt x="409" y="264"/>
                </a:lnTo>
                <a:lnTo>
                  <a:pt x="411" y="264"/>
                </a:lnTo>
                <a:lnTo>
                  <a:pt x="415" y="264"/>
                </a:lnTo>
                <a:lnTo>
                  <a:pt x="430" y="262"/>
                </a:lnTo>
                <a:lnTo>
                  <a:pt x="432" y="262"/>
                </a:lnTo>
                <a:lnTo>
                  <a:pt x="442" y="262"/>
                </a:lnTo>
                <a:lnTo>
                  <a:pt x="445" y="262"/>
                </a:lnTo>
                <a:lnTo>
                  <a:pt x="457" y="260"/>
                </a:lnTo>
                <a:lnTo>
                  <a:pt x="491" y="258"/>
                </a:lnTo>
                <a:lnTo>
                  <a:pt x="501" y="258"/>
                </a:lnTo>
                <a:lnTo>
                  <a:pt x="503" y="258"/>
                </a:lnTo>
                <a:lnTo>
                  <a:pt x="501" y="267"/>
                </a:lnTo>
                <a:lnTo>
                  <a:pt x="495" y="292"/>
                </a:lnTo>
                <a:lnTo>
                  <a:pt x="495" y="304"/>
                </a:lnTo>
                <a:lnTo>
                  <a:pt x="505" y="325"/>
                </a:lnTo>
                <a:lnTo>
                  <a:pt x="507" y="325"/>
                </a:lnTo>
                <a:lnTo>
                  <a:pt x="514" y="329"/>
                </a:lnTo>
                <a:lnTo>
                  <a:pt x="524" y="357"/>
                </a:lnTo>
                <a:lnTo>
                  <a:pt x="537" y="365"/>
                </a:lnTo>
                <a:lnTo>
                  <a:pt x="524" y="369"/>
                </a:lnTo>
                <a:lnTo>
                  <a:pt x="512" y="386"/>
                </a:lnTo>
                <a:lnTo>
                  <a:pt x="499" y="392"/>
                </a:lnTo>
                <a:lnTo>
                  <a:pt x="512" y="399"/>
                </a:lnTo>
                <a:lnTo>
                  <a:pt x="518" y="407"/>
                </a:lnTo>
                <a:lnTo>
                  <a:pt x="526" y="407"/>
                </a:lnTo>
                <a:lnTo>
                  <a:pt x="533" y="390"/>
                </a:lnTo>
                <a:lnTo>
                  <a:pt x="541" y="386"/>
                </a:lnTo>
                <a:lnTo>
                  <a:pt x="554" y="382"/>
                </a:lnTo>
                <a:lnTo>
                  <a:pt x="574" y="365"/>
                </a:lnTo>
                <a:lnTo>
                  <a:pt x="574" y="394"/>
                </a:lnTo>
                <a:lnTo>
                  <a:pt x="568" y="399"/>
                </a:lnTo>
                <a:lnTo>
                  <a:pt x="570" y="403"/>
                </a:lnTo>
                <a:lnTo>
                  <a:pt x="554" y="422"/>
                </a:lnTo>
                <a:lnTo>
                  <a:pt x="551" y="434"/>
                </a:lnTo>
                <a:lnTo>
                  <a:pt x="545" y="428"/>
                </a:lnTo>
                <a:lnTo>
                  <a:pt x="545" y="438"/>
                </a:lnTo>
                <a:lnTo>
                  <a:pt x="528" y="434"/>
                </a:lnTo>
                <a:lnTo>
                  <a:pt x="545" y="438"/>
                </a:lnTo>
                <a:lnTo>
                  <a:pt x="528" y="441"/>
                </a:lnTo>
                <a:lnTo>
                  <a:pt x="543" y="455"/>
                </a:lnTo>
                <a:lnTo>
                  <a:pt x="533" y="455"/>
                </a:lnTo>
                <a:lnTo>
                  <a:pt x="547" y="472"/>
                </a:lnTo>
                <a:lnTo>
                  <a:pt x="562" y="470"/>
                </a:lnTo>
                <a:lnTo>
                  <a:pt x="579" y="478"/>
                </a:lnTo>
                <a:lnTo>
                  <a:pt x="587" y="476"/>
                </a:lnTo>
                <a:lnTo>
                  <a:pt x="598" y="487"/>
                </a:lnTo>
                <a:lnTo>
                  <a:pt x="604" y="489"/>
                </a:lnTo>
                <a:lnTo>
                  <a:pt x="604" y="510"/>
                </a:lnTo>
                <a:lnTo>
                  <a:pt x="593" y="512"/>
                </a:lnTo>
                <a:lnTo>
                  <a:pt x="591" y="522"/>
                </a:lnTo>
                <a:lnTo>
                  <a:pt x="591" y="520"/>
                </a:lnTo>
                <a:lnTo>
                  <a:pt x="581" y="508"/>
                </a:lnTo>
                <a:lnTo>
                  <a:pt x="566" y="526"/>
                </a:lnTo>
                <a:lnTo>
                  <a:pt x="564" y="524"/>
                </a:lnTo>
                <a:lnTo>
                  <a:pt x="566" y="522"/>
                </a:lnTo>
                <a:lnTo>
                  <a:pt x="566" y="510"/>
                </a:lnTo>
                <a:lnTo>
                  <a:pt x="562" y="510"/>
                </a:lnTo>
                <a:lnTo>
                  <a:pt x="549" y="493"/>
                </a:lnTo>
                <a:lnTo>
                  <a:pt x="520" y="485"/>
                </a:lnTo>
                <a:lnTo>
                  <a:pt x="501" y="487"/>
                </a:lnTo>
                <a:lnTo>
                  <a:pt x="482" y="505"/>
                </a:lnTo>
                <a:lnTo>
                  <a:pt x="463" y="518"/>
                </a:lnTo>
                <a:lnTo>
                  <a:pt x="451" y="522"/>
                </a:lnTo>
                <a:lnTo>
                  <a:pt x="461" y="518"/>
                </a:lnTo>
                <a:lnTo>
                  <a:pt x="466" y="514"/>
                </a:lnTo>
                <a:lnTo>
                  <a:pt x="455" y="497"/>
                </a:lnTo>
                <a:lnTo>
                  <a:pt x="449" y="495"/>
                </a:lnTo>
                <a:lnTo>
                  <a:pt x="445" y="505"/>
                </a:lnTo>
                <a:lnTo>
                  <a:pt x="432" y="501"/>
                </a:lnTo>
                <a:lnTo>
                  <a:pt x="415" y="518"/>
                </a:lnTo>
                <a:lnTo>
                  <a:pt x="398" y="529"/>
                </a:lnTo>
                <a:lnTo>
                  <a:pt x="394" y="529"/>
                </a:lnTo>
                <a:lnTo>
                  <a:pt x="384" y="516"/>
                </a:lnTo>
                <a:lnTo>
                  <a:pt x="365" y="518"/>
                </a:lnTo>
                <a:lnTo>
                  <a:pt x="329" y="495"/>
                </a:lnTo>
                <a:lnTo>
                  <a:pt x="340" y="497"/>
                </a:lnTo>
                <a:lnTo>
                  <a:pt x="346" y="489"/>
                </a:lnTo>
                <a:lnTo>
                  <a:pt x="342" y="476"/>
                </a:lnTo>
                <a:lnTo>
                  <a:pt x="315" y="468"/>
                </a:lnTo>
                <a:lnTo>
                  <a:pt x="308" y="472"/>
                </a:lnTo>
                <a:lnTo>
                  <a:pt x="306" y="455"/>
                </a:lnTo>
                <a:lnTo>
                  <a:pt x="298" y="455"/>
                </a:lnTo>
                <a:lnTo>
                  <a:pt x="298" y="443"/>
                </a:lnTo>
                <a:lnTo>
                  <a:pt x="283" y="441"/>
                </a:lnTo>
                <a:lnTo>
                  <a:pt x="271" y="447"/>
                </a:lnTo>
                <a:lnTo>
                  <a:pt x="271" y="443"/>
                </a:lnTo>
                <a:lnTo>
                  <a:pt x="266" y="443"/>
                </a:lnTo>
                <a:lnTo>
                  <a:pt x="266" y="432"/>
                </a:lnTo>
                <a:lnTo>
                  <a:pt x="258" y="432"/>
                </a:lnTo>
                <a:lnTo>
                  <a:pt x="254" y="438"/>
                </a:lnTo>
                <a:lnTo>
                  <a:pt x="237" y="445"/>
                </a:lnTo>
                <a:lnTo>
                  <a:pt x="254" y="459"/>
                </a:lnTo>
                <a:lnTo>
                  <a:pt x="275" y="457"/>
                </a:lnTo>
                <a:lnTo>
                  <a:pt x="285" y="464"/>
                </a:lnTo>
                <a:lnTo>
                  <a:pt x="283" y="476"/>
                </a:lnTo>
                <a:lnTo>
                  <a:pt x="271" y="476"/>
                </a:lnTo>
                <a:lnTo>
                  <a:pt x="250" y="464"/>
                </a:lnTo>
                <a:lnTo>
                  <a:pt x="239" y="468"/>
                </a:lnTo>
                <a:lnTo>
                  <a:pt x="229" y="472"/>
                </a:lnTo>
                <a:lnTo>
                  <a:pt x="185" y="470"/>
                </a:lnTo>
                <a:lnTo>
                  <a:pt x="145" y="453"/>
                </a:lnTo>
                <a:lnTo>
                  <a:pt x="109" y="447"/>
                </a:lnTo>
                <a:lnTo>
                  <a:pt x="53" y="455"/>
                </a:lnTo>
                <a:lnTo>
                  <a:pt x="44" y="468"/>
                </a:lnTo>
                <a:lnTo>
                  <a:pt x="38" y="455"/>
                </a:lnTo>
                <a:lnTo>
                  <a:pt x="36" y="441"/>
                </a:lnTo>
                <a:lnTo>
                  <a:pt x="40" y="438"/>
                </a:lnTo>
                <a:lnTo>
                  <a:pt x="48" y="420"/>
                </a:lnTo>
                <a:lnTo>
                  <a:pt x="53" y="415"/>
                </a:lnTo>
                <a:lnTo>
                  <a:pt x="55" y="411"/>
                </a:lnTo>
                <a:lnTo>
                  <a:pt x="57" y="403"/>
                </a:lnTo>
                <a:lnTo>
                  <a:pt x="55" y="386"/>
                </a:lnTo>
                <a:lnTo>
                  <a:pt x="51" y="376"/>
                </a:lnTo>
                <a:lnTo>
                  <a:pt x="48" y="365"/>
                </a:lnTo>
                <a:lnTo>
                  <a:pt x="51" y="365"/>
                </a:lnTo>
                <a:lnTo>
                  <a:pt x="53" y="352"/>
                </a:lnTo>
                <a:lnTo>
                  <a:pt x="63" y="317"/>
                </a:lnTo>
                <a:lnTo>
                  <a:pt x="69" y="302"/>
                </a:lnTo>
                <a:lnTo>
                  <a:pt x="65" y="283"/>
                </a:lnTo>
                <a:lnTo>
                  <a:pt x="67" y="260"/>
                </a:lnTo>
                <a:lnTo>
                  <a:pt x="61" y="262"/>
                </a:lnTo>
                <a:lnTo>
                  <a:pt x="42" y="220"/>
                </a:lnTo>
                <a:lnTo>
                  <a:pt x="44" y="218"/>
                </a:lnTo>
                <a:lnTo>
                  <a:pt x="32" y="208"/>
                </a:lnTo>
                <a:lnTo>
                  <a:pt x="32" y="185"/>
                </a:lnTo>
                <a:lnTo>
                  <a:pt x="25" y="172"/>
                </a:lnTo>
                <a:lnTo>
                  <a:pt x="13" y="158"/>
                </a:lnTo>
                <a:lnTo>
                  <a:pt x="11" y="155"/>
                </a:lnTo>
                <a:lnTo>
                  <a:pt x="9" y="153"/>
                </a:lnTo>
                <a:lnTo>
                  <a:pt x="7" y="153"/>
                </a:lnTo>
                <a:lnTo>
                  <a:pt x="7" y="126"/>
                </a:lnTo>
                <a:lnTo>
                  <a:pt x="4" y="120"/>
                </a:lnTo>
                <a:lnTo>
                  <a:pt x="4" y="101"/>
                </a:lnTo>
                <a:lnTo>
                  <a:pt x="4" y="99"/>
                </a:lnTo>
                <a:lnTo>
                  <a:pt x="2" y="86"/>
                </a:lnTo>
                <a:lnTo>
                  <a:pt x="2" y="67"/>
                </a:lnTo>
                <a:lnTo>
                  <a:pt x="2" y="59"/>
                </a:lnTo>
                <a:lnTo>
                  <a:pt x="2" y="55"/>
                </a:lnTo>
                <a:lnTo>
                  <a:pt x="2" y="51"/>
                </a:lnTo>
                <a:lnTo>
                  <a:pt x="0" y="34"/>
                </a:lnTo>
                <a:lnTo>
                  <a:pt x="0" y="17"/>
                </a:lnTo>
                <a:lnTo>
                  <a:pt x="0" y="15"/>
                </a:lnTo>
                <a:lnTo>
                  <a:pt x="7" y="15"/>
                </a:lnTo>
                <a:lnTo>
                  <a:pt x="13" y="15"/>
                </a:lnTo>
                <a:lnTo>
                  <a:pt x="28" y="13"/>
                </a:lnTo>
                <a:lnTo>
                  <a:pt x="40" y="13"/>
                </a:lnTo>
                <a:lnTo>
                  <a:pt x="42" y="13"/>
                </a:lnTo>
                <a:lnTo>
                  <a:pt x="61" y="13"/>
                </a:lnTo>
                <a:lnTo>
                  <a:pt x="63" y="13"/>
                </a:lnTo>
                <a:lnTo>
                  <a:pt x="80" y="13"/>
                </a:lnTo>
                <a:lnTo>
                  <a:pt x="88" y="13"/>
                </a:lnTo>
                <a:lnTo>
                  <a:pt x="90" y="11"/>
                </a:lnTo>
                <a:lnTo>
                  <a:pt x="95" y="11"/>
                </a:lnTo>
                <a:lnTo>
                  <a:pt x="97" y="11"/>
                </a:lnTo>
                <a:lnTo>
                  <a:pt x="120" y="11"/>
                </a:lnTo>
                <a:lnTo>
                  <a:pt x="141" y="9"/>
                </a:lnTo>
                <a:lnTo>
                  <a:pt x="149" y="9"/>
                </a:lnTo>
                <a:lnTo>
                  <a:pt x="172" y="9"/>
                </a:lnTo>
                <a:lnTo>
                  <a:pt x="210" y="7"/>
                </a:lnTo>
                <a:lnTo>
                  <a:pt x="220" y="7"/>
                </a:lnTo>
                <a:lnTo>
                  <a:pt x="275" y="5"/>
                </a:lnTo>
                <a:lnTo>
                  <a:pt x="275" y="3"/>
                </a:lnTo>
                <a:lnTo>
                  <a:pt x="287" y="3"/>
                </a:lnTo>
                <a:lnTo>
                  <a:pt x="292" y="3"/>
                </a:lnTo>
                <a:lnTo>
                  <a:pt x="294" y="3"/>
                </a:lnTo>
                <a:lnTo>
                  <a:pt x="296" y="3"/>
                </a:lnTo>
                <a:lnTo>
                  <a:pt x="308" y="0"/>
                </a:lnTo>
                <a:lnTo>
                  <a:pt x="315" y="0"/>
                </a:lnTo>
                <a:lnTo>
                  <a:pt x="317" y="0"/>
                </a:lnTo>
                <a:lnTo>
                  <a:pt x="321" y="0"/>
                </a:lnTo>
                <a:lnTo>
                  <a:pt x="329" y="57"/>
                </a:lnTo>
                <a:lnTo>
                  <a:pt x="344" y="51"/>
                </a:lnTo>
                <a:lnTo>
                  <a:pt x="340" y="57"/>
                </a:lnTo>
                <a:lnTo>
                  <a:pt x="336" y="59"/>
                </a:lnTo>
                <a:lnTo>
                  <a:pt x="344" y="70"/>
                </a:lnTo>
                <a:lnTo>
                  <a:pt x="331" y="67"/>
                </a:lnTo>
                <a:lnTo>
                  <a:pt x="344" y="76"/>
                </a:lnTo>
                <a:lnTo>
                  <a:pt x="348" y="107"/>
                </a:lnTo>
                <a:lnTo>
                  <a:pt x="333" y="107"/>
                </a:lnTo>
                <a:lnTo>
                  <a:pt x="336" y="120"/>
                </a:lnTo>
                <a:lnTo>
                  <a:pt x="342" y="116"/>
                </a:lnTo>
                <a:lnTo>
                  <a:pt x="342" y="120"/>
                </a:lnTo>
                <a:lnTo>
                  <a:pt x="342" y="116"/>
                </a:lnTo>
                <a:lnTo>
                  <a:pt x="346" y="116"/>
                </a:lnTo>
                <a:lnTo>
                  <a:pt x="344" y="120"/>
                </a:lnTo>
                <a:lnTo>
                  <a:pt x="336" y="126"/>
                </a:lnTo>
                <a:lnTo>
                  <a:pt x="340" y="135"/>
                </a:lnTo>
                <a:lnTo>
                  <a:pt x="323" y="153"/>
                </a:lnTo>
                <a:lnTo>
                  <a:pt x="321" y="153"/>
                </a:lnTo>
                <a:lnTo>
                  <a:pt x="321" y="170"/>
                </a:lnTo>
                <a:lnTo>
                  <a:pt x="317" y="170"/>
                </a:lnTo>
                <a:lnTo>
                  <a:pt x="310" y="170"/>
                </a:lnTo>
                <a:lnTo>
                  <a:pt x="308" y="172"/>
                </a:lnTo>
                <a:lnTo>
                  <a:pt x="296" y="185"/>
                </a:lnTo>
                <a:lnTo>
                  <a:pt x="298" y="223"/>
                </a:lnTo>
                <a:lnTo>
                  <a:pt x="289" y="248"/>
                </a:lnTo>
                <a:lnTo>
                  <a:pt x="287" y="256"/>
                </a:lnTo>
                <a:lnTo>
                  <a:pt x="287" y="271"/>
                </a:lnTo>
                <a:lnTo>
                  <a:pt x="285" y="273"/>
                </a:lnTo>
                <a:lnTo>
                  <a:pt x="317" y="271"/>
                </a:lnTo>
                <a:lnTo>
                  <a:pt x="329" y="271"/>
                </a:lnTo>
                <a:lnTo>
                  <a:pt x="340" y="271"/>
                </a:lnTo>
                <a:close/>
              </a:path>
            </a:pathLst>
          </a:custGeom>
          <a:noFill/>
          <a:ln w="17526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4" name="Freeform 50"/>
          <p:cNvSpPr>
            <a:spLocks/>
          </p:cNvSpPr>
          <p:nvPr/>
        </p:nvSpPr>
        <p:spPr bwMode="auto">
          <a:xfrm>
            <a:off x="4906963" y="4195763"/>
            <a:ext cx="852487" cy="785812"/>
          </a:xfrm>
          <a:custGeom>
            <a:avLst/>
            <a:gdLst>
              <a:gd name="T0" fmla="*/ 2147483647 w 537"/>
              <a:gd name="T1" fmla="*/ 2147483647 h 495"/>
              <a:gd name="T2" fmla="*/ 2147483647 w 537"/>
              <a:gd name="T3" fmla="*/ 2147483647 h 495"/>
              <a:gd name="T4" fmla="*/ 2147483647 w 537"/>
              <a:gd name="T5" fmla="*/ 2147483647 h 495"/>
              <a:gd name="T6" fmla="*/ 2147483647 w 537"/>
              <a:gd name="T7" fmla="*/ 2147483647 h 495"/>
              <a:gd name="T8" fmla="*/ 2147483647 w 537"/>
              <a:gd name="T9" fmla="*/ 2147483647 h 495"/>
              <a:gd name="T10" fmla="*/ 2147483647 w 537"/>
              <a:gd name="T11" fmla="*/ 2147483647 h 495"/>
              <a:gd name="T12" fmla="*/ 2147483647 w 537"/>
              <a:gd name="T13" fmla="*/ 2147483647 h 495"/>
              <a:gd name="T14" fmla="*/ 2147483647 w 537"/>
              <a:gd name="T15" fmla="*/ 2147483647 h 495"/>
              <a:gd name="T16" fmla="*/ 2147483647 w 537"/>
              <a:gd name="T17" fmla="*/ 2147483647 h 495"/>
              <a:gd name="T18" fmla="*/ 2147483647 w 537"/>
              <a:gd name="T19" fmla="*/ 2147483647 h 495"/>
              <a:gd name="T20" fmla="*/ 2147483647 w 537"/>
              <a:gd name="T21" fmla="*/ 2147483647 h 495"/>
              <a:gd name="T22" fmla="*/ 2147483647 w 537"/>
              <a:gd name="T23" fmla="*/ 2147483647 h 495"/>
              <a:gd name="T24" fmla="*/ 2147483647 w 537"/>
              <a:gd name="T25" fmla="*/ 2147483647 h 495"/>
              <a:gd name="T26" fmla="*/ 2147483647 w 537"/>
              <a:gd name="T27" fmla="*/ 2147483647 h 495"/>
              <a:gd name="T28" fmla="*/ 2147483647 w 537"/>
              <a:gd name="T29" fmla="*/ 2147483647 h 495"/>
              <a:gd name="T30" fmla="*/ 2147483647 w 537"/>
              <a:gd name="T31" fmla="*/ 2147483647 h 495"/>
              <a:gd name="T32" fmla="*/ 2147483647 w 537"/>
              <a:gd name="T33" fmla="*/ 2147483647 h 495"/>
              <a:gd name="T34" fmla="*/ 2147483647 w 537"/>
              <a:gd name="T35" fmla="*/ 2147483647 h 495"/>
              <a:gd name="T36" fmla="*/ 2147483647 w 537"/>
              <a:gd name="T37" fmla="*/ 2147483647 h 495"/>
              <a:gd name="T38" fmla="*/ 2147483647 w 537"/>
              <a:gd name="T39" fmla="*/ 2147483647 h 495"/>
              <a:gd name="T40" fmla="*/ 2147483647 w 537"/>
              <a:gd name="T41" fmla="*/ 2147483647 h 495"/>
              <a:gd name="T42" fmla="*/ 2147483647 w 537"/>
              <a:gd name="T43" fmla="*/ 2147483647 h 495"/>
              <a:gd name="T44" fmla="*/ 2147483647 w 537"/>
              <a:gd name="T45" fmla="*/ 2147483647 h 495"/>
              <a:gd name="T46" fmla="*/ 2147483647 w 537"/>
              <a:gd name="T47" fmla="*/ 2147483647 h 495"/>
              <a:gd name="T48" fmla="*/ 2147483647 w 537"/>
              <a:gd name="T49" fmla="*/ 2147483647 h 495"/>
              <a:gd name="T50" fmla="*/ 2147483647 w 537"/>
              <a:gd name="T51" fmla="*/ 2147483647 h 495"/>
              <a:gd name="T52" fmla="*/ 2147483647 w 537"/>
              <a:gd name="T53" fmla="*/ 2147483647 h 495"/>
              <a:gd name="T54" fmla="*/ 2147483647 w 537"/>
              <a:gd name="T55" fmla="*/ 2147483647 h 495"/>
              <a:gd name="T56" fmla="*/ 2147483647 w 537"/>
              <a:gd name="T57" fmla="*/ 2147483647 h 495"/>
              <a:gd name="T58" fmla="*/ 2147483647 w 537"/>
              <a:gd name="T59" fmla="*/ 2147483647 h 495"/>
              <a:gd name="T60" fmla="*/ 2147483647 w 537"/>
              <a:gd name="T61" fmla="*/ 2147483647 h 495"/>
              <a:gd name="T62" fmla="*/ 2147483647 w 537"/>
              <a:gd name="T63" fmla="*/ 2147483647 h 495"/>
              <a:gd name="T64" fmla="*/ 2147483647 w 537"/>
              <a:gd name="T65" fmla="*/ 2147483647 h 495"/>
              <a:gd name="T66" fmla="*/ 2147483647 w 537"/>
              <a:gd name="T67" fmla="*/ 2147483647 h 495"/>
              <a:gd name="T68" fmla="*/ 2147483647 w 537"/>
              <a:gd name="T69" fmla="*/ 2147483647 h 495"/>
              <a:gd name="T70" fmla="*/ 2147483647 w 537"/>
              <a:gd name="T71" fmla="*/ 2147483647 h 495"/>
              <a:gd name="T72" fmla="*/ 2147483647 w 537"/>
              <a:gd name="T73" fmla="*/ 2147483647 h 495"/>
              <a:gd name="T74" fmla="*/ 2147483647 w 537"/>
              <a:gd name="T75" fmla="*/ 2147483647 h 495"/>
              <a:gd name="T76" fmla="*/ 2147483647 w 537"/>
              <a:gd name="T77" fmla="*/ 2147483647 h 495"/>
              <a:gd name="T78" fmla="*/ 2147483647 w 537"/>
              <a:gd name="T79" fmla="*/ 2147483647 h 495"/>
              <a:gd name="T80" fmla="*/ 2147483647 w 537"/>
              <a:gd name="T81" fmla="*/ 2147483647 h 495"/>
              <a:gd name="T82" fmla="*/ 2147483647 w 537"/>
              <a:gd name="T83" fmla="*/ 2147483647 h 495"/>
              <a:gd name="T84" fmla="*/ 2147483647 w 537"/>
              <a:gd name="T85" fmla="*/ 2147483647 h 495"/>
              <a:gd name="T86" fmla="*/ 2147483647 w 537"/>
              <a:gd name="T87" fmla="*/ 2147483647 h 495"/>
              <a:gd name="T88" fmla="*/ 2147483647 w 537"/>
              <a:gd name="T89" fmla="*/ 2147483647 h 495"/>
              <a:gd name="T90" fmla="*/ 2147483647 w 537"/>
              <a:gd name="T91" fmla="*/ 2147483647 h 495"/>
              <a:gd name="T92" fmla="*/ 2147483647 w 537"/>
              <a:gd name="T93" fmla="*/ 2147483647 h 495"/>
              <a:gd name="T94" fmla="*/ 2147483647 w 537"/>
              <a:gd name="T95" fmla="*/ 2147483647 h 495"/>
              <a:gd name="T96" fmla="*/ 2147483647 w 537"/>
              <a:gd name="T97" fmla="*/ 2147483647 h 495"/>
              <a:gd name="T98" fmla="*/ 2147483647 w 537"/>
              <a:gd name="T99" fmla="*/ 2147483647 h 495"/>
              <a:gd name="T100" fmla="*/ 2147483647 w 537"/>
              <a:gd name="T101" fmla="*/ 2147483647 h 495"/>
              <a:gd name="T102" fmla="*/ 2147483647 w 537"/>
              <a:gd name="T103" fmla="*/ 2147483647 h 495"/>
              <a:gd name="T104" fmla="*/ 2147483647 w 537"/>
              <a:gd name="T105" fmla="*/ 2147483647 h 495"/>
              <a:gd name="T106" fmla="*/ 2147483647 w 537"/>
              <a:gd name="T107" fmla="*/ 2147483647 h 495"/>
              <a:gd name="T108" fmla="*/ 2147483647 w 537"/>
              <a:gd name="T109" fmla="*/ 2147483647 h 495"/>
              <a:gd name="T110" fmla="*/ 2147483647 w 537"/>
              <a:gd name="T111" fmla="*/ 2147483647 h 495"/>
              <a:gd name="T112" fmla="*/ 2147483647 w 537"/>
              <a:gd name="T113" fmla="*/ 2147483647 h 495"/>
              <a:gd name="T114" fmla="*/ 2147483647 w 537"/>
              <a:gd name="T115" fmla="*/ 2147483647 h 495"/>
              <a:gd name="T116" fmla="*/ 2147483647 w 537"/>
              <a:gd name="T117" fmla="*/ 2147483647 h 495"/>
              <a:gd name="T118" fmla="*/ 2147483647 w 537"/>
              <a:gd name="T119" fmla="*/ 2147483647 h 495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537"/>
              <a:gd name="T181" fmla="*/ 0 h 495"/>
              <a:gd name="T182" fmla="*/ 537 w 537"/>
              <a:gd name="T183" fmla="*/ 495 h 495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537" h="495">
                <a:moveTo>
                  <a:pt x="17" y="128"/>
                </a:moveTo>
                <a:lnTo>
                  <a:pt x="19" y="134"/>
                </a:lnTo>
                <a:lnTo>
                  <a:pt x="19" y="139"/>
                </a:lnTo>
                <a:lnTo>
                  <a:pt x="21" y="143"/>
                </a:lnTo>
                <a:lnTo>
                  <a:pt x="24" y="160"/>
                </a:lnTo>
                <a:lnTo>
                  <a:pt x="24" y="164"/>
                </a:lnTo>
                <a:lnTo>
                  <a:pt x="28" y="176"/>
                </a:lnTo>
                <a:lnTo>
                  <a:pt x="28" y="180"/>
                </a:lnTo>
                <a:lnTo>
                  <a:pt x="28" y="195"/>
                </a:lnTo>
                <a:lnTo>
                  <a:pt x="28" y="237"/>
                </a:lnTo>
                <a:lnTo>
                  <a:pt x="28" y="245"/>
                </a:lnTo>
                <a:lnTo>
                  <a:pt x="28" y="266"/>
                </a:lnTo>
                <a:lnTo>
                  <a:pt x="28" y="271"/>
                </a:lnTo>
                <a:lnTo>
                  <a:pt x="28" y="279"/>
                </a:lnTo>
                <a:lnTo>
                  <a:pt x="28" y="296"/>
                </a:lnTo>
                <a:lnTo>
                  <a:pt x="28" y="304"/>
                </a:lnTo>
                <a:lnTo>
                  <a:pt x="28" y="331"/>
                </a:lnTo>
                <a:lnTo>
                  <a:pt x="28" y="340"/>
                </a:lnTo>
                <a:lnTo>
                  <a:pt x="28" y="348"/>
                </a:lnTo>
                <a:lnTo>
                  <a:pt x="28" y="371"/>
                </a:lnTo>
                <a:lnTo>
                  <a:pt x="28" y="373"/>
                </a:lnTo>
                <a:lnTo>
                  <a:pt x="28" y="375"/>
                </a:lnTo>
                <a:lnTo>
                  <a:pt x="28" y="380"/>
                </a:lnTo>
                <a:lnTo>
                  <a:pt x="28" y="413"/>
                </a:lnTo>
                <a:lnTo>
                  <a:pt x="42" y="428"/>
                </a:lnTo>
                <a:lnTo>
                  <a:pt x="57" y="419"/>
                </a:lnTo>
                <a:lnTo>
                  <a:pt x="78" y="426"/>
                </a:lnTo>
                <a:lnTo>
                  <a:pt x="78" y="430"/>
                </a:lnTo>
                <a:lnTo>
                  <a:pt x="78" y="449"/>
                </a:lnTo>
                <a:lnTo>
                  <a:pt x="80" y="461"/>
                </a:lnTo>
                <a:lnTo>
                  <a:pt x="80" y="463"/>
                </a:lnTo>
                <a:lnTo>
                  <a:pt x="80" y="482"/>
                </a:lnTo>
                <a:lnTo>
                  <a:pt x="82" y="495"/>
                </a:lnTo>
                <a:lnTo>
                  <a:pt x="86" y="495"/>
                </a:lnTo>
                <a:lnTo>
                  <a:pt x="95" y="495"/>
                </a:lnTo>
                <a:lnTo>
                  <a:pt x="107" y="495"/>
                </a:lnTo>
                <a:lnTo>
                  <a:pt x="120" y="495"/>
                </a:lnTo>
                <a:lnTo>
                  <a:pt x="122" y="495"/>
                </a:lnTo>
                <a:lnTo>
                  <a:pt x="141" y="493"/>
                </a:lnTo>
                <a:lnTo>
                  <a:pt x="143" y="493"/>
                </a:lnTo>
                <a:lnTo>
                  <a:pt x="160" y="493"/>
                </a:lnTo>
                <a:lnTo>
                  <a:pt x="168" y="493"/>
                </a:lnTo>
                <a:lnTo>
                  <a:pt x="170" y="491"/>
                </a:lnTo>
                <a:lnTo>
                  <a:pt x="174" y="491"/>
                </a:lnTo>
                <a:lnTo>
                  <a:pt x="176" y="491"/>
                </a:lnTo>
                <a:lnTo>
                  <a:pt x="200" y="491"/>
                </a:lnTo>
                <a:lnTo>
                  <a:pt x="220" y="491"/>
                </a:lnTo>
                <a:lnTo>
                  <a:pt x="229" y="491"/>
                </a:lnTo>
                <a:lnTo>
                  <a:pt x="252" y="489"/>
                </a:lnTo>
                <a:lnTo>
                  <a:pt x="290" y="486"/>
                </a:lnTo>
                <a:lnTo>
                  <a:pt x="300" y="486"/>
                </a:lnTo>
                <a:lnTo>
                  <a:pt x="355" y="484"/>
                </a:lnTo>
                <a:lnTo>
                  <a:pt x="357" y="482"/>
                </a:lnTo>
                <a:lnTo>
                  <a:pt x="369" y="482"/>
                </a:lnTo>
                <a:lnTo>
                  <a:pt x="371" y="482"/>
                </a:lnTo>
                <a:lnTo>
                  <a:pt x="373" y="482"/>
                </a:lnTo>
                <a:lnTo>
                  <a:pt x="376" y="482"/>
                </a:lnTo>
                <a:lnTo>
                  <a:pt x="390" y="482"/>
                </a:lnTo>
                <a:lnTo>
                  <a:pt x="394" y="482"/>
                </a:lnTo>
                <a:lnTo>
                  <a:pt x="399" y="482"/>
                </a:lnTo>
                <a:lnTo>
                  <a:pt x="403" y="482"/>
                </a:lnTo>
                <a:lnTo>
                  <a:pt x="403" y="480"/>
                </a:lnTo>
                <a:lnTo>
                  <a:pt x="403" y="430"/>
                </a:lnTo>
                <a:lnTo>
                  <a:pt x="399" y="430"/>
                </a:lnTo>
                <a:lnTo>
                  <a:pt x="403" y="417"/>
                </a:lnTo>
                <a:lnTo>
                  <a:pt x="390" y="421"/>
                </a:lnTo>
                <a:lnTo>
                  <a:pt x="394" y="413"/>
                </a:lnTo>
                <a:lnTo>
                  <a:pt x="390" y="411"/>
                </a:lnTo>
                <a:lnTo>
                  <a:pt x="390" y="409"/>
                </a:lnTo>
                <a:lnTo>
                  <a:pt x="388" y="407"/>
                </a:lnTo>
                <a:lnTo>
                  <a:pt x="399" y="386"/>
                </a:lnTo>
                <a:lnTo>
                  <a:pt x="399" y="375"/>
                </a:lnTo>
                <a:lnTo>
                  <a:pt x="413" y="375"/>
                </a:lnTo>
                <a:lnTo>
                  <a:pt x="403" y="350"/>
                </a:lnTo>
                <a:lnTo>
                  <a:pt x="411" y="344"/>
                </a:lnTo>
                <a:lnTo>
                  <a:pt x="415" y="329"/>
                </a:lnTo>
                <a:lnTo>
                  <a:pt x="426" y="310"/>
                </a:lnTo>
                <a:lnTo>
                  <a:pt x="434" y="304"/>
                </a:lnTo>
                <a:lnTo>
                  <a:pt x="432" y="296"/>
                </a:lnTo>
                <a:lnTo>
                  <a:pt x="443" y="294"/>
                </a:lnTo>
                <a:lnTo>
                  <a:pt x="441" y="300"/>
                </a:lnTo>
                <a:lnTo>
                  <a:pt x="443" y="300"/>
                </a:lnTo>
                <a:lnTo>
                  <a:pt x="453" y="271"/>
                </a:lnTo>
                <a:lnTo>
                  <a:pt x="449" y="256"/>
                </a:lnTo>
                <a:lnTo>
                  <a:pt x="453" y="252"/>
                </a:lnTo>
                <a:lnTo>
                  <a:pt x="455" y="258"/>
                </a:lnTo>
                <a:lnTo>
                  <a:pt x="461" y="250"/>
                </a:lnTo>
                <a:lnTo>
                  <a:pt x="451" y="243"/>
                </a:lnTo>
                <a:lnTo>
                  <a:pt x="453" y="239"/>
                </a:lnTo>
                <a:lnTo>
                  <a:pt x="457" y="243"/>
                </a:lnTo>
                <a:lnTo>
                  <a:pt x="461" y="239"/>
                </a:lnTo>
                <a:lnTo>
                  <a:pt x="461" y="237"/>
                </a:lnTo>
                <a:lnTo>
                  <a:pt x="466" y="229"/>
                </a:lnTo>
                <a:lnTo>
                  <a:pt x="468" y="229"/>
                </a:lnTo>
                <a:lnTo>
                  <a:pt x="470" y="227"/>
                </a:lnTo>
                <a:lnTo>
                  <a:pt x="478" y="224"/>
                </a:lnTo>
                <a:lnTo>
                  <a:pt x="485" y="218"/>
                </a:lnTo>
                <a:lnTo>
                  <a:pt x="482" y="212"/>
                </a:lnTo>
                <a:lnTo>
                  <a:pt x="474" y="206"/>
                </a:lnTo>
                <a:lnTo>
                  <a:pt x="493" y="185"/>
                </a:lnTo>
                <a:lnTo>
                  <a:pt x="499" y="187"/>
                </a:lnTo>
                <a:lnTo>
                  <a:pt x="495" y="155"/>
                </a:lnTo>
                <a:lnTo>
                  <a:pt x="491" y="147"/>
                </a:lnTo>
                <a:lnTo>
                  <a:pt x="491" y="153"/>
                </a:lnTo>
                <a:lnTo>
                  <a:pt x="487" y="151"/>
                </a:lnTo>
                <a:lnTo>
                  <a:pt x="491" y="145"/>
                </a:lnTo>
                <a:lnTo>
                  <a:pt x="499" y="134"/>
                </a:lnTo>
                <a:lnTo>
                  <a:pt x="503" y="126"/>
                </a:lnTo>
                <a:lnTo>
                  <a:pt x="512" y="130"/>
                </a:lnTo>
                <a:lnTo>
                  <a:pt x="514" y="99"/>
                </a:lnTo>
                <a:lnTo>
                  <a:pt x="524" y="80"/>
                </a:lnTo>
                <a:lnTo>
                  <a:pt x="537" y="78"/>
                </a:lnTo>
                <a:lnTo>
                  <a:pt x="529" y="63"/>
                </a:lnTo>
                <a:lnTo>
                  <a:pt x="524" y="63"/>
                </a:lnTo>
                <a:lnTo>
                  <a:pt x="508" y="67"/>
                </a:lnTo>
                <a:lnTo>
                  <a:pt x="503" y="67"/>
                </a:lnTo>
                <a:lnTo>
                  <a:pt x="480" y="67"/>
                </a:lnTo>
                <a:lnTo>
                  <a:pt x="472" y="69"/>
                </a:lnTo>
                <a:lnTo>
                  <a:pt x="468" y="69"/>
                </a:lnTo>
                <a:lnTo>
                  <a:pt x="457" y="71"/>
                </a:lnTo>
                <a:lnTo>
                  <a:pt x="466" y="55"/>
                </a:lnTo>
                <a:lnTo>
                  <a:pt x="470" y="53"/>
                </a:lnTo>
                <a:lnTo>
                  <a:pt x="474" y="42"/>
                </a:lnTo>
                <a:lnTo>
                  <a:pt x="482" y="36"/>
                </a:lnTo>
                <a:lnTo>
                  <a:pt x="476" y="0"/>
                </a:lnTo>
                <a:lnTo>
                  <a:pt x="470" y="2"/>
                </a:lnTo>
                <a:lnTo>
                  <a:pt x="466" y="2"/>
                </a:lnTo>
                <a:lnTo>
                  <a:pt x="461" y="2"/>
                </a:lnTo>
                <a:lnTo>
                  <a:pt x="432" y="4"/>
                </a:lnTo>
                <a:lnTo>
                  <a:pt x="417" y="4"/>
                </a:lnTo>
                <a:lnTo>
                  <a:pt x="415" y="4"/>
                </a:lnTo>
                <a:lnTo>
                  <a:pt x="411" y="7"/>
                </a:lnTo>
                <a:lnTo>
                  <a:pt x="401" y="7"/>
                </a:lnTo>
                <a:lnTo>
                  <a:pt x="386" y="9"/>
                </a:lnTo>
                <a:lnTo>
                  <a:pt x="373" y="9"/>
                </a:lnTo>
                <a:lnTo>
                  <a:pt x="365" y="9"/>
                </a:lnTo>
                <a:lnTo>
                  <a:pt x="363" y="9"/>
                </a:lnTo>
                <a:lnTo>
                  <a:pt x="344" y="11"/>
                </a:lnTo>
                <a:lnTo>
                  <a:pt x="342" y="11"/>
                </a:lnTo>
                <a:lnTo>
                  <a:pt x="340" y="11"/>
                </a:lnTo>
                <a:lnTo>
                  <a:pt x="334" y="11"/>
                </a:lnTo>
                <a:lnTo>
                  <a:pt x="327" y="11"/>
                </a:lnTo>
                <a:lnTo>
                  <a:pt x="315" y="13"/>
                </a:lnTo>
                <a:lnTo>
                  <a:pt x="309" y="13"/>
                </a:lnTo>
                <a:lnTo>
                  <a:pt x="279" y="13"/>
                </a:lnTo>
                <a:lnTo>
                  <a:pt x="267" y="15"/>
                </a:lnTo>
                <a:lnTo>
                  <a:pt x="265" y="15"/>
                </a:lnTo>
                <a:lnTo>
                  <a:pt x="241" y="17"/>
                </a:lnTo>
                <a:lnTo>
                  <a:pt x="233" y="17"/>
                </a:lnTo>
                <a:lnTo>
                  <a:pt x="225" y="17"/>
                </a:lnTo>
                <a:lnTo>
                  <a:pt x="204" y="17"/>
                </a:lnTo>
                <a:lnTo>
                  <a:pt x="200" y="19"/>
                </a:lnTo>
                <a:lnTo>
                  <a:pt x="197" y="19"/>
                </a:lnTo>
                <a:lnTo>
                  <a:pt x="189" y="19"/>
                </a:lnTo>
                <a:lnTo>
                  <a:pt x="168" y="21"/>
                </a:lnTo>
                <a:lnTo>
                  <a:pt x="158" y="21"/>
                </a:lnTo>
                <a:lnTo>
                  <a:pt x="143" y="21"/>
                </a:lnTo>
                <a:lnTo>
                  <a:pt x="141" y="21"/>
                </a:lnTo>
                <a:lnTo>
                  <a:pt x="135" y="21"/>
                </a:lnTo>
                <a:lnTo>
                  <a:pt x="126" y="21"/>
                </a:lnTo>
                <a:lnTo>
                  <a:pt x="112" y="21"/>
                </a:lnTo>
                <a:lnTo>
                  <a:pt x="99" y="23"/>
                </a:lnTo>
                <a:lnTo>
                  <a:pt x="91" y="23"/>
                </a:lnTo>
                <a:lnTo>
                  <a:pt x="82" y="23"/>
                </a:lnTo>
                <a:lnTo>
                  <a:pt x="74" y="23"/>
                </a:lnTo>
                <a:lnTo>
                  <a:pt x="68" y="25"/>
                </a:lnTo>
                <a:lnTo>
                  <a:pt x="59" y="25"/>
                </a:lnTo>
                <a:lnTo>
                  <a:pt x="28" y="25"/>
                </a:lnTo>
                <a:lnTo>
                  <a:pt x="13" y="25"/>
                </a:lnTo>
                <a:lnTo>
                  <a:pt x="0" y="25"/>
                </a:lnTo>
                <a:lnTo>
                  <a:pt x="5" y="44"/>
                </a:lnTo>
                <a:lnTo>
                  <a:pt x="5" y="53"/>
                </a:lnTo>
                <a:lnTo>
                  <a:pt x="9" y="71"/>
                </a:lnTo>
                <a:lnTo>
                  <a:pt x="9" y="78"/>
                </a:lnTo>
                <a:lnTo>
                  <a:pt x="11" y="82"/>
                </a:lnTo>
                <a:lnTo>
                  <a:pt x="15" y="111"/>
                </a:lnTo>
                <a:lnTo>
                  <a:pt x="17" y="122"/>
                </a:lnTo>
                <a:lnTo>
                  <a:pt x="17" y="128"/>
                </a:lnTo>
                <a:close/>
              </a:path>
            </a:pathLst>
          </a:custGeom>
          <a:solidFill>
            <a:srgbClr val="293E6B"/>
          </a:solidFill>
          <a:ln w="17526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35" name="Freeform 51"/>
          <p:cNvSpPr>
            <a:spLocks/>
          </p:cNvSpPr>
          <p:nvPr/>
        </p:nvSpPr>
        <p:spPr bwMode="auto">
          <a:xfrm>
            <a:off x="3497263" y="4116388"/>
            <a:ext cx="1450975" cy="744537"/>
          </a:xfrm>
          <a:custGeom>
            <a:avLst/>
            <a:gdLst>
              <a:gd name="T0" fmla="*/ 2147483647 w 914"/>
              <a:gd name="T1" fmla="*/ 2147483647 h 469"/>
              <a:gd name="T2" fmla="*/ 2147483647 w 914"/>
              <a:gd name="T3" fmla="*/ 2147483647 h 469"/>
              <a:gd name="T4" fmla="*/ 2147483647 w 914"/>
              <a:gd name="T5" fmla="*/ 2147483647 h 469"/>
              <a:gd name="T6" fmla="*/ 2147483647 w 914"/>
              <a:gd name="T7" fmla="*/ 2147483647 h 469"/>
              <a:gd name="T8" fmla="*/ 2147483647 w 914"/>
              <a:gd name="T9" fmla="*/ 2147483647 h 469"/>
              <a:gd name="T10" fmla="*/ 2147483647 w 914"/>
              <a:gd name="T11" fmla="*/ 2147483647 h 469"/>
              <a:gd name="T12" fmla="*/ 2147483647 w 914"/>
              <a:gd name="T13" fmla="*/ 2147483647 h 469"/>
              <a:gd name="T14" fmla="*/ 2147483647 w 914"/>
              <a:gd name="T15" fmla="*/ 2147483647 h 469"/>
              <a:gd name="T16" fmla="*/ 2147483647 w 914"/>
              <a:gd name="T17" fmla="*/ 2147483647 h 469"/>
              <a:gd name="T18" fmla="*/ 2147483647 w 914"/>
              <a:gd name="T19" fmla="*/ 2147483647 h 469"/>
              <a:gd name="T20" fmla="*/ 2147483647 w 914"/>
              <a:gd name="T21" fmla="*/ 2147483647 h 469"/>
              <a:gd name="T22" fmla="*/ 2147483647 w 914"/>
              <a:gd name="T23" fmla="*/ 2147483647 h 469"/>
              <a:gd name="T24" fmla="*/ 2147483647 w 914"/>
              <a:gd name="T25" fmla="*/ 2147483647 h 469"/>
              <a:gd name="T26" fmla="*/ 2147483647 w 914"/>
              <a:gd name="T27" fmla="*/ 2147483647 h 469"/>
              <a:gd name="T28" fmla="*/ 2147483647 w 914"/>
              <a:gd name="T29" fmla="*/ 2147483647 h 469"/>
              <a:gd name="T30" fmla="*/ 2147483647 w 914"/>
              <a:gd name="T31" fmla="*/ 2147483647 h 469"/>
              <a:gd name="T32" fmla="*/ 2147483647 w 914"/>
              <a:gd name="T33" fmla="*/ 2147483647 h 469"/>
              <a:gd name="T34" fmla="*/ 2147483647 w 914"/>
              <a:gd name="T35" fmla="*/ 2147483647 h 469"/>
              <a:gd name="T36" fmla="*/ 2147483647 w 914"/>
              <a:gd name="T37" fmla="*/ 2147483647 h 469"/>
              <a:gd name="T38" fmla="*/ 2147483647 w 914"/>
              <a:gd name="T39" fmla="*/ 2147483647 h 469"/>
              <a:gd name="T40" fmla="*/ 2147483647 w 914"/>
              <a:gd name="T41" fmla="*/ 2147483647 h 469"/>
              <a:gd name="T42" fmla="*/ 2147483647 w 914"/>
              <a:gd name="T43" fmla="*/ 2147483647 h 469"/>
              <a:gd name="T44" fmla="*/ 2147483647 w 914"/>
              <a:gd name="T45" fmla="*/ 2147483647 h 469"/>
              <a:gd name="T46" fmla="*/ 2147483647 w 914"/>
              <a:gd name="T47" fmla="*/ 2147483647 h 469"/>
              <a:gd name="T48" fmla="*/ 2147483647 w 914"/>
              <a:gd name="T49" fmla="*/ 2147483647 h 469"/>
              <a:gd name="T50" fmla="*/ 2147483647 w 914"/>
              <a:gd name="T51" fmla="*/ 2147483647 h 469"/>
              <a:gd name="T52" fmla="*/ 2147483647 w 914"/>
              <a:gd name="T53" fmla="*/ 2147483647 h 469"/>
              <a:gd name="T54" fmla="*/ 2147483647 w 914"/>
              <a:gd name="T55" fmla="*/ 2147483647 h 469"/>
              <a:gd name="T56" fmla="*/ 2147483647 w 914"/>
              <a:gd name="T57" fmla="*/ 2147483647 h 469"/>
              <a:gd name="T58" fmla="*/ 2147483647 w 914"/>
              <a:gd name="T59" fmla="*/ 2147483647 h 469"/>
              <a:gd name="T60" fmla="*/ 2147483647 w 914"/>
              <a:gd name="T61" fmla="*/ 2147483647 h 469"/>
              <a:gd name="T62" fmla="*/ 2147483647 w 914"/>
              <a:gd name="T63" fmla="*/ 2147483647 h 469"/>
              <a:gd name="T64" fmla="*/ 2147483647 w 914"/>
              <a:gd name="T65" fmla="*/ 2147483647 h 469"/>
              <a:gd name="T66" fmla="*/ 2147483647 w 914"/>
              <a:gd name="T67" fmla="*/ 2147483647 h 469"/>
              <a:gd name="T68" fmla="*/ 2147483647 w 914"/>
              <a:gd name="T69" fmla="*/ 2147483647 h 469"/>
              <a:gd name="T70" fmla="*/ 2147483647 w 914"/>
              <a:gd name="T71" fmla="*/ 2147483647 h 469"/>
              <a:gd name="T72" fmla="*/ 2147483647 w 914"/>
              <a:gd name="T73" fmla="*/ 2147483647 h 469"/>
              <a:gd name="T74" fmla="*/ 2147483647 w 914"/>
              <a:gd name="T75" fmla="*/ 2147483647 h 469"/>
              <a:gd name="T76" fmla="*/ 2147483647 w 914"/>
              <a:gd name="T77" fmla="*/ 2147483647 h 469"/>
              <a:gd name="T78" fmla="*/ 2147483647 w 914"/>
              <a:gd name="T79" fmla="*/ 2147483647 h 469"/>
              <a:gd name="T80" fmla="*/ 2147483647 w 914"/>
              <a:gd name="T81" fmla="*/ 2147483647 h 469"/>
              <a:gd name="T82" fmla="*/ 2147483647 w 914"/>
              <a:gd name="T83" fmla="*/ 2147483647 h 469"/>
              <a:gd name="T84" fmla="*/ 2147483647 w 914"/>
              <a:gd name="T85" fmla="*/ 2147483647 h 469"/>
              <a:gd name="T86" fmla="*/ 2147483647 w 914"/>
              <a:gd name="T87" fmla="*/ 2147483647 h 469"/>
              <a:gd name="T88" fmla="*/ 2147483647 w 914"/>
              <a:gd name="T89" fmla="*/ 2147483647 h 469"/>
              <a:gd name="T90" fmla="*/ 2147483647 w 914"/>
              <a:gd name="T91" fmla="*/ 2147483647 h 469"/>
              <a:gd name="T92" fmla="*/ 2147483647 w 914"/>
              <a:gd name="T93" fmla="*/ 2147483647 h 469"/>
              <a:gd name="T94" fmla="*/ 2147483647 w 914"/>
              <a:gd name="T95" fmla="*/ 2147483647 h 469"/>
              <a:gd name="T96" fmla="*/ 2147483647 w 914"/>
              <a:gd name="T97" fmla="*/ 2147483647 h 469"/>
              <a:gd name="T98" fmla="*/ 2147483647 w 914"/>
              <a:gd name="T99" fmla="*/ 2147483647 h 469"/>
              <a:gd name="T100" fmla="*/ 2147483647 w 914"/>
              <a:gd name="T101" fmla="*/ 2147483647 h 469"/>
              <a:gd name="T102" fmla="*/ 2147483647 w 914"/>
              <a:gd name="T103" fmla="*/ 2147483647 h 469"/>
              <a:gd name="T104" fmla="*/ 2147483647 w 914"/>
              <a:gd name="T105" fmla="*/ 2147483647 h 469"/>
              <a:gd name="T106" fmla="*/ 2147483647 w 914"/>
              <a:gd name="T107" fmla="*/ 2147483647 h 469"/>
              <a:gd name="T108" fmla="*/ 2147483647 w 914"/>
              <a:gd name="T109" fmla="*/ 2147483647 h 46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914"/>
              <a:gd name="T166" fmla="*/ 0 h 469"/>
              <a:gd name="T167" fmla="*/ 914 w 914"/>
              <a:gd name="T168" fmla="*/ 469 h 46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914" h="469">
                <a:moveTo>
                  <a:pt x="897" y="121"/>
                </a:moveTo>
                <a:lnTo>
                  <a:pt x="893" y="103"/>
                </a:lnTo>
                <a:lnTo>
                  <a:pt x="891" y="94"/>
                </a:lnTo>
                <a:lnTo>
                  <a:pt x="888" y="75"/>
                </a:lnTo>
                <a:lnTo>
                  <a:pt x="888" y="63"/>
                </a:lnTo>
                <a:lnTo>
                  <a:pt x="888" y="57"/>
                </a:lnTo>
                <a:lnTo>
                  <a:pt x="888" y="52"/>
                </a:lnTo>
                <a:lnTo>
                  <a:pt x="888" y="44"/>
                </a:lnTo>
                <a:lnTo>
                  <a:pt x="888" y="40"/>
                </a:lnTo>
                <a:lnTo>
                  <a:pt x="886" y="27"/>
                </a:lnTo>
                <a:lnTo>
                  <a:pt x="886" y="15"/>
                </a:lnTo>
                <a:lnTo>
                  <a:pt x="886" y="8"/>
                </a:lnTo>
                <a:lnTo>
                  <a:pt x="872" y="10"/>
                </a:lnTo>
                <a:lnTo>
                  <a:pt x="844" y="10"/>
                </a:lnTo>
                <a:lnTo>
                  <a:pt x="836" y="10"/>
                </a:lnTo>
                <a:lnTo>
                  <a:pt x="819" y="10"/>
                </a:lnTo>
                <a:lnTo>
                  <a:pt x="813" y="10"/>
                </a:lnTo>
                <a:lnTo>
                  <a:pt x="803" y="10"/>
                </a:lnTo>
                <a:lnTo>
                  <a:pt x="792" y="10"/>
                </a:lnTo>
                <a:lnTo>
                  <a:pt x="790" y="10"/>
                </a:lnTo>
                <a:lnTo>
                  <a:pt x="779" y="10"/>
                </a:lnTo>
                <a:lnTo>
                  <a:pt x="775" y="10"/>
                </a:lnTo>
                <a:lnTo>
                  <a:pt x="763" y="13"/>
                </a:lnTo>
                <a:lnTo>
                  <a:pt x="754" y="13"/>
                </a:lnTo>
                <a:lnTo>
                  <a:pt x="744" y="13"/>
                </a:lnTo>
                <a:lnTo>
                  <a:pt x="742" y="13"/>
                </a:lnTo>
                <a:lnTo>
                  <a:pt x="727" y="13"/>
                </a:lnTo>
                <a:lnTo>
                  <a:pt x="694" y="15"/>
                </a:lnTo>
                <a:lnTo>
                  <a:pt x="685" y="15"/>
                </a:lnTo>
                <a:lnTo>
                  <a:pt x="675" y="15"/>
                </a:lnTo>
                <a:lnTo>
                  <a:pt x="664" y="15"/>
                </a:lnTo>
                <a:lnTo>
                  <a:pt x="647" y="15"/>
                </a:lnTo>
                <a:lnTo>
                  <a:pt x="635" y="15"/>
                </a:lnTo>
                <a:lnTo>
                  <a:pt x="622" y="15"/>
                </a:lnTo>
                <a:lnTo>
                  <a:pt x="601" y="15"/>
                </a:lnTo>
                <a:lnTo>
                  <a:pt x="597" y="15"/>
                </a:lnTo>
                <a:lnTo>
                  <a:pt x="587" y="15"/>
                </a:lnTo>
                <a:lnTo>
                  <a:pt x="585" y="15"/>
                </a:lnTo>
                <a:lnTo>
                  <a:pt x="564" y="15"/>
                </a:lnTo>
                <a:lnTo>
                  <a:pt x="553" y="15"/>
                </a:lnTo>
                <a:lnTo>
                  <a:pt x="530" y="15"/>
                </a:lnTo>
                <a:lnTo>
                  <a:pt x="526" y="15"/>
                </a:lnTo>
                <a:lnTo>
                  <a:pt x="520" y="15"/>
                </a:lnTo>
                <a:lnTo>
                  <a:pt x="518" y="15"/>
                </a:lnTo>
                <a:lnTo>
                  <a:pt x="501" y="15"/>
                </a:lnTo>
                <a:lnTo>
                  <a:pt x="494" y="15"/>
                </a:lnTo>
                <a:lnTo>
                  <a:pt x="492" y="15"/>
                </a:lnTo>
                <a:lnTo>
                  <a:pt x="478" y="15"/>
                </a:lnTo>
                <a:lnTo>
                  <a:pt x="474" y="15"/>
                </a:lnTo>
                <a:lnTo>
                  <a:pt x="453" y="15"/>
                </a:lnTo>
                <a:lnTo>
                  <a:pt x="446" y="15"/>
                </a:lnTo>
                <a:lnTo>
                  <a:pt x="425" y="15"/>
                </a:lnTo>
                <a:lnTo>
                  <a:pt x="390" y="15"/>
                </a:lnTo>
                <a:lnTo>
                  <a:pt x="386" y="15"/>
                </a:lnTo>
                <a:lnTo>
                  <a:pt x="377" y="15"/>
                </a:lnTo>
                <a:lnTo>
                  <a:pt x="373" y="15"/>
                </a:lnTo>
                <a:lnTo>
                  <a:pt x="369" y="13"/>
                </a:lnTo>
                <a:lnTo>
                  <a:pt x="329" y="13"/>
                </a:lnTo>
                <a:lnTo>
                  <a:pt x="321" y="13"/>
                </a:lnTo>
                <a:lnTo>
                  <a:pt x="316" y="13"/>
                </a:lnTo>
                <a:lnTo>
                  <a:pt x="310" y="13"/>
                </a:lnTo>
                <a:lnTo>
                  <a:pt x="306" y="10"/>
                </a:lnTo>
                <a:lnTo>
                  <a:pt x="260" y="10"/>
                </a:lnTo>
                <a:lnTo>
                  <a:pt x="253" y="10"/>
                </a:lnTo>
                <a:lnTo>
                  <a:pt x="220" y="10"/>
                </a:lnTo>
                <a:lnTo>
                  <a:pt x="216" y="10"/>
                </a:lnTo>
                <a:lnTo>
                  <a:pt x="207" y="10"/>
                </a:lnTo>
                <a:lnTo>
                  <a:pt x="203" y="10"/>
                </a:lnTo>
                <a:lnTo>
                  <a:pt x="176" y="10"/>
                </a:lnTo>
                <a:lnTo>
                  <a:pt x="157" y="8"/>
                </a:lnTo>
                <a:lnTo>
                  <a:pt x="136" y="8"/>
                </a:lnTo>
                <a:lnTo>
                  <a:pt x="130" y="8"/>
                </a:lnTo>
                <a:lnTo>
                  <a:pt x="107" y="6"/>
                </a:lnTo>
                <a:lnTo>
                  <a:pt x="44" y="4"/>
                </a:lnTo>
                <a:lnTo>
                  <a:pt x="29" y="2"/>
                </a:lnTo>
                <a:lnTo>
                  <a:pt x="6" y="0"/>
                </a:lnTo>
                <a:lnTo>
                  <a:pt x="4" y="19"/>
                </a:lnTo>
                <a:lnTo>
                  <a:pt x="2" y="40"/>
                </a:lnTo>
                <a:lnTo>
                  <a:pt x="0" y="69"/>
                </a:lnTo>
                <a:lnTo>
                  <a:pt x="42" y="71"/>
                </a:lnTo>
                <a:lnTo>
                  <a:pt x="67" y="71"/>
                </a:lnTo>
                <a:lnTo>
                  <a:pt x="90" y="73"/>
                </a:lnTo>
                <a:lnTo>
                  <a:pt x="96" y="73"/>
                </a:lnTo>
                <a:lnTo>
                  <a:pt x="105" y="73"/>
                </a:lnTo>
                <a:lnTo>
                  <a:pt x="119" y="73"/>
                </a:lnTo>
                <a:lnTo>
                  <a:pt x="124" y="73"/>
                </a:lnTo>
                <a:lnTo>
                  <a:pt x="149" y="75"/>
                </a:lnTo>
                <a:lnTo>
                  <a:pt x="174" y="75"/>
                </a:lnTo>
                <a:lnTo>
                  <a:pt x="186" y="77"/>
                </a:lnTo>
                <a:lnTo>
                  <a:pt x="205" y="77"/>
                </a:lnTo>
                <a:lnTo>
                  <a:pt x="214" y="77"/>
                </a:lnTo>
                <a:lnTo>
                  <a:pt x="218" y="77"/>
                </a:lnTo>
                <a:lnTo>
                  <a:pt x="226" y="77"/>
                </a:lnTo>
                <a:lnTo>
                  <a:pt x="251" y="80"/>
                </a:lnTo>
                <a:lnTo>
                  <a:pt x="260" y="80"/>
                </a:lnTo>
                <a:lnTo>
                  <a:pt x="281" y="80"/>
                </a:lnTo>
                <a:lnTo>
                  <a:pt x="318" y="82"/>
                </a:lnTo>
                <a:lnTo>
                  <a:pt x="321" y="82"/>
                </a:lnTo>
                <a:lnTo>
                  <a:pt x="318" y="98"/>
                </a:lnTo>
                <a:lnTo>
                  <a:pt x="318" y="142"/>
                </a:lnTo>
                <a:lnTo>
                  <a:pt x="318" y="149"/>
                </a:lnTo>
                <a:lnTo>
                  <a:pt x="318" y="159"/>
                </a:lnTo>
                <a:lnTo>
                  <a:pt x="318" y="163"/>
                </a:lnTo>
                <a:lnTo>
                  <a:pt x="318" y="174"/>
                </a:lnTo>
                <a:lnTo>
                  <a:pt x="318" y="184"/>
                </a:lnTo>
                <a:lnTo>
                  <a:pt x="318" y="201"/>
                </a:lnTo>
                <a:lnTo>
                  <a:pt x="318" y="218"/>
                </a:lnTo>
                <a:lnTo>
                  <a:pt x="318" y="222"/>
                </a:lnTo>
                <a:lnTo>
                  <a:pt x="318" y="228"/>
                </a:lnTo>
                <a:lnTo>
                  <a:pt x="316" y="247"/>
                </a:lnTo>
                <a:lnTo>
                  <a:pt x="316" y="251"/>
                </a:lnTo>
                <a:lnTo>
                  <a:pt x="316" y="262"/>
                </a:lnTo>
                <a:lnTo>
                  <a:pt x="316" y="268"/>
                </a:lnTo>
                <a:lnTo>
                  <a:pt x="316" y="281"/>
                </a:lnTo>
                <a:lnTo>
                  <a:pt x="316" y="304"/>
                </a:lnTo>
                <a:lnTo>
                  <a:pt x="314" y="312"/>
                </a:lnTo>
                <a:lnTo>
                  <a:pt x="314" y="321"/>
                </a:lnTo>
                <a:lnTo>
                  <a:pt x="314" y="348"/>
                </a:lnTo>
                <a:lnTo>
                  <a:pt x="318" y="346"/>
                </a:lnTo>
                <a:lnTo>
                  <a:pt x="331" y="354"/>
                </a:lnTo>
                <a:lnTo>
                  <a:pt x="341" y="367"/>
                </a:lnTo>
                <a:lnTo>
                  <a:pt x="367" y="369"/>
                </a:lnTo>
                <a:lnTo>
                  <a:pt x="371" y="371"/>
                </a:lnTo>
                <a:lnTo>
                  <a:pt x="394" y="375"/>
                </a:lnTo>
                <a:lnTo>
                  <a:pt x="396" y="375"/>
                </a:lnTo>
                <a:lnTo>
                  <a:pt x="398" y="379"/>
                </a:lnTo>
                <a:lnTo>
                  <a:pt x="400" y="394"/>
                </a:lnTo>
                <a:lnTo>
                  <a:pt x="409" y="398"/>
                </a:lnTo>
                <a:lnTo>
                  <a:pt x="417" y="396"/>
                </a:lnTo>
                <a:lnTo>
                  <a:pt x="427" y="398"/>
                </a:lnTo>
                <a:lnTo>
                  <a:pt x="448" y="409"/>
                </a:lnTo>
                <a:lnTo>
                  <a:pt x="463" y="404"/>
                </a:lnTo>
                <a:lnTo>
                  <a:pt x="465" y="404"/>
                </a:lnTo>
                <a:lnTo>
                  <a:pt x="469" y="409"/>
                </a:lnTo>
                <a:lnTo>
                  <a:pt x="476" y="415"/>
                </a:lnTo>
                <a:lnTo>
                  <a:pt x="484" y="415"/>
                </a:lnTo>
                <a:lnTo>
                  <a:pt x="505" y="409"/>
                </a:lnTo>
                <a:lnTo>
                  <a:pt x="511" y="411"/>
                </a:lnTo>
                <a:lnTo>
                  <a:pt x="515" y="406"/>
                </a:lnTo>
                <a:lnTo>
                  <a:pt x="520" y="406"/>
                </a:lnTo>
                <a:lnTo>
                  <a:pt x="524" y="425"/>
                </a:lnTo>
                <a:lnTo>
                  <a:pt x="534" y="425"/>
                </a:lnTo>
                <a:lnTo>
                  <a:pt x="534" y="440"/>
                </a:lnTo>
                <a:lnTo>
                  <a:pt x="545" y="446"/>
                </a:lnTo>
                <a:lnTo>
                  <a:pt x="572" y="427"/>
                </a:lnTo>
                <a:lnTo>
                  <a:pt x="580" y="440"/>
                </a:lnTo>
                <a:lnTo>
                  <a:pt x="582" y="438"/>
                </a:lnTo>
                <a:lnTo>
                  <a:pt x="585" y="436"/>
                </a:lnTo>
                <a:lnTo>
                  <a:pt x="587" y="438"/>
                </a:lnTo>
                <a:lnTo>
                  <a:pt x="599" y="450"/>
                </a:lnTo>
                <a:lnTo>
                  <a:pt x="622" y="442"/>
                </a:lnTo>
                <a:lnTo>
                  <a:pt x="620" y="457"/>
                </a:lnTo>
                <a:lnTo>
                  <a:pt x="626" y="463"/>
                </a:lnTo>
                <a:lnTo>
                  <a:pt x="645" y="432"/>
                </a:lnTo>
                <a:lnTo>
                  <a:pt x="647" y="432"/>
                </a:lnTo>
                <a:lnTo>
                  <a:pt x="668" y="448"/>
                </a:lnTo>
                <a:lnTo>
                  <a:pt x="683" y="440"/>
                </a:lnTo>
                <a:lnTo>
                  <a:pt x="685" y="440"/>
                </a:lnTo>
                <a:lnTo>
                  <a:pt x="683" y="442"/>
                </a:lnTo>
                <a:lnTo>
                  <a:pt x="694" y="455"/>
                </a:lnTo>
                <a:lnTo>
                  <a:pt x="704" y="455"/>
                </a:lnTo>
                <a:lnTo>
                  <a:pt x="708" y="461"/>
                </a:lnTo>
                <a:lnTo>
                  <a:pt x="721" y="457"/>
                </a:lnTo>
                <a:lnTo>
                  <a:pt x="748" y="440"/>
                </a:lnTo>
                <a:lnTo>
                  <a:pt x="767" y="444"/>
                </a:lnTo>
                <a:lnTo>
                  <a:pt x="775" y="440"/>
                </a:lnTo>
                <a:lnTo>
                  <a:pt x="775" y="438"/>
                </a:lnTo>
                <a:lnTo>
                  <a:pt x="790" y="432"/>
                </a:lnTo>
                <a:lnTo>
                  <a:pt x="790" y="430"/>
                </a:lnTo>
                <a:lnTo>
                  <a:pt x="796" y="432"/>
                </a:lnTo>
                <a:lnTo>
                  <a:pt x="800" y="436"/>
                </a:lnTo>
                <a:lnTo>
                  <a:pt x="798" y="438"/>
                </a:lnTo>
                <a:lnTo>
                  <a:pt x="823" y="438"/>
                </a:lnTo>
                <a:lnTo>
                  <a:pt x="828" y="440"/>
                </a:lnTo>
                <a:lnTo>
                  <a:pt x="830" y="430"/>
                </a:lnTo>
                <a:lnTo>
                  <a:pt x="842" y="430"/>
                </a:lnTo>
                <a:lnTo>
                  <a:pt x="844" y="430"/>
                </a:lnTo>
                <a:lnTo>
                  <a:pt x="844" y="432"/>
                </a:lnTo>
                <a:lnTo>
                  <a:pt x="859" y="440"/>
                </a:lnTo>
                <a:lnTo>
                  <a:pt x="872" y="455"/>
                </a:lnTo>
                <a:lnTo>
                  <a:pt x="878" y="457"/>
                </a:lnTo>
                <a:lnTo>
                  <a:pt x="878" y="453"/>
                </a:lnTo>
                <a:lnTo>
                  <a:pt x="886" y="453"/>
                </a:lnTo>
                <a:lnTo>
                  <a:pt x="886" y="459"/>
                </a:lnTo>
                <a:lnTo>
                  <a:pt x="888" y="457"/>
                </a:lnTo>
                <a:lnTo>
                  <a:pt x="886" y="461"/>
                </a:lnTo>
                <a:lnTo>
                  <a:pt x="901" y="461"/>
                </a:lnTo>
                <a:lnTo>
                  <a:pt x="912" y="469"/>
                </a:lnTo>
                <a:lnTo>
                  <a:pt x="914" y="467"/>
                </a:lnTo>
                <a:lnTo>
                  <a:pt x="914" y="432"/>
                </a:lnTo>
                <a:lnTo>
                  <a:pt x="914" y="430"/>
                </a:lnTo>
                <a:lnTo>
                  <a:pt x="914" y="427"/>
                </a:lnTo>
                <a:lnTo>
                  <a:pt x="914" y="423"/>
                </a:lnTo>
                <a:lnTo>
                  <a:pt x="914" y="402"/>
                </a:lnTo>
                <a:lnTo>
                  <a:pt x="914" y="392"/>
                </a:lnTo>
                <a:lnTo>
                  <a:pt x="914" y="383"/>
                </a:lnTo>
                <a:lnTo>
                  <a:pt x="914" y="356"/>
                </a:lnTo>
                <a:lnTo>
                  <a:pt x="914" y="350"/>
                </a:lnTo>
                <a:lnTo>
                  <a:pt x="914" y="331"/>
                </a:lnTo>
                <a:lnTo>
                  <a:pt x="914" y="325"/>
                </a:lnTo>
                <a:lnTo>
                  <a:pt x="914" y="318"/>
                </a:lnTo>
                <a:lnTo>
                  <a:pt x="914" y="298"/>
                </a:lnTo>
                <a:lnTo>
                  <a:pt x="914" y="289"/>
                </a:lnTo>
                <a:lnTo>
                  <a:pt x="914" y="247"/>
                </a:lnTo>
                <a:lnTo>
                  <a:pt x="914" y="230"/>
                </a:lnTo>
                <a:lnTo>
                  <a:pt x="914" y="228"/>
                </a:lnTo>
                <a:lnTo>
                  <a:pt x="914" y="226"/>
                </a:lnTo>
                <a:lnTo>
                  <a:pt x="909" y="214"/>
                </a:lnTo>
                <a:lnTo>
                  <a:pt x="909" y="212"/>
                </a:lnTo>
                <a:lnTo>
                  <a:pt x="907" y="195"/>
                </a:lnTo>
                <a:lnTo>
                  <a:pt x="905" y="189"/>
                </a:lnTo>
                <a:lnTo>
                  <a:pt x="905" y="186"/>
                </a:lnTo>
                <a:lnTo>
                  <a:pt x="905" y="178"/>
                </a:lnTo>
                <a:lnTo>
                  <a:pt x="903" y="174"/>
                </a:lnTo>
                <a:lnTo>
                  <a:pt x="903" y="161"/>
                </a:lnTo>
                <a:lnTo>
                  <a:pt x="899" y="132"/>
                </a:lnTo>
                <a:lnTo>
                  <a:pt x="897" y="128"/>
                </a:lnTo>
                <a:lnTo>
                  <a:pt x="897" y="121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6" name="Freeform 52"/>
          <p:cNvSpPr>
            <a:spLocks/>
          </p:cNvSpPr>
          <p:nvPr/>
        </p:nvSpPr>
        <p:spPr bwMode="auto">
          <a:xfrm>
            <a:off x="2792413" y="4222750"/>
            <a:ext cx="2354262" cy="2301875"/>
          </a:xfrm>
          <a:custGeom>
            <a:avLst/>
            <a:gdLst>
              <a:gd name="T0" fmla="*/ 2147483647 w 1483"/>
              <a:gd name="T1" fmla="*/ 2147483647 h 1450"/>
              <a:gd name="T2" fmla="*/ 2147483647 w 1483"/>
              <a:gd name="T3" fmla="*/ 2147483647 h 1450"/>
              <a:gd name="T4" fmla="*/ 2147483647 w 1483"/>
              <a:gd name="T5" fmla="*/ 2147483647 h 1450"/>
              <a:gd name="T6" fmla="*/ 2147483647 w 1483"/>
              <a:gd name="T7" fmla="*/ 2147483647 h 1450"/>
              <a:gd name="T8" fmla="*/ 2147483647 w 1483"/>
              <a:gd name="T9" fmla="*/ 2147483647 h 1450"/>
              <a:gd name="T10" fmla="*/ 2147483647 w 1483"/>
              <a:gd name="T11" fmla="*/ 2147483647 h 1450"/>
              <a:gd name="T12" fmla="*/ 2147483647 w 1483"/>
              <a:gd name="T13" fmla="*/ 2147483647 h 1450"/>
              <a:gd name="T14" fmla="*/ 2147483647 w 1483"/>
              <a:gd name="T15" fmla="*/ 2147483647 h 1450"/>
              <a:gd name="T16" fmla="*/ 2147483647 w 1483"/>
              <a:gd name="T17" fmla="*/ 2147483647 h 1450"/>
              <a:gd name="T18" fmla="*/ 2147483647 w 1483"/>
              <a:gd name="T19" fmla="*/ 2147483647 h 1450"/>
              <a:gd name="T20" fmla="*/ 2147483647 w 1483"/>
              <a:gd name="T21" fmla="*/ 2147483647 h 1450"/>
              <a:gd name="T22" fmla="*/ 2147483647 w 1483"/>
              <a:gd name="T23" fmla="*/ 2147483647 h 1450"/>
              <a:gd name="T24" fmla="*/ 2147483647 w 1483"/>
              <a:gd name="T25" fmla="*/ 2147483647 h 1450"/>
              <a:gd name="T26" fmla="*/ 2147483647 w 1483"/>
              <a:gd name="T27" fmla="*/ 2147483647 h 1450"/>
              <a:gd name="T28" fmla="*/ 2147483647 w 1483"/>
              <a:gd name="T29" fmla="*/ 2147483647 h 1450"/>
              <a:gd name="T30" fmla="*/ 2147483647 w 1483"/>
              <a:gd name="T31" fmla="*/ 2147483647 h 1450"/>
              <a:gd name="T32" fmla="*/ 2147483647 w 1483"/>
              <a:gd name="T33" fmla="*/ 2147483647 h 1450"/>
              <a:gd name="T34" fmla="*/ 2147483647 w 1483"/>
              <a:gd name="T35" fmla="*/ 2147483647 h 1450"/>
              <a:gd name="T36" fmla="*/ 2147483647 w 1483"/>
              <a:gd name="T37" fmla="*/ 2147483647 h 1450"/>
              <a:gd name="T38" fmla="*/ 2147483647 w 1483"/>
              <a:gd name="T39" fmla="*/ 2147483647 h 1450"/>
              <a:gd name="T40" fmla="*/ 2147483647 w 1483"/>
              <a:gd name="T41" fmla="*/ 2147483647 h 1450"/>
              <a:gd name="T42" fmla="*/ 2147483647 w 1483"/>
              <a:gd name="T43" fmla="*/ 2147483647 h 1450"/>
              <a:gd name="T44" fmla="*/ 2147483647 w 1483"/>
              <a:gd name="T45" fmla="*/ 2147483647 h 1450"/>
              <a:gd name="T46" fmla="*/ 2147483647 w 1483"/>
              <a:gd name="T47" fmla="*/ 2147483647 h 1450"/>
              <a:gd name="T48" fmla="*/ 2147483647 w 1483"/>
              <a:gd name="T49" fmla="*/ 2147483647 h 1450"/>
              <a:gd name="T50" fmla="*/ 2147483647 w 1483"/>
              <a:gd name="T51" fmla="*/ 2147483647 h 1450"/>
              <a:gd name="T52" fmla="*/ 2147483647 w 1483"/>
              <a:gd name="T53" fmla="*/ 2147483647 h 1450"/>
              <a:gd name="T54" fmla="*/ 2147483647 w 1483"/>
              <a:gd name="T55" fmla="*/ 2147483647 h 1450"/>
              <a:gd name="T56" fmla="*/ 2147483647 w 1483"/>
              <a:gd name="T57" fmla="*/ 2147483647 h 1450"/>
              <a:gd name="T58" fmla="*/ 2147483647 w 1483"/>
              <a:gd name="T59" fmla="*/ 2147483647 h 1450"/>
              <a:gd name="T60" fmla="*/ 2147483647 w 1483"/>
              <a:gd name="T61" fmla="*/ 2147483647 h 1450"/>
              <a:gd name="T62" fmla="*/ 2147483647 w 1483"/>
              <a:gd name="T63" fmla="*/ 2147483647 h 1450"/>
              <a:gd name="T64" fmla="*/ 2147483647 w 1483"/>
              <a:gd name="T65" fmla="*/ 2147483647 h 1450"/>
              <a:gd name="T66" fmla="*/ 2147483647 w 1483"/>
              <a:gd name="T67" fmla="*/ 2147483647 h 1450"/>
              <a:gd name="T68" fmla="*/ 2147483647 w 1483"/>
              <a:gd name="T69" fmla="*/ 2147483647 h 1450"/>
              <a:gd name="T70" fmla="*/ 2147483647 w 1483"/>
              <a:gd name="T71" fmla="*/ 2147483647 h 1450"/>
              <a:gd name="T72" fmla="*/ 2147483647 w 1483"/>
              <a:gd name="T73" fmla="*/ 2147483647 h 1450"/>
              <a:gd name="T74" fmla="*/ 2147483647 w 1483"/>
              <a:gd name="T75" fmla="*/ 2147483647 h 1450"/>
              <a:gd name="T76" fmla="*/ 2147483647 w 1483"/>
              <a:gd name="T77" fmla="*/ 2147483647 h 1450"/>
              <a:gd name="T78" fmla="*/ 2147483647 w 1483"/>
              <a:gd name="T79" fmla="*/ 2147483647 h 1450"/>
              <a:gd name="T80" fmla="*/ 2147483647 w 1483"/>
              <a:gd name="T81" fmla="*/ 2147483647 h 1450"/>
              <a:gd name="T82" fmla="*/ 2147483647 w 1483"/>
              <a:gd name="T83" fmla="*/ 2147483647 h 1450"/>
              <a:gd name="T84" fmla="*/ 2147483647 w 1483"/>
              <a:gd name="T85" fmla="*/ 2147483647 h 1450"/>
              <a:gd name="T86" fmla="*/ 2147483647 w 1483"/>
              <a:gd name="T87" fmla="*/ 2147483647 h 1450"/>
              <a:gd name="T88" fmla="*/ 2147483647 w 1483"/>
              <a:gd name="T89" fmla="*/ 2147483647 h 1450"/>
              <a:gd name="T90" fmla="*/ 2147483647 w 1483"/>
              <a:gd name="T91" fmla="*/ 2147483647 h 1450"/>
              <a:gd name="T92" fmla="*/ 2147483647 w 1483"/>
              <a:gd name="T93" fmla="*/ 2147483647 h 1450"/>
              <a:gd name="T94" fmla="*/ 2147483647 w 1483"/>
              <a:gd name="T95" fmla="*/ 2147483647 h 1450"/>
              <a:gd name="T96" fmla="*/ 2147483647 w 1483"/>
              <a:gd name="T97" fmla="*/ 2147483647 h 1450"/>
              <a:gd name="T98" fmla="*/ 2147483647 w 1483"/>
              <a:gd name="T99" fmla="*/ 2147483647 h 1450"/>
              <a:gd name="T100" fmla="*/ 2147483647 w 1483"/>
              <a:gd name="T101" fmla="*/ 2147483647 h 1450"/>
              <a:gd name="T102" fmla="*/ 2147483647 w 1483"/>
              <a:gd name="T103" fmla="*/ 2147483647 h 1450"/>
              <a:gd name="T104" fmla="*/ 2147483647 w 1483"/>
              <a:gd name="T105" fmla="*/ 2147483647 h 1450"/>
              <a:gd name="T106" fmla="*/ 2147483647 w 1483"/>
              <a:gd name="T107" fmla="*/ 2147483647 h 1450"/>
              <a:gd name="T108" fmla="*/ 2147483647 w 1483"/>
              <a:gd name="T109" fmla="*/ 2147483647 h 1450"/>
              <a:gd name="T110" fmla="*/ 2147483647 w 1483"/>
              <a:gd name="T111" fmla="*/ 2147483647 h 1450"/>
              <a:gd name="T112" fmla="*/ 2147483647 w 1483"/>
              <a:gd name="T113" fmla="*/ 2147483647 h 145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1483"/>
              <a:gd name="T172" fmla="*/ 0 h 1450"/>
              <a:gd name="T173" fmla="*/ 1483 w 1483"/>
              <a:gd name="T174" fmla="*/ 1450 h 1450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1483" h="1450">
                <a:moveTo>
                  <a:pt x="767" y="1201"/>
                </a:moveTo>
                <a:lnTo>
                  <a:pt x="754" y="1184"/>
                </a:lnTo>
                <a:lnTo>
                  <a:pt x="739" y="1163"/>
                </a:lnTo>
                <a:lnTo>
                  <a:pt x="716" y="1136"/>
                </a:lnTo>
                <a:lnTo>
                  <a:pt x="710" y="1130"/>
                </a:lnTo>
                <a:lnTo>
                  <a:pt x="700" y="1098"/>
                </a:lnTo>
                <a:lnTo>
                  <a:pt x="702" y="1094"/>
                </a:lnTo>
                <a:lnTo>
                  <a:pt x="672" y="1042"/>
                </a:lnTo>
                <a:lnTo>
                  <a:pt x="664" y="1014"/>
                </a:lnTo>
                <a:lnTo>
                  <a:pt x="653" y="1004"/>
                </a:lnTo>
                <a:lnTo>
                  <a:pt x="651" y="993"/>
                </a:lnTo>
                <a:lnTo>
                  <a:pt x="626" y="974"/>
                </a:lnTo>
                <a:lnTo>
                  <a:pt x="620" y="964"/>
                </a:lnTo>
                <a:lnTo>
                  <a:pt x="612" y="962"/>
                </a:lnTo>
                <a:lnTo>
                  <a:pt x="607" y="956"/>
                </a:lnTo>
                <a:lnTo>
                  <a:pt x="599" y="956"/>
                </a:lnTo>
                <a:lnTo>
                  <a:pt x="597" y="941"/>
                </a:lnTo>
                <a:lnTo>
                  <a:pt x="593" y="941"/>
                </a:lnTo>
                <a:lnTo>
                  <a:pt x="580" y="922"/>
                </a:lnTo>
                <a:lnTo>
                  <a:pt x="568" y="922"/>
                </a:lnTo>
                <a:lnTo>
                  <a:pt x="568" y="918"/>
                </a:lnTo>
                <a:lnTo>
                  <a:pt x="542" y="918"/>
                </a:lnTo>
                <a:lnTo>
                  <a:pt x="515" y="912"/>
                </a:lnTo>
                <a:lnTo>
                  <a:pt x="515" y="914"/>
                </a:lnTo>
                <a:lnTo>
                  <a:pt x="509" y="914"/>
                </a:lnTo>
                <a:lnTo>
                  <a:pt x="507" y="916"/>
                </a:lnTo>
                <a:lnTo>
                  <a:pt x="477" y="901"/>
                </a:lnTo>
                <a:lnTo>
                  <a:pt x="452" y="918"/>
                </a:lnTo>
                <a:lnTo>
                  <a:pt x="444" y="918"/>
                </a:lnTo>
                <a:lnTo>
                  <a:pt x="423" y="939"/>
                </a:lnTo>
                <a:lnTo>
                  <a:pt x="406" y="985"/>
                </a:lnTo>
                <a:lnTo>
                  <a:pt x="381" y="1006"/>
                </a:lnTo>
                <a:lnTo>
                  <a:pt x="375" y="1018"/>
                </a:lnTo>
                <a:lnTo>
                  <a:pt x="350" y="1010"/>
                </a:lnTo>
                <a:lnTo>
                  <a:pt x="333" y="998"/>
                </a:lnTo>
                <a:lnTo>
                  <a:pt x="306" y="983"/>
                </a:lnTo>
                <a:lnTo>
                  <a:pt x="301" y="977"/>
                </a:lnTo>
                <a:lnTo>
                  <a:pt x="280" y="968"/>
                </a:lnTo>
                <a:lnTo>
                  <a:pt x="264" y="960"/>
                </a:lnTo>
                <a:lnTo>
                  <a:pt x="251" y="941"/>
                </a:lnTo>
                <a:lnTo>
                  <a:pt x="224" y="922"/>
                </a:lnTo>
                <a:lnTo>
                  <a:pt x="205" y="872"/>
                </a:lnTo>
                <a:lnTo>
                  <a:pt x="203" y="836"/>
                </a:lnTo>
                <a:lnTo>
                  <a:pt x="188" y="798"/>
                </a:lnTo>
                <a:lnTo>
                  <a:pt x="178" y="784"/>
                </a:lnTo>
                <a:lnTo>
                  <a:pt x="174" y="777"/>
                </a:lnTo>
                <a:lnTo>
                  <a:pt x="134" y="750"/>
                </a:lnTo>
                <a:lnTo>
                  <a:pt x="109" y="717"/>
                </a:lnTo>
                <a:lnTo>
                  <a:pt x="94" y="704"/>
                </a:lnTo>
                <a:lnTo>
                  <a:pt x="69" y="673"/>
                </a:lnTo>
                <a:lnTo>
                  <a:pt x="56" y="666"/>
                </a:lnTo>
                <a:lnTo>
                  <a:pt x="44" y="656"/>
                </a:lnTo>
                <a:lnTo>
                  <a:pt x="27" y="620"/>
                </a:lnTo>
                <a:lnTo>
                  <a:pt x="16" y="618"/>
                </a:lnTo>
                <a:lnTo>
                  <a:pt x="14" y="614"/>
                </a:lnTo>
                <a:lnTo>
                  <a:pt x="0" y="599"/>
                </a:lnTo>
                <a:lnTo>
                  <a:pt x="6" y="595"/>
                </a:lnTo>
                <a:lnTo>
                  <a:pt x="4" y="587"/>
                </a:lnTo>
                <a:lnTo>
                  <a:pt x="6" y="585"/>
                </a:lnTo>
                <a:lnTo>
                  <a:pt x="33" y="587"/>
                </a:lnTo>
                <a:lnTo>
                  <a:pt x="48" y="587"/>
                </a:lnTo>
                <a:lnTo>
                  <a:pt x="62" y="589"/>
                </a:lnTo>
                <a:lnTo>
                  <a:pt x="77" y="591"/>
                </a:lnTo>
                <a:lnTo>
                  <a:pt x="146" y="595"/>
                </a:lnTo>
                <a:lnTo>
                  <a:pt x="178" y="597"/>
                </a:lnTo>
                <a:lnTo>
                  <a:pt x="197" y="599"/>
                </a:lnTo>
                <a:lnTo>
                  <a:pt x="205" y="599"/>
                </a:lnTo>
                <a:lnTo>
                  <a:pt x="259" y="604"/>
                </a:lnTo>
                <a:lnTo>
                  <a:pt x="270" y="604"/>
                </a:lnTo>
                <a:lnTo>
                  <a:pt x="297" y="606"/>
                </a:lnTo>
                <a:lnTo>
                  <a:pt x="301" y="606"/>
                </a:lnTo>
                <a:lnTo>
                  <a:pt x="329" y="608"/>
                </a:lnTo>
                <a:lnTo>
                  <a:pt x="331" y="608"/>
                </a:lnTo>
                <a:lnTo>
                  <a:pt x="343" y="608"/>
                </a:lnTo>
                <a:lnTo>
                  <a:pt x="373" y="610"/>
                </a:lnTo>
                <a:lnTo>
                  <a:pt x="377" y="610"/>
                </a:lnTo>
                <a:lnTo>
                  <a:pt x="398" y="612"/>
                </a:lnTo>
                <a:lnTo>
                  <a:pt x="406" y="612"/>
                </a:lnTo>
                <a:lnTo>
                  <a:pt x="406" y="599"/>
                </a:lnTo>
                <a:lnTo>
                  <a:pt x="408" y="576"/>
                </a:lnTo>
                <a:lnTo>
                  <a:pt x="410" y="547"/>
                </a:lnTo>
                <a:lnTo>
                  <a:pt x="410" y="541"/>
                </a:lnTo>
                <a:lnTo>
                  <a:pt x="410" y="526"/>
                </a:lnTo>
                <a:lnTo>
                  <a:pt x="410" y="501"/>
                </a:lnTo>
                <a:lnTo>
                  <a:pt x="412" y="482"/>
                </a:lnTo>
                <a:lnTo>
                  <a:pt x="415" y="459"/>
                </a:lnTo>
                <a:lnTo>
                  <a:pt x="417" y="425"/>
                </a:lnTo>
                <a:lnTo>
                  <a:pt x="417" y="423"/>
                </a:lnTo>
                <a:lnTo>
                  <a:pt x="417" y="409"/>
                </a:lnTo>
                <a:lnTo>
                  <a:pt x="419" y="402"/>
                </a:lnTo>
                <a:lnTo>
                  <a:pt x="419" y="398"/>
                </a:lnTo>
                <a:lnTo>
                  <a:pt x="419" y="386"/>
                </a:lnTo>
                <a:lnTo>
                  <a:pt x="419" y="381"/>
                </a:lnTo>
                <a:lnTo>
                  <a:pt x="419" y="365"/>
                </a:lnTo>
                <a:lnTo>
                  <a:pt x="423" y="339"/>
                </a:lnTo>
                <a:lnTo>
                  <a:pt x="423" y="306"/>
                </a:lnTo>
                <a:lnTo>
                  <a:pt x="423" y="300"/>
                </a:lnTo>
                <a:lnTo>
                  <a:pt x="423" y="298"/>
                </a:lnTo>
                <a:lnTo>
                  <a:pt x="425" y="283"/>
                </a:lnTo>
                <a:lnTo>
                  <a:pt x="425" y="272"/>
                </a:lnTo>
                <a:lnTo>
                  <a:pt x="427" y="239"/>
                </a:lnTo>
                <a:lnTo>
                  <a:pt x="427" y="222"/>
                </a:lnTo>
                <a:lnTo>
                  <a:pt x="427" y="212"/>
                </a:lnTo>
                <a:lnTo>
                  <a:pt x="427" y="205"/>
                </a:lnTo>
                <a:lnTo>
                  <a:pt x="429" y="189"/>
                </a:lnTo>
                <a:lnTo>
                  <a:pt x="429" y="180"/>
                </a:lnTo>
                <a:lnTo>
                  <a:pt x="431" y="168"/>
                </a:lnTo>
                <a:lnTo>
                  <a:pt x="431" y="159"/>
                </a:lnTo>
                <a:lnTo>
                  <a:pt x="431" y="122"/>
                </a:lnTo>
                <a:lnTo>
                  <a:pt x="431" y="119"/>
                </a:lnTo>
                <a:lnTo>
                  <a:pt x="433" y="105"/>
                </a:lnTo>
                <a:lnTo>
                  <a:pt x="433" y="101"/>
                </a:lnTo>
                <a:lnTo>
                  <a:pt x="436" y="63"/>
                </a:lnTo>
                <a:lnTo>
                  <a:pt x="438" y="0"/>
                </a:lnTo>
                <a:lnTo>
                  <a:pt x="442" y="0"/>
                </a:lnTo>
                <a:lnTo>
                  <a:pt x="484" y="4"/>
                </a:lnTo>
                <a:lnTo>
                  <a:pt x="509" y="4"/>
                </a:lnTo>
                <a:lnTo>
                  <a:pt x="532" y="4"/>
                </a:lnTo>
                <a:lnTo>
                  <a:pt x="538" y="4"/>
                </a:lnTo>
                <a:lnTo>
                  <a:pt x="547" y="4"/>
                </a:lnTo>
                <a:lnTo>
                  <a:pt x="561" y="6"/>
                </a:lnTo>
                <a:lnTo>
                  <a:pt x="565" y="6"/>
                </a:lnTo>
                <a:lnTo>
                  <a:pt x="591" y="8"/>
                </a:lnTo>
                <a:lnTo>
                  <a:pt x="616" y="8"/>
                </a:lnTo>
                <a:lnTo>
                  <a:pt x="630" y="8"/>
                </a:lnTo>
                <a:lnTo>
                  <a:pt x="647" y="8"/>
                </a:lnTo>
                <a:lnTo>
                  <a:pt x="656" y="8"/>
                </a:lnTo>
                <a:lnTo>
                  <a:pt x="660" y="8"/>
                </a:lnTo>
                <a:lnTo>
                  <a:pt x="670" y="8"/>
                </a:lnTo>
                <a:lnTo>
                  <a:pt x="695" y="13"/>
                </a:lnTo>
                <a:lnTo>
                  <a:pt x="704" y="13"/>
                </a:lnTo>
                <a:lnTo>
                  <a:pt x="723" y="13"/>
                </a:lnTo>
                <a:lnTo>
                  <a:pt x="725" y="13"/>
                </a:lnTo>
                <a:lnTo>
                  <a:pt x="762" y="13"/>
                </a:lnTo>
                <a:lnTo>
                  <a:pt x="765" y="13"/>
                </a:lnTo>
                <a:lnTo>
                  <a:pt x="762" y="29"/>
                </a:lnTo>
                <a:lnTo>
                  <a:pt x="762" y="73"/>
                </a:lnTo>
                <a:lnTo>
                  <a:pt x="762" y="80"/>
                </a:lnTo>
                <a:lnTo>
                  <a:pt x="760" y="92"/>
                </a:lnTo>
                <a:lnTo>
                  <a:pt x="760" y="96"/>
                </a:lnTo>
                <a:lnTo>
                  <a:pt x="760" y="105"/>
                </a:lnTo>
                <a:lnTo>
                  <a:pt x="760" y="115"/>
                </a:lnTo>
                <a:lnTo>
                  <a:pt x="760" y="132"/>
                </a:lnTo>
                <a:lnTo>
                  <a:pt x="760" y="149"/>
                </a:lnTo>
                <a:lnTo>
                  <a:pt x="760" y="153"/>
                </a:lnTo>
                <a:lnTo>
                  <a:pt x="760" y="159"/>
                </a:lnTo>
                <a:lnTo>
                  <a:pt x="760" y="176"/>
                </a:lnTo>
                <a:lnTo>
                  <a:pt x="760" y="182"/>
                </a:lnTo>
                <a:lnTo>
                  <a:pt x="760" y="193"/>
                </a:lnTo>
                <a:lnTo>
                  <a:pt x="760" y="199"/>
                </a:lnTo>
                <a:lnTo>
                  <a:pt x="760" y="212"/>
                </a:lnTo>
                <a:lnTo>
                  <a:pt x="760" y="235"/>
                </a:lnTo>
                <a:lnTo>
                  <a:pt x="758" y="243"/>
                </a:lnTo>
                <a:lnTo>
                  <a:pt x="758" y="251"/>
                </a:lnTo>
                <a:lnTo>
                  <a:pt x="758" y="277"/>
                </a:lnTo>
                <a:lnTo>
                  <a:pt x="762" y="277"/>
                </a:lnTo>
                <a:lnTo>
                  <a:pt x="775" y="285"/>
                </a:lnTo>
                <a:lnTo>
                  <a:pt x="785" y="295"/>
                </a:lnTo>
                <a:lnTo>
                  <a:pt x="813" y="298"/>
                </a:lnTo>
                <a:lnTo>
                  <a:pt x="815" y="300"/>
                </a:lnTo>
                <a:lnTo>
                  <a:pt x="838" y="304"/>
                </a:lnTo>
                <a:lnTo>
                  <a:pt x="840" y="304"/>
                </a:lnTo>
                <a:lnTo>
                  <a:pt x="842" y="308"/>
                </a:lnTo>
                <a:lnTo>
                  <a:pt x="846" y="323"/>
                </a:lnTo>
                <a:lnTo>
                  <a:pt x="855" y="327"/>
                </a:lnTo>
                <a:lnTo>
                  <a:pt x="861" y="327"/>
                </a:lnTo>
                <a:lnTo>
                  <a:pt x="871" y="327"/>
                </a:lnTo>
                <a:lnTo>
                  <a:pt x="894" y="337"/>
                </a:lnTo>
                <a:lnTo>
                  <a:pt x="909" y="333"/>
                </a:lnTo>
                <a:lnTo>
                  <a:pt x="915" y="337"/>
                </a:lnTo>
                <a:lnTo>
                  <a:pt x="922" y="344"/>
                </a:lnTo>
                <a:lnTo>
                  <a:pt x="930" y="344"/>
                </a:lnTo>
                <a:lnTo>
                  <a:pt x="951" y="337"/>
                </a:lnTo>
                <a:lnTo>
                  <a:pt x="957" y="339"/>
                </a:lnTo>
                <a:lnTo>
                  <a:pt x="962" y="335"/>
                </a:lnTo>
                <a:lnTo>
                  <a:pt x="966" y="335"/>
                </a:lnTo>
                <a:lnTo>
                  <a:pt x="968" y="354"/>
                </a:lnTo>
                <a:lnTo>
                  <a:pt x="980" y="354"/>
                </a:lnTo>
                <a:lnTo>
                  <a:pt x="980" y="369"/>
                </a:lnTo>
                <a:lnTo>
                  <a:pt x="991" y="375"/>
                </a:lnTo>
                <a:lnTo>
                  <a:pt x="1018" y="356"/>
                </a:lnTo>
                <a:lnTo>
                  <a:pt x="1026" y="369"/>
                </a:lnTo>
                <a:lnTo>
                  <a:pt x="1029" y="367"/>
                </a:lnTo>
                <a:lnTo>
                  <a:pt x="1033" y="365"/>
                </a:lnTo>
                <a:lnTo>
                  <a:pt x="1033" y="367"/>
                </a:lnTo>
                <a:lnTo>
                  <a:pt x="1045" y="379"/>
                </a:lnTo>
                <a:lnTo>
                  <a:pt x="1068" y="371"/>
                </a:lnTo>
                <a:lnTo>
                  <a:pt x="1066" y="386"/>
                </a:lnTo>
                <a:lnTo>
                  <a:pt x="1075" y="392"/>
                </a:lnTo>
                <a:lnTo>
                  <a:pt x="1091" y="360"/>
                </a:lnTo>
                <a:lnTo>
                  <a:pt x="1094" y="360"/>
                </a:lnTo>
                <a:lnTo>
                  <a:pt x="1115" y="377"/>
                </a:lnTo>
                <a:lnTo>
                  <a:pt x="1131" y="369"/>
                </a:lnTo>
                <a:lnTo>
                  <a:pt x="1133" y="369"/>
                </a:lnTo>
                <a:lnTo>
                  <a:pt x="1129" y="371"/>
                </a:lnTo>
                <a:lnTo>
                  <a:pt x="1142" y="383"/>
                </a:lnTo>
                <a:lnTo>
                  <a:pt x="1150" y="383"/>
                </a:lnTo>
                <a:lnTo>
                  <a:pt x="1156" y="390"/>
                </a:lnTo>
                <a:lnTo>
                  <a:pt x="1169" y="386"/>
                </a:lnTo>
                <a:lnTo>
                  <a:pt x="1196" y="369"/>
                </a:lnTo>
                <a:lnTo>
                  <a:pt x="1213" y="373"/>
                </a:lnTo>
                <a:lnTo>
                  <a:pt x="1223" y="369"/>
                </a:lnTo>
                <a:lnTo>
                  <a:pt x="1223" y="367"/>
                </a:lnTo>
                <a:lnTo>
                  <a:pt x="1238" y="360"/>
                </a:lnTo>
                <a:lnTo>
                  <a:pt x="1238" y="358"/>
                </a:lnTo>
                <a:lnTo>
                  <a:pt x="1244" y="360"/>
                </a:lnTo>
                <a:lnTo>
                  <a:pt x="1249" y="365"/>
                </a:lnTo>
                <a:lnTo>
                  <a:pt x="1247" y="367"/>
                </a:lnTo>
                <a:lnTo>
                  <a:pt x="1274" y="367"/>
                </a:lnTo>
                <a:lnTo>
                  <a:pt x="1276" y="369"/>
                </a:lnTo>
                <a:lnTo>
                  <a:pt x="1278" y="358"/>
                </a:lnTo>
                <a:lnTo>
                  <a:pt x="1291" y="358"/>
                </a:lnTo>
                <a:lnTo>
                  <a:pt x="1295" y="358"/>
                </a:lnTo>
                <a:lnTo>
                  <a:pt x="1295" y="360"/>
                </a:lnTo>
                <a:lnTo>
                  <a:pt x="1307" y="369"/>
                </a:lnTo>
                <a:lnTo>
                  <a:pt x="1320" y="383"/>
                </a:lnTo>
                <a:lnTo>
                  <a:pt x="1328" y="386"/>
                </a:lnTo>
                <a:lnTo>
                  <a:pt x="1326" y="381"/>
                </a:lnTo>
                <a:lnTo>
                  <a:pt x="1335" y="381"/>
                </a:lnTo>
                <a:lnTo>
                  <a:pt x="1335" y="388"/>
                </a:lnTo>
                <a:lnTo>
                  <a:pt x="1337" y="386"/>
                </a:lnTo>
                <a:lnTo>
                  <a:pt x="1337" y="390"/>
                </a:lnTo>
                <a:lnTo>
                  <a:pt x="1349" y="390"/>
                </a:lnTo>
                <a:lnTo>
                  <a:pt x="1362" y="398"/>
                </a:lnTo>
                <a:lnTo>
                  <a:pt x="1364" y="396"/>
                </a:lnTo>
                <a:lnTo>
                  <a:pt x="1379" y="411"/>
                </a:lnTo>
                <a:lnTo>
                  <a:pt x="1391" y="402"/>
                </a:lnTo>
                <a:lnTo>
                  <a:pt x="1414" y="407"/>
                </a:lnTo>
                <a:lnTo>
                  <a:pt x="1414" y="411"/>
                </a:lnTo>
                <a:lnTo>
                  <a:pt x="1414" y="432"/>
                </a:lnTo>
                <a:lnTo>
                  <a:pt x="1416" y="444"/>
                </a:lnTo>
                <a:lnTo>
                  <a:pt x="1416" y="446"/>
                </a:lnTo>
                <a:lnTo>
                  <a:pt x="1416" y="465"/>
                </a:lnTo>
                <a:lnTo>
                  <a:pt x="1416" y="478"/>
                </a:lnTo>
                <a:lnTo>
                  <a:pt x="1416" y="482"/>
                </a:lnTo>
                <a:lnTo>
                  <a:pt x="1416" y="499"/>
                </a:lnTo>
                <a:lnTo>
                  <a:pt x="1418" y="516"/>
                </a:lnTo>
                <a:lnTo>
                  <a:pt x="1418" y="518"/>
                </a:lnTo>
                <a:lnTo>
                  <a:pt x="1418" y="524"/>
                </a:lnTo>
                <a:lnTo>
                  <a:pt x="1418" y="532"/>
                </a:lnTo>
                <a:lnTo>
                  <a:pt x="1418" y="549"/>
                </a:lnTo>
                <a:lnTo>
                  <a:pt x="1420" y="564"/>
                </a:lnTo>
                <a:lnTo>
                  <a:pt x="1420" y="566"/>
                </a:lnTo>
                <a:lnTo>
                  <a:pt x="1420" y="583"/>
                </a:lnTo>
                <a:lnTo>
                  <a:pt x="1423" y="591"/>
                </a:lnTo>
                <a:lnTo>
                  <a:pt x="1423" y="616"/>
                </a:lnTo>
                <a:lnTo>
                  <a:pt x="1425" y="618"/>
                </a:lnTo>
                <a:lnTo>
                  <a:pt x="1427" y="620"/>
                </a:lnTo>
                <a:lnTo>
                  <a:pt x="1429" y="620"/>
                </a:lnTo>
                <a:lnTo>
                  <a:pt x="1441" y="637"/>
                </a:lnTo>
                <a:lnTo>
                  <a:pt x="1446" y="650"/>
                </a:lnTo>
                <a:lnTo>
                  <a:pt x="1448" y="673"/>
                </a:lnTo>
                <a:lnTo>
                  <a:pt x="1460" y="683"/>
                </a:lnTo>
                <a:lnTo>
                  <a:pt x="1458" y="685"/>
                </a:lnTo>
                <a:lnTo>
                  <a:pt x="1477" y="727"/>
                </a:lnTo>
                <a:lnTo>
                  <a:pt x="1483" y="725"/>
                </a:lnTo>
                <a:lnTo>
                  <a:pt x="1481" y="750"/>
                </a:lnTo>
                <a:lnTo>
                  <a:pt x="1483" y="767"/>
                </a:lnTo>
                <a:lnTo>
                  <a:pt x="1479" y="784"/>
                </a:lnTo>
                <a:lnTo>
                  <a:pt x="1469" y="817"/>
                </a:lnTo>
                <a:lnTo>
                  <a:pt x="1467" y="830"/>
                </a:lnTo>
                <a:lnTo>
                  <a:pt x="1464" y="832"/>
                </a:lnTo>
                <a:lnTo>
                  <a:pt x="1467" y="842"/>
                </a:lnTo>
                <a:lnTo>
                  <a:pt x="1471" y="853"/>
                </a:lnTo>
                <a:lnTo>
                  <a:pt x="1471" y="868"/>
                </a:lnTo>
                <a:lnTo>
                  <a:pt x="1471" y="878"/>
                </a:lnTo>
                <a:lnTo>
                  <a:pt x="1469" y="880"/>
                </a:lnTo>
                <a:lnTo>
                  <a:pt x="1464" y="884"/>
                </a:lnTo>
                <a:lnTo>
                  <a:pt x="1454" y="905"/>
                </a:lnTo>
                <a:lnTo>
                  <a:pt x="1450" y="907"/>
                </a:lnTo>
                <a:lnTo>
                  <a:pt x="1454" y="922"/>
                </a:lnTo>
                <a:lnTo>
                  <a:pt x="1458" y="935"/>
                </a:lnTo>
                <a:lnTo>
                  <a:pt x="1454" y="930"/>
                </a:lnTo>
                <a:lnTo>
                  <a:pt x="1435" y="930"/>
                </a:lnTo>
                <a:lnTo>
                  <a:pt x="1400" y="947"/>
                </a:lnTo>
                <a:lnTo>
                  <a:pt x="1397" y="949"/>
                </a:lnTo>
                <a:lnTo>
                  <a:pt x="1358" y="977"/>
                </a:lnTo>
                <a:lnTo>
                  <a:pt x="1349" y="974"/>
                </a:lnTo>
                <a:lnTo>
                  <a:pt x="1370" y="956"/>
                </a:lnTo>
                <a:lnTo>
                  <a:pt x="1383" y="954"/>
                </a:lnTo>
                <a:lnTo>
                  <a:pt x="1383" y="951"/>
                </a:lnTo>
                <a:lnTo>
                  <a:pt x="1368" y="951"/>
                </a:lnTo>
                <a:lnTo>
                  <a:pt x="1353" y="956"/>
                </a:lnTo>
                <a:lnTo>
                  <a:pt x="1353" y="920"/>
                </a:lnTo>
                <a:lnTo>
                  <a:pt x="1345" y="922"/>
                </a:lnTo>
                <a:lnTo>
                  <a:pt x="1339" y="935"/>
                </a:lnTo>
                <a:lnTo>
                  <a:pt x="1332" y="935"/>
                </a:lnTo>
                <a:lnTo>
                  <a:pt x="1328" y="935"/>
                </a:lnTo>
                <a:lnTo>
                  <a:pt x="1326" y="935"/>
                </a:lnTo>
                <a:lnTo>
                  <a:pt x="1322" y="943"/>
                </a:lnTo>
                <a:lnTo>
                  <a:pt x="1324" y="947"/>
                </a:lnTo>
                <a:lnTo>
                  <a:pt x="1322" y="951"/>
                </a:lnTo>
                <a:lnTo>
                  <a:pt x="1324" y="956"/>
                </a:lnTo>
                <a:lnTo>
                  <a:pt x="1337" y="960"/>
                </a:lnTo>
                <a:lnTo>
                  <a:pt x="1341" y="972"/>
                </a:lnTo>
                <a:lnTo>
                  <a:pt x="1358" y="981"/>
                </a:lnTo>
                <a:lnTo>
                  <a:pt x="1311" y="1014"/>
                </a:lnTo>
                <a:lnTo>
                  <a:pt x="1282" y="1044"/>
                </a:lnTo>
                <a:lnTo>
                  <a:pt x="1270" y="1050"/>
                </a:lnTo>
                <a:lnTo>
                  <a:pt x="1270" y="1052"/>
                </a:lnTo>
                <a:lnTo>
                  <a:pt x="1221" y="1079"/>
                </a:lnTo>
                <a:lnTo>
                  <a:pt x="1182" y="1100"/>
                </a:lnTo>
                <a:lnTo>
                  <a:pt x="1167" y="1113"/>
                </a:lnTo>
                <a:lnTo>
                  <a:pt x="1152" y="1125"/>
                </a:lnTo>
                <a:lnTo>
                  <a:pt x="1138" y="1134"/>
                </a:lnTo>
                <a:lnTo>
                  <a:pt x="1112" y="1157"/>
                </a:lnTo>
                <a:lnTo>
                  <a:pt x="1091" y="1184"/>
                </a:lnTo>
                <a:lnTo>
                  <a:pt x="1091" y="1186"/>
                </a:lnTo>
                <a:lnTo>
                  <a:pt x="1091" y="1188"/>
                </a:lnTo>
                <a:lnTo>
                  <a:pt x="1079" y="1203"/>
                </a:lnTo>
                <a:lnTo>
                  <a:pt x="1070" y="1222"/>
                </a:lnTo>
                <a:lnTo>
                  <a:pt x="1054" y="1262"/>
                </a:lnTo>
                <a:lnTo>
                  <a:pt x="1054" y="1266"/>
                </a:lnTo>
                <a:lnTo>
                  <a:pt x="1050" y="1299"/>
                </a:lnTo>
                <a:lnTo>
                  <a:pt x="1062" y="1354"/>
                </a:lnTo>
                <a:lnTo>
                  <a:pt x="1070" y="1379"/>
                </a:lnTo>
                <a:lnTo>
                  <a:pt x="1079" y="1433"/>
                </a:lnTo>
                <a:lnTo>
                  <a:pt x="1054" y="1450"/>
                </a:lnTo>
                <a:lnTo>
                  <a:pt x="1037" y="1448"/>
                </a:lnTo>
                <a:lnTo>
                  <a:pt x="1024" y="1433"/>
                </a:lnTo>
                <a:lnTo>
                  <a:pt x="993" y="1425"/>
                </a:lnTo>
                <a:lnTo>
                  <a:pt x="947" y="1425"/>
                </a:lnTo>
                <a:lnTo>
                  <a:pt x="943" y="1419"/>
                </a:lnTo>
                <a:lnTo>
                  <a:pt x="938" y="1419"/>
                </a:lnTo>
                <a:lnTo>
                  <a:pt x="905" y="1400"/>
                </a:lnTo>
                <a:lnTo>
                  <a:pt x="897" y="1400"/>
                </a:lnTo>
                <a:lnTo>
                  <a:pt x="884" y="1394"/>
                </a:lnTo>
                <a:lnTo>
                  <a:pt x="886" y="1389"/>
                </a:lnTo>
                <a:lnTo>
                  <a:pt x="857" y="1381"/>
                </a:lnTo>
                <a:lnTo>
                  <a:pt x="836" y="1358"/>
                </a:lnTo>
                <a:lnTo>
                  <a:pt x="825" y="1320"/>
                </a:lnTo>
                <a:lnTo>
                  <a:pt x="809" y="1299"/>
                </a:lnTo>
                <a:lnTo>
                  <a:pt x="804" y="1264"/>
                </a:lnTo>
                <a:lnTo>
                  <a:pt x="798" y="1232"/>
                </a:lnTo>
                <a:lnTo>
                  <a:pt x="783" y="1211"/>
                </a:lnTo>
                <a:lnTo>
                  <a:pt x="771" y="1203"/>
                </a:lnTo>
                <a:lnTo>
                  <a:pt x="767" y="1201"/>
                </a:lnTo>
                <a:close/>
              </a:path>
            </a:pathLst>
          </a:custGeom>
          <a:solidFill>
            <a:srgbClr val="293E6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7" name="Freeform 53"/>
          <p:cNvSpPr>
            <a:spLocks/>
          </p:cNvSpPr>
          <p:nvPr/>
        </p:nvSpPr>
        <p:spPr bwMode="auto">
          <a:xfrm>
            <a:off x="2792413" y="4222750"/>
            <a:ext cx="2354262" cy="2301875"/>
          </a:xfrm>
          <a:custGeom>
            <a:avLst/>
            <a:gdLst>
              <a:gd name="T0" fmla="*/ 2147483647 w 1483"/>
              <a:gd name="T1" fmla="*/ 2147483647 h 1450"/>
              <a:gd name="T2" fmla="*/ 2147483647 w 1483"/>
              <a:gd name="T3" fmla="*/ 2147483647 h 1450"/>
              <a:gd name="T4" fmla="*/ 2147483647 w 1483"/>
              <a:gd name="T5" fmla="*/ 2147483647 h 1450"/>
              <a:gd name="T6" fmla="*/ 2147483647 w 1483"/>
              <a:gd name="T7" fmla="*/ 2147483647 h 1450"/>
              <a:gd name="T8" fmla="*/ 2147483647 w 1483"/>
              <a:gd name="T9" fmla="*/ 2147483647 h 1450"/>
              <a:gd name="T10" fmla="*/ 2147483647 w 1483"/>
              <a:gd name="T11" fmla="*/ 2147483647 h 1450"/>
              <a:gd name="T12" fmla="*/ 2147483647 w 1483"/>
              <a:gd name="T13" fmla="*/ 2147483647 h 1450"/>
              <a:gd name="T14" fmla="*/ 2147483647 w 1483"/>
              <a:gd name="T15" fmla="*/ 2147483647 h 1450"/>
              <a:gd name="T16" fmla="*/ 2147483647 w 1483"/>
              <a:gd name="T17" fmla="*/ 2147483647 h 1450"/>
              <a:gd name="T18" fmla="*/ 2147483647 w 1483"/>
              <a:gd name="T19" fmla="*/ 2147483647 h 1450"/>
              <a:gd name="T20" fmla="*/ 2147483647 w 1483"/>
              <a:gd name="T21" fmla="*/ 2147483647 h 1450"/>
              <a:gd name="T22" fmla="*/ 2147483647 w 1483"/>
              <a:gd name="T23" fmla="*/ 2147483647 h 1450"/>
              <a:gd name="T24" fmla="*/ 2147483647 w 1483"/>
              <a:gd name="T25" fmla="*/ 2147483647 h 1450"/>
              <a:gd name="T26" fmla="*/ 2147483647 w 1483"/>
              <a:gd name="T27" fmla="*/ 2147483647 h 1450"/>
              <a:gd name="T28" fmla="*/ 2147483647 w 1483"/>
              <a:gd name="T29" fmla="*/ 2147483647 h 1450"/>
              <a:gd name="T30" fmla="*/ 2147483647 w 1483"/>
              <a:gd name="T31" fmla="*/ 2147483647 h 1450"/>
              <a:gd name="T32" fmla="*/ 2147483647 w 1483"/>
              <a:gd name="T33" fmla="*/ 2147483647 h 1450"/>
              <a:gd name="T34" fmla="*/ 2147483647 w 1483"/>
              <a:gd name="T35" fmla="*/ 2147483647 h 1450"/>
              <a:gd name="T36" fmla="*/ 2147483647 w 1483"/>
              <a:gd name="T37" fmla="*/ 2147483647 h 1450"/>
              <a:gd name="T38" fmla="*/ 2147483647 w 1483"/>
              <a:gd name="T39" fmla="*/ 2147483647 h 1450"/>
              <a:gd name="T40" fmla="*/ 2147483647 w 1483"/>
              <a:gd name="T41" fmla="*/ 2147483647 h 1450"/>
              <a:gd name="T42" fmla="*/ 2147483647 w 1483"/>
              <a:gd name="T43" fmla="*/ 2147483647 h 1450"/>
              <a:gd name="T44" fmla="*/ 2147483647 w 1483"/>
              <a:gd name="T45" fmla="*/ 2147483647 h 1450"/>
              <a:gd name="T46" fmla="*/ 2147483647 w 1483"/>
              <a:gd name="T47" fmla="*/ 2147483647 h 1450"/>
              <a:gd name="T48" fmla="*/ 2147483647 w 1483"/>
              <a:gd name="T49" fmla="*/ 2147483647 h 1450"/>
              <a:gd name="T50" fmla="*/ 2147483647 w 1483"/>
              <a:gd name="T51" fmla="*/ 2147483647 h 1450"/>
              <a:gd name="T52" fmla="*/ 2147483647 w 1483"/>
              <a:gd name="T53" fmla="*/ 2147483647 h 1450"/>
              <a:gd name="T54" fmla="*/ 2147483647 w 1483"/>
              <a:gd name="T55" fmla="*/ 2147483647 h 1450"/>
              <a:gd name="T56" fmla="*/ 2147483647 w 1483"/>
              <a:gd name="T57" fmla="*/ 2147483647 h 1450"/>
              <a:gd name="T58" fmla="*/ 2147483647 w 1483"/>
              <a:gd name="T59" fmla="*/ 2147483647 h 1450"/>
              <a:gd name="T60" fmla="*/ 2147483647 w 1483"/>
              <a:gd name="T61" fmla="*/ 2147483647 h 1450"/>
              <a:gd name="T62" fmla="*/ 2147483647 w 1483"/>
              <a:gd name="T63" fmla="*/ 2147483647 h 1450"/>
              <a:gd name="T64" fmla="*/ 2147483647 w 1483"/>
              <a:gd name="T65" fmla="*/ 2147483647 h 1450"/>
              <a:gd name="T66" fmla="*/ 2147483647 w 1483"/>
              <a:gd name="T67" fmla="*/ 2147483647 h 1450"/>
              <a:gd name="T68" fmla="*/ 2147483647 w 1483"/>
              <a:gd name="T69" fmla="*/ 2147483647 h 1450"/>
              <a:gd name="T70" fmla="*/ 2147483647 w 1483"/>
              <a:gd name="T71" fmla="*/ 2147483647 h 1450"/>
              <a:gd name="T72" fmla="*/ 2147483647 w 1483"/>
              <a:gd name="T73" fmla="*/ 2147483647 h 1450"/>
              <a:gd name="T74" fmla="*/ 2147483647 w 1483"/>
              <a:gd name="T75" fmla="*/ 2147483647 h 1450"/>
              <a:gd name="T76" fmla="*/ 2147483647 w 1483"/>
              <a:gd name="T77" fmla="*/ 2147483647 h 1450"/>
              <a:gd name="T78" fmla="*/ 2147483647 w 1483"/>
              <a:gd name="T79" fmla="*/ 2147483647 h 1450"/>
              <a:gd name="T80" fmla="*/ 2147483647 w 1483"/>
              <a:gd name="T81" fmla="*/ 2147483647 h 1450"/>
              <a:gd name="T82" fmla="*/ 2147483647 w 1483"/>
              <a:gd name="T83" fmla="*/ 2147483647 h 1450"/>
              <a:gd name="T84" fmla="*/ 2147483647 w 1483"/>
              <a:gd name="T85" fmla="*/ 2147483647 h 1450"/>
              <a:gd name="T86" fmla="*/ 2147483647 w 1483"/>
              <a:gd name="T87" fmla="*/ 2147483647 h 1450"/>
              <a:gd name="T88" fmla="*/ 2147483647 w 1483"/>
              <a:gd name="T89" fmla="*/ 2147483647 h 1450"/>
              <a:gd name="T90" fmla="*/ 2147483647 w 1483"/>
              <a:gd name="T91" fmla="*/ 2147483647 h 1450"/>
              <a:gd name="T92" fmla="*/ 2147483647 w 1483"/>
              <a:gd name="T93" fmla="*/ 2147483647 h 1450"/>
              <a:gd name="T94" fmla="*/ 2147483647 w 1483"/>
              <a:gd name="T95" fmla="*/ 2147483647 h 1450"/>
              <a:gd name="T96" fmla="*/ 2147483647 w 1483"/>
              <a:gd name="T97" fmla="*/ 2147483647 h 1450"/>
              <a:gd name="T98" fmla="*/ 2147483647 w 1483"/>
              <a:gd name="T99" fmla="*/ 2147483647 h 1450"/>
              <a:gd name="T100" fmla="*/ 2147483647 w 1483"/>
              <a:gd name="T101" fmla="*/ 2147483647 h 1450"/>
              <a:gd name="T102" fmla="*/ 2147483647 w 1483"/>
              <a:gd name="T103" fmla="*/ 2147483647 h 1450"/>
              <a:gd name="T104" fmla="*/ 2147483647 w 1483"/>
              <a:gd name="T105" fmla="*/ 2147483647 h 1450"/>
              <a:gd name="T106" fmla="*/ 2147483647 w 1483"/>
              <a:gd name="T107" fmla="*/ 2147483647 h 1450"/>
              <a:gd name="T108" fmla="*/ 2147483647 w 1483"/>
              <a:gd name="T109" fmla="*/ 2147483647 h 1450"/>
              <a:gd name="T110" fmla="*/ 2147483647 w 1483"/>
              <a:gd name="T111" fmla="*/ 2147483647 h 1450"/>
              <a:gd name="T112" fmla="*/ 2147483647 w 1483"/>
              <a:gd name="T113" fmla="*/ 2147483647 h 145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1483"/>
              <a:gd name="T172" fmla="*/ 0 h 1450"/>
              <a:gd name="T173" fmla="*/ 1483 w 1483"/>
              <a:gd name="T174" fmla="*/ 1450 h 1450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1483" h="1450">
                <a:moveTo>
                  <a:pt x="767" y="1201"/>
                </a:moveTo>
                <a:lnTo>
                  <a:pt x="754" y="1184"/>
                </a:lnTo>
                <a:lnTo>
                  <a:pt x="739" y="1163"/>
                </a:lnTo>
                <a:lnTo>
                  <a:pt x="716" y="1136"/>
                </a:lnTo>
                <a:lnTo>
                  <a:pt x="710" y="1130"/>
                </a:lnTo>
                <a:lnTo>
                  <a:pt x="700" y="1098"/>
                </a:lnTo>
                <a:lnTo>
                  <a:pt x="702" y="1094"/>
                </a:lnTo>
                <a:lnTo>
                  <a:pt x="672" y="1042"/>
                </a:lnTo>
                <a:lnTo>
                  <a:pt x="664" y="1014"/>
                </a:lnTo>
                <a:lnTo>
                  <a:pt x="653" y="1004"/>
                </a:lnTo>
                <a:lnTo>
                  <a:pt x="651" y="993"/>
                </a:lnTo>
                <a:lnTo>
                  <a:pt x="626" y="974"/>
                </a:lnTo>
                <a:lnTo>
                  <a:pt x="620" y="964"/>
                </a:lnTo>
                <a:lnTo>
                  <a:pt x="612" y="962"/>
                </a:lnTo>
                <a:lnTo>
                  <a:pt x="607" y="956"/>
                </a:lnTo>
                <a:lnTo>
                  <a:pt x="599" y="956"/>
                </a:lnTo>
                <a:lnTo>
                  <a:pt x="597" y="941"/>
                </a:lnTo>
                <a:lnTo>
                  <a:pt x="593" y="941"/>
                </a:lnTo>
                <a:lnTo>
                  <a:pt x="580" y="922"/>
                </a:lnTo>
                <a:lnTo>
                  <a:pt x="568" y="922"/>
                </a:lnTo>
                <a:lnTo>
                  <a:pt x="568" y="918"/>
                </a:lnTo>
                <a:lnTo>
                  <a:pt x="542" y="918"/>
                </a:lnTo>
                <a:lnTo>
                  <a:pt x="515" y="912"/>
                </a:lnTo>
                <a:lnTo>
                  <a:pt x="515" y="914"/>
                </a:lnTo>
                <a:lnTo>
                  <a:pt x="509" y="914"/>
                </a:lnTo>
                <a:lnTo>
                  <a:pt x="507" y="916"/>
                </a:lnTo>
                <a:lnTo>
                  <a:pt x="477" y="901"/>
                </a:lnTo>
                <a:lnTo>
                  <a:pt x="452" y="918"/>
                </a:lnTo>
                <a:lnTo>
                  <a:pt x="444" y="918"/>
                </a:lnTo>
                <a:lnTo>
                  <a:pt x="423" y="939"/>
                </a:lnTo>
                <a:lnTo>
                  <a:pt x="406" y="985"/>
                </a:lnTo>
                <a:lnTo>
                  <a:pt x="381" y="1006"/>
                </a:lnTo>
                <a:lnTo>
                  <a:pt x="375" y="1018"/>
                </a:lnTo>
                <a:lnTo>
                  <a:pt x="350" y="1010"/>
                </a:lnTo>
                <a:lnTo>
                  <a:pt x="333" y="998"/>
                </a:lnTo>
                <a:lnTo>
                  <a:pt x="306" y="983"/>
                </a:lnTo>
                <a:lnTo>
                  <a:pt x="301" y="977"/>
                </a:lnTo>
                <a:lnTo>
                  <a:pt x="280" y="968"/>
                </a:lnTo>
                <a:lnTo>
                  <a:pt x="264" y="960"/>
                </a:lnTo>
                <a:lnTo>
                  <a:pt x="251" y="941"/>
                </a:lnTo>
                <a:lnTo>
                  <a:pt x="224" y="922"/>
                </a:lnTo>
                <a:lnTo>
                  <a:pt x="205" y="872"/>
                </a:lnTo>
                <a:lnTo>
                  <a:pt x="203" y="836"/>
                </a:lnTo>
                <a:lnTo>
                  <a:pt x="188" y="798"/>
                </a:lnTo>
                <a:lnTo>
                  <a:pt x="178" y="784"/>
                </a:lnTo>
                <a:lnTo>
                  <a:pt x="174" y="777"/>
                </a:lnTo>
                <a:lnTo>
                  <a:pt x="134" y="750"/>
                </a:lnTo>
                <a:lnTo>
                  <a:pt x="109" y="717"/>
                </a:lnTo>
                <a:lnTo>
                  <a:pt x="94" y="704"/>
                </a:lnTo>
                <a:lnTo>
                  <a:pt x="69" y="673"/>
                </a:lnTo>
                <a:lnTo>
                  <a:pt x="56" y="666"/>
                </a:lnTo>
                <a:lnTo>
                  <a:pt x="44" y="656"/>
                </a:lnTo>
                <a:lnTo>
                  <a:pt x="27" y="620"/>
                </a:lnTo>
                <a:lnTo>
                  <a:pt x="16" y="618"/>
                </a:lnTo>
                <a:lnTo>
                  <a:pt x="14" y="614"/>
                </a:lnTo>
                <a:lnTo>
                  <a:pt x="0" y="599"/>
                </a:lnTo>
                <a:lnTo>
                  <a:pt x="6" y="595"/>
                </a:lnTo>
                <a:lnTo>
                  <a:pt x="4" y="587"/>
                </a:lnTo>
                <a:lnTo>
                  <a:pt x="6" y="585"/>
                </a:lnTo>
                <a:lnTo>
                  <a:pt x="33" y="587"/>
                </a:lnTo>
                <a:lnTo>
                  <a:pt x="48" y="587"/>
                </a:lnTo>
                <a:lnTo>
                  <a:pt x="62" y="589"/>
                </a:lnTo>
                <a:lnTo>
                  <a:pt x="77" y="591"/>
                </a:lnTo>
                <a:lnTo>
                  <a:pt x="146" y="595"/>
                </a:lnTo>
                <a:lnTo>
                  <a:pt x="178" y="597"/>
                </a:lnTo>
                <a:lnTo>
                  <a:pt x="197" y="599"/>
                </a:lnTo>
                <a:lnTo>
                  <a:pt x="205" y="599"/>
                </a:lnTo>
                <a:lnTo>
                  <a:pt x="259" y="604"/>
                </a:lnTo>
                <a:lnTo>
                  <a:pt x="270" y="604"/>
                </a:lnTo>
                <a:lnTo>
                  <a:pt x="297" y="606"/>
                </a:lnTo>
                <a:lnTo>
                  <a:pt x="301" y="606"/>
                </a:lnTo>
                <a:lnTo>
                  <a:pt x="329" y="608"/>
                </a:lnTo>
                <a:lnTo>
                  <a:pt x="331" y="608"/>
                </a:lnTo>
                <a:lnTo>
                  <a:pt x="343" y="608"/>
                </a:lnTo>
                <a:lnTo>
                  <a:pt x="373" y="610"/>
                </a:lnTo>
                <a:lnTo>
                  <a:pt x="377" y="610"/>
                </a:lnTo>
                <a:lnTo>
                  <a:pt x="398" y="612"/>
                </a:lnTo>
                <a:lnTo>
                  <a:pt x="406" y="612"/>
                </a:lnTo>
                <a:lnTo>
                  <a:pt x="406" y="599"/>
                </a:lnTo>
                <a:lnTo>
                  <a:pt x="408" y="576"/>
                </a:lnTo>
                <a:lnTo>
                  <a:pt x="410" y="547"/>
                </a:lnTo>
                <a:lnTo>
                  <a:pt x="410" y="541"/>
                </a:lnTo>
                <a:lnTo>
                  <a:pt x="410" y="526"/>
                </a:lnTo>
                <a:lnTo>
                  <a:pt x="410" y="501"/>
                </a:lnTo>
                <a:lnTo>
                  <a:pt x="412" y="482"/>
                </a:lnTo>
                <a:lnTo>
                  <a:pt x="415" y="459"/>
                </a:lnTo>
                <a:lnTo>
                  <a:pt x="417" y="425"/>
                </a:lnTo>
                <a:lnTo>
                  <a:pt x="417" y="423"/>
                </a:lnTo>
                <a:lnTo>
                  <a:pt x="417" y="409"/>
                </a:lnTo>
                <a:lnTo>
                  <a:pt x="419" y="402"/>
                </a:lnTo>
                <a:lnTo>
                  <a:pt x="419" y="398"/>
                </a:lnTo>
                <a:lnTo>
                  <a:pt x="419" y="386"/>
                </a:lnTo>
                <a:lnTo>
                  <a:pt x="419" y="381"/>
                </a:lnTo>
                <a:lnTo>
                  <a:pt x="419" y="365"/>
                </a:lnTo>
                <a:lnTo>
                  <a:pt x="423" y="339"/>
                </a:lnTo>
                <a:lnTo>
                  <a:pt x="423" y="306"/>
                </a:lnTo>
                <a:lnTo>
                  <a:pt x="423" y="300"/>
                </a:lnTo>
                <a:lnTo>
                  <a:pt x="423" y="298"/>
                </a:lnTo>
                <a:lnTo>
                  <a:pt x="425" y="283"/>
                </a:lnTo>
                <a:lnTo>
                  <a:pt x="425" y="272"/>
                </a:lnTo>
                <a:lnTo>
                  <a:pt x="427" y="239"/>
                </a:lnTo>
                <a:lnTo>
                  <a:pt x="427" y="222"/>
                </a:lnTo>
                <a:lnTo>
                  <a:pt x="427" y="212"/>
                </a:lnTo>
                <a:lnTo>
                  <a:pt x="427" y="205"/>
                </a:lnTo>
                <a:lnTo>
                  <a:pt x="429" y="189"/>
                </a:lnTo>
                <a:lnTo>
                  <a:pt x="429" y="180"/>
                </a:lnTo>
                <a:lnTo>
                  <a:pt x="431" y="168"/>
                </a:lnTo>
                <a:lnTo>
                  <a:pt x="431" y="159"/>
                </a:lnTo>
                <a:lnTo>
                  <a:pt x="431" y="122"/>
                </a:lnTo>
                <a:lnTo>
                  <a:pt x="431" y="119"/>
                </a:lnTo>
                <a:lnTo>
                  <a:pt x="433" y="105"/>
                </a:lnTo>
                <a:lnTo>
                  <a:pt x="433" y="101"/>
                </a:lnTo>
                <a:lnTo>
                  <a:pt x="436" y="63"/>
                </a:lnTo>
                <a:lnTo>
                  <a:pt x="438" y="0"/>
                </a:lnTo>
                <a:lnTo>
                  <a:pt x="442" y="0"/>
                </a:lnTo>
                <a:lnTo>
                  <a:pt x="484" y="4"/>
                </a:lnTo>
                <a:lnTo>
                  <a:pt x="509" y="4"/>
                </a:lnTo>
                <a:lnTo>
                  <a:pt x="532" y="4"/>
                </a:lnTo>
                <a:lnTo>
                  <a:pt x="538" y="4"/>
                </a:lnTo>
                <a:lnTo>
                  <a:pt x="547" y="4"/>
                </a:lnTo>
                <a:lnTo>
                  <a:pt x="561" y="6"/>
                </a:lnTo>
                <a:lnTo>
                  <a:pt x="565" y="6"/>
                </a:lnTo>
                <a:lnTo>
                  <a:pt x="591" y="8"/>
                </a:lnTo>
                <a:lnTo>
                  <a:pt x="616" y="8"/>
                </a:lnTo>
                <a:lnTo>
                  <a:pt x="630" y="8"/>
                </a:lnTo>
                <a:lnTo>
                  <a:pt x="647" y="8"/>
                </a:lnTo>
                <a:lnTo>
                  <a:pt x="656" y="8"/>
                </a:lnTo>
                <a:lnTo>
                  <a:pt x="660" y="8"/>
                </a:lnTo>
                <a:lnTo>
                  <a:pt x="670" y="8"/>
                </a:lnTo>
                <a:lnTo>
                  <a:pt x="695" y="13"/>
                </a:lnTo>
                <a:lnTo>
                  <a:pt x="704" y="13"/>
                </a:lnTo>
                <a:lnTo>
                  <a:pt x="723" y="13"/>
                </a:lnTo>
                <a:lnTo>
                  <a:pt x="725" y="13"/>
                </a:lnTo>
                <a:lnTo>
                  <a:pt x="762" y="13"/>
                </a:lnTo>
                <a:lnTo>
                  <a:pt x="765" y="13"/>
                </a:lnTo>
                <a:lnTo>
                  <a:pt x="762" y="29"/>
                </a:lnTo>
                <a:lnTo>
                  <a:pt x="762" y="73"/>
                </a:lnTo>
                <a:lnTo>
                  <a:pt x="762" y="80"/>
                </a:lnTo>
                <a:lnTo>
                  <a:pt x="760" y="92"/>
                </a:lnTo>
                <a:lnTo>
                  <a:pt x="760" y="96"/>
                </a:lnTo>
                <a:lnTo>
                  <a:pt x="760" y="105"/>
                </a:lnTo>
                <a:lnTo>
                  <a:pt x="760" y="115"/>
                </a:lnTo>
                <a:lnTo>
                  <a:pt x="760" y="132"/>
                </a:lnTo>
                <a:lnTo>
                  <a:pt x="760" y="149"/>
                </a:lnTo>
                <a:lnTo>
                  <a:pt x="760" y="153"/>
                </a:lnTo>
                <a:lnTo>
                  <a:pt x="760" y="159"/>
                </a:lnTo>
                <a:lnTo>
                  <a:pt x="760" y="176"/>
                </a:lnTo>
                <a:lnTo>
                  <a:pt x="760" y="182"/>
                </a:lnTo>
                <a:lnTo>
                  <a:pt x="760" y="193"/>
                </a:lnTo>
                <a:lnTo>
                  <a:pt x="760" y="199"/>
                </a:lnTo>
                <a:lnTo>
                  <a:pt x="760" y="212"/>
                </a:lnTo>
                <a:lnTo>
                  <a:pt x="760" y="235"/>
                </a:lnTo>
                <a:lnTo>
                  <a:pt x="758" y="243"/>
                </a:lnTo>
                <a:lnTo>
                  <a:pt x="758" y="251"/>
                </a:lnTo>
                <a:lnTo>
                  <a:pt x="758" y="277"/>
                </a:lnTo>
                <a:lnTo>
                  <a:pt x="762" y="277"/>
                </a:lnTo>
                <a:lnTo>
                  <a:pt x="775" y="285"/>
                </a:lnTo>
                <a:lnTo>
                  <a:pt x="785" y="295"/>
                </a:lnTo>
                <a:lnTo>
                  <a:pt x="813" y="298"/>
                </a:lnTo>
                <a:lnTo>
                  <a:pt x="815" y="300"/>
                </a:lnTo>
                <a:lnTo>
                  <a:pt x="838" y="304"/>
                </a:lnTo>
                <a:lnTo>
                  <a:pt x="840" y="304"/>
                </a:lnTo>
                <a:lnTo>
                  <a:pt x="842" y="308"/>
                </a:lnTo>
                <a:lnTo>
                  <a:pt x="846" y="323"/>
                </a:lnTo>
                <a:lnTo>
                  <a:pt x="855" y="327"/>
                </a:lnTo>
                <a:lnTo>
                  <a:pt x="861" y="327"/>
                </a:lnTo>
                <a:lnTo>
                  <a:pt x="871" y="327"/>
                </a:lnTo>
                <a:lnTo>
                  <a:pt x="894" y="337"/>
                </a:lnTo>
                <a:lnTo>
                  <a:pt x="909" y="333"/>
                </a:lnTo>
                <a:lnTo>
                  <a:pt x="915" y="337"/>
                </a:lnTo>
                <a:lnTo>
                  <a:pt x="922" y="344"/>
                </a:lnTo>
                <a:lnTo>
                  <a:pt x="930" y="344"/>
                </a:lnTo>
                <a:lnTo>
                  <a:pt x="951" y="337"/>
                </a:lnTo>
                <a:lnTo>
                  <a:pt x="957" y="339"/>
                </a:lnTo>
                <a:lnTo>
                  <a:pt x="962" y="335"/>
                </a:lnTo>
                <a:lnTo>
                  <a:pt x="966" y="335"/>
                </a:lnTo>
                <a:lnTo>
                  <a:pt x="968" y="354"/>
                </a:lnTo>
                <a:lnTo>
                  <a:pt x="980" y="354"/>
                </a:lnTo>
                <a:lnTo>
                  <a:pt x="980" y="369"/>
                </a:lnTo>
                <a:lnTo>
                  <a:pt x="991" y="375"/>
                </a:lnTo>
                <a:lnTo>
                  <a:pt x="1018" y="356"/>
                </a:lnTo>
                <a:lnTo>
                  <a:pt x="1026" y="369"/>
                </a:lnTo>
                <a:lnTo>
                  <a:pt x="1029" y="367"/>
                </a:lnTo>
                <a:lnTo>
                  <a:pt x="1033" y="365"/>
                </a:lnTo>
                <a:lnTo>
                  <a:pt x="1033" y="367"/>
                </a:lnTo>
                <a:lnTo>
                  <a:pt x="1045" y="379"/>
                </a:lnTo>
                <a:lnTo>
                  <a:pt x="1068" y="371"/>
                </a:lnTo>
                <a:lnTo>
                  <a:pt x="1066" y="386"/>
                </a:lnTo>
                <a:lnTo>
                  <a:pt x="1075" y="392"/>
                </a:lnTo>
                <a:lnTo>
                  <a:pt x="1091" y="360"/>
                </a:lnTo>
                <a:lnTo>
                  <a:pt x="1094" y="360"/>
                </a:lnTo>
                <a:lnTo>
                  <a:pt x="1115" y="377"/>
                </a:lnTo>
                <a:lnTo>
                  <a:pt x="1131" y="369"/>
                </a:lnTo>
                <a:lnTo>
                  <a:pt x="1133" y="369"/>
                </a:lnTo>
                <a:lnTo>
                  <a:pt x="1129" y="371"/>
                </a:lnTo>
                <a:lnTo>
                  <a:pt x="1142" y="383"/>
                </a:lnTo>
                <a:lnTo>
                  <a:pt x="1150" y="383"/>
                </a:lnTo>
                <a:lnTo>
                  <a:pt x="1156" y="390"/>
                </a:lnTo>
                <a:lnTo>
                  <a:pt x="1169" y="386"/>
                </a:lnTo>
                <a:lnTo>
                  <a:pt x="1196" y="369"/>
                </a:lnTo>
                <a:lnTo>
                  <a:pt x="1213" y="373"/>
                </a:lnTo>
                <a:lnTo>
                  <a:pt x="1223" y="369"/>
                </a:lnTo>
                <a:lnTo>
                  <a:pt x="1223" y="367"/>
                </a:lnTo>
                <a:lnTo>
                  <a:pt x="1238" y="360"/>
                </a:lnTo>
                <a:lnTo>
                  <a:pt x="1238" y="358"/>
                </a:lnTo>
                <a:lnTo>
                  <a:pt x="1244" y="360"/>
                </a:lnTo>
                <a:lnTo>
                  <a:pt x="1249" y="365"/>
                </a:lnTo>
                <a:lnTo>
                  <a:pt x="1247" y="367"/>
                </a:lnTo>
                <a:lnTo>
                  <a:pt x="1274" y="367"/>
                </a:lnTo>
                <a:lnTo>
                  <a:pt x="1276" y="369"/>
                </a:lnTo>
                <a:lnTo>
                  <a:pt x="1278" y="358"/>
                </a:lnTo>
                <a:lnTo>
                  <a:pt x="1291" y="358"/>
                </a:lnTo>
                <a:lnTo>
                  <a:pt x="1295" y="358"/>
                </a:lnTo>
                <a:lnTo>
                  <a:pt x="1295" y="360"/>
                </a:lnTo>
                <a:lnTo>
                  <a:pt x="1307" y="369"/>
                </a:lnTo>
                <a:lnTo>
                  <a:pt x="1320" y="383"/>
                </a:lnTo>
                <a:lnTo>
                  <a:pt x="1328" y="386"/>
                </a:lnTo>
                <a:lnTo>
                  <a:pt x="1326" y="381"/>
                </a:lnTo>
                <a:lnTo>
                  <a:pt x="1335" y="381"/>
                </a:lnTo>
                <a:lnTo>
                  <a:pt x="1335" y="388"/>
                </a:lnTo>
                <a:lnTo>
                  <a:pt x="1337" y="386"/>
                </a:lnTo>
                <a:lnTo>
                  <a:pt x="1337" y="390"/>
                </a:lnTo>
                <a:lnTo>
                  <a:pt x="1349" y="390"/>
                </a:lnTo>
                <a:lnTo>
                  <a:pt x="1362" y="398"/>
                </a:lnTo>
                <a:lnTo>
                  <a:pt x="1364" y="396"/>
                </a:lnTo>
                <a:lnTo>
                  <a:pt x="1379" y="411"/>
                </a:lnTo>
                <a:lnTo>
                  <a:pt x="1391" y="402"/>
                </a:lnTo>
                <a:lnTo>
                  <a:pt x="1414" y="407"/>
                </a:lnTo>
                <a:lnTo>
                  <a:pt x="1414" y="411"/>
                </a:lnTo>
                <a:lnTo>
                  <a:pt x="1414" y="432"/>
                </a:lnTo>
                <a:lnTo>
                  <a:pt x="1416" y="444"/>
                </a:lnTo>
                <a:lnTo>
                  <a:pt x="1416" y="446"/>
                </a:lnTo>
                <a:lnTo>
                  <a:pt x="1416" y="465"/>
                </a:lnTo>
                <a:lnTo>
                  <a:pt x="1416" y="478"/>
                </a:lnTo>
                <a:lnTo>
                  <a:pt x="1416" y="482"/>
                </a:lnTo>
                <a:lnTo>
                  <a:pt x="1416" y="499"/>
                </a:lnTo>
                <a:lnTo>
                  <a:pt x="1418" y="516"/>
                </a:lnTo>
                <a:lnTo>
                  <a:pt x="1418" y="518"/>
                </a:lnTo>
                <a:lnTo>
                  <a:pt x="1418" y="524"/>
                </a:lnTo>
                <a:lnTo>
                  <a:pt x="1418" y="532"/>
                </a:lnTo>
                <a:lnTo>
                  <a:pt x="1418" y="549"/>
                </a:lnTo>
                <a:lnTo>
                  <a:pt x="1420" y="564"/>
                </a:lnTo>
                <a:lnTo>
                  <a:pt x="1420" y="566"/>
                </a:lnTo>
                <a:lnTo>
                  <a:pt x="1420" y="583"/>
                </a:lnTo>
                <a:lnTo>
                  <a:pt x="1423" y="591"/>
                </a:lnTo>
                <a:lnTo>
                  <a:pt x="1423" y="616"/>
                </a:lnTo>
                <a:lnTo>
                  <a:pt x="1425" y="618"/>
                </a:lnTo>
                <a:lnTo>
                  <a:pt x="1427" y="620"/>
                </a:lnTo>
                <a:lnTo>
                  <a:pt x="1429" y="620"/>
                </a:lnTo>
                <a:lnTo>
                  <a:pt x="1441" y="637"/>
                </a:lnTo>
                <a:lnTo>
                  <a:pt x="1446" y="650"/>
                </a:lnTo>
                <a:lnTo>
                  <a:pt x="1448" y="673"/>
                </a:lnTo>
                <a:lnTo>
                  <a:pt x="1460" y="683"/>
                </a:lnTo>
                <a:lnTo>
                  <a:pt x="1458" y="685"/>
                </a:lnTo>
                <a:lnTo>
                  <a:pt x="1477" y="727"/>
                </a:lnTo>
                <a:lnTo>
                  <a:pt x="1483" y="725"/>
                </a:lnTo>
                <a:lnTo>
                  <a:pt x="1481" y="750"/>
                </a:lnTo>
                <a:lnTo>
                  <a:pt x="1483" y="767"/>
                </a:lnTo>
                <a:lnTo>
                  <a:pt x="1479" y="784"/>
                </a:lnTo>
                <a:lnTo>
                  <a:pt x="1469" y="817"/>
                </a:lnTo>
                <a:lnTo>
                  <a:pt x="1467" y="830"/>
                </a:lnTo>
                <a:lnTo>
                  <a:pt x="1464" y="832"/>
                </a:lnTo>
                <a:lnTo>
                  <a:pt x="1467" y="842"/>
                </a:lnTo>
                <a:lnTo>
                  <a:pt x="1471" y="853"/>
                </a:lnTo>
                <a:lnTo>
                  <a:pt x="1471" y="868"/>
                </a:lnTo>
                <a:lnTo>
                  <a:pt x="1471" y="878"/>
                </a:lnTo>
                <a:lnTo>
                  <a:pt x="1469" y="880"/>
                </a:lnTo>
                <a:lnTo>
                  <a:pt x="1464" y="884"/>
                </a:lnTo>
                <a:lnTo>
                  <a:pt x="1454" y="905"/>
                </a:lnTo>
                <a:lnTo>
                  <a:pt x="1450" y="907"/>
                </a:lnTo>
                <a:lnTo>
                  <a:pt x="1454" y="922"/>
                </a:lnTo>
                <a:lnTo>
                  <a:pt x="1458" y="935"/>
                </a:lnTo>
                <a:lnTo>
                  <a:pt x="1454" y="930"/>
                </a:lnTo>
                <a:lnTo>
                  <a:pt x="1435" y="930"/>
                </a:lnTo>
                <a:lnTo>
                  <a:pt x="1400" y="947"/>
                </a:lnTo>
                <a:lnTo>
                  <a:pt x="1397" y="949"/>
                </a:lnTo>
                <a:lnTo>
                  <a:pt x="1358" y="977"/>
                </a:lnTo>
                <a:lnTo>
                  <a:pt x="1349" y="974"/>
                </a:lnTo>
                <a:lnTo>
                  <a:pt x="1370" y="956"/>
                </a:lnTo>
                <a:lnTo>
                  <a:pt x="1383" y="954"/>
                </a:lnTo>
                <a:lnTo>
                  <a:pt x="1383" y="951"/>
                </a:lnTo>
                <a:lnTo>
                  <a:pt x="1368" y="951"/>
                </a:lnTo>
                <a:lnTo>
                  <a:pt x="1353" y="956"/>
                </a:lnTo>
                <a:lnTo>
                  <a:pt x="1353" y="920"/>
                </a:lnTo>
                <a:lnTo>
                  <a:pt x="1345" y="922"/>
                </a:lnTo>
                <a:lnTo>
                  <a:pt x="1339" y="935"/>
                </a:lnTo>
                <a:lnTo>
                  <a:pt x="1332" y="935"/>
                </a:lnTo>
                <a:lnTo>
                  <a:pt x="1328" y="935"/>
                </a:lnTo>
                <a:lnTo>
                  <a:pt x="1326" y="935"/>
                </a:lnTo>
                <a:lnTo>
                  <a:pt x="1322" y="943"/>
                </a:lnTo>
                <a:lnTo>
                  <a:pt x="1324" y="947"/>
                </a:lnTo>
                <a:lnTo>
                  <a:pt x="1322" y="951"/>
                </a:lnTo>
                <a:lnTo>
                  <a:pt x="1324" y="956"/>
                </a:lnTo>
                <a:lnTo>
                  <a:pt x="1337" y="960"/>
                </a:lnTo>
                <a:lnTo>
                  <a:pt x="1341" y="972"/>
                </a:lnTo>
                <a:lnTo>
                  <a:pt x="1358" y="981"/>
                </a:lnTo>
                <a:lnTo>
                  <a:pt x="1311" y="1014"/>
                </a:lnTo>
                <a:lnTo>
                  <a:pt x="1282" y="1044"/>
                </a:lnTo>
                <a:lnTo>
                  <a:pt x="1270" y="1050"/>
                </a:lnTo>
                <a:lnTo>
                  <a:pt x="1270" y="1052"/>
                </a:lnTo>
                <a:lnTo>
                  <a:pt x="1221" y="1079"/>
                </a:lnTo>
                <a:lnTo>
                  <a:pt x="1182" y="1100"/>
                </a:lnTo>
                <a:lnTo>
                  <a:pt x="1167" y="1113"/>
                </a:lnTo>
                <a:lnTo>
                  <a:pt x="1152" y="1125"/>
                </a:lnTo>
                <a:lnTo>
                  <a:pt x="1138" y="1134"/>
                </a:lnTo>
                <a:lnTo>
                  <a:pt x="1112" y="1157"/>
                </a:lnTo>
                <a:lnTo>
                  <a:pt x="1091" y="1184"/>
                </a:lnTo>
                <a:lnTo>
                  <a:pt x="1091" y="1186"/>
                </a:lnTo>
                <a:lnTo>
                  <a:pt x="1091" y="1188"/>
                </a:lnTo>
                <a:lnTo>
                  <a:pt x="1079" y="1203"/>
                </a:lnTo>
                <a:lnTo>
                  <a:pt x="1070" y="1222"/>
                </a:lnTo>
                <a:lnTo>
                  <a:pt x="1054" y="1262"/>
                </a:lnTo>
                <a:lnTo>
                  <a:pt x="1054" y="1266"/>
                </a:lnTo>
                <a:lnTo>
                  <a:pt x="1050" y="1299"/>
                </a:lnTo>
                <a:lnTo>
                  <a:pt x="1062" y="1354"/>
                </a:lnTo>
                <a:lnTo>
                  <a:pt x="1070" y="1379"/>
                </a:lnTo>
                <a:lnTo>
                  <a:pt x="1079" y="1433"/>
                </a:lnTo>
                <a:lnTo>
                  <a:pt x="1054" y="1450"/>
                </a:lnTo>
                <a:lnTo>
                  <a:pt x="1037" y="1448"/>
                </a:lnTo>
                <a:lnTo>
                  <a:pt x="1024" y="1433"/>
                </a:lnTo>
                <a:lnTo>
                  <a:pt x="993" y="1425"/>
                </a:lnTo>
                <a:lnTo>
                  <a:pt x="947" y="1425"/>
                </a:lnTo>
                <a:lnTo>
                  <a:pt x="943" y="1419"/>
                </a:lnTo>
                <a:lnTo>
                  <a:pt x="938" y="1419"/>
                </a:lnTo>
                <a:lnTo>
                  <a:pt x="905" y="1400"/>
                </a:lnTo>
                <a:lnTo>
                  <a:pt x="897" y="1400"/>
                </a:lnTo>
                <a:lnTo>
                  <a:pt x="884" y="1394"/>
                </a:lnTo>
                <a:lnTo>
                  <a:pt x="886" y="1389"/>
                </a:lnTo>
                <a:lnTo>
                  <a:pt x="857" y="1381"/>
                </a:lnTo>
                <a:lnTo>
                  <a:pt x="836" y="1358"/>
                </a:lnTo>
                <a:lnTo>
                  <a:pt x="825" y="1320"/>
                </a:lnTo>
                <a:lnTo>
                  <a:pt x="809" y="1299"/>
                </a:lnTo>
                <a:lnTo>
                  <a:pt x="804" y="1264"/>
                </a:lnTo>
                <a:lnTo>
                  <a:pt x="798" y="1232"/>
                </a:lnTo>
                <a:lnTo>
                  <a:pt x="783" y="1211"/>
                </a:lnTo>
                <a:lnTo>
                  <a:pt x="771" y="1203"/>
                </a:lnTo>
                <a:lnTo>
                  <a:pt x="767" y="1201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8" name="Freeform 55"/>
          <p:cNvSpPr>
            <a:spLocks/>
          </p:cNvSpPr>
          <p:nvPr/>
        </p:nvSpPr>
        <p:spPr bwMode="auto">
          <a:xfrm>
            <a:off x="5984875" y="2984500"/>
            <a:ext cx="519113" cy="904875"/>
          </a:xfrm>
          <a:custGeom>
            <a:avLst/>
            <a:gdLst>
              <a:gd name="T0" fmla="*/ 2147483647 w 327"/>
              <a:gd name="T1" fmla="*/ 2147483647 h 570"/>
              <a:gd name="T2" fmla="*/ 2147483647 w 327"/>
              <a:gd name="T3" fmla="*/ 2147483647 h 570"/>
              <a:gd name="T4" fmla="*/ 2147483647 w 327"/>
              <a:gd name="T5" fmla="*/ 2147483647 h 570"/>
              <a:gd name="T6" fmla="*/ 2147483647 w 327"/>
              <a:gd name="T7" fmla="*/ 2147483647 h 570"/>
              <a:gd name="T8" fmla="*/ 2147483647 w 327"/>
              <a:gd name="T9" fmla="*/ 2147483647 h 570"/>
              <a:gd name="T10" fmla="*/ 2147483647 w 327"/>
              <a:gd name="T11" fmla="*/ 2147483647 h 570"/>
              <a:gd name="T12" fmla="*/ 2147483647 w 327"/>
              <a:gd name="T13" fmla="*/ 2147483647 h 570"/>
              <a:gd name="T14" fmla="*/ 2147483647 w 327"/>
              <a:gd name="T15" fmla="*/ 2147483647 h 570"/>
              <a:gd name="T16" fmla="*/ 2147483647 w 327"/>
              <a:gd name="T17" fmla="*/ 2147483647 h 570"/>
              <a:gd name="T18" fmla="*/ 2147483647 w 327"/>
              <a:gd name="T19" fmla="*/ 2147483647 h 570"/>
              <a:gd name="T20" fmla="*/ 2147483647 w 327"/>
              <a:gd name="T21" fmla="*/ 2147483647 h 570"/>
              <a:gd name="T22" fmla="*/ 2147483647 w 327"/>
              <a:gd name="T23" fmla="*/ 2147483647 h 570"/>
              <a:gd name="T24" fmla="*/ 2147483647 w 327"/>
              <a:gd name="T25" fmla="*/ 2147483647 h 570"/>
              <a:gd name="T26" fmla="*/ 2147483647 w 327"/>
              <a:gd name="T27" fmla="*/ 2147483647 h 570"/>
              <a:gd name="T28" fmla="*/ 2147483647 w 327"/>
              <a:gd name="T29" fmla="*/ 2147483647 h 570"/>
              <a:gd name="T30" fmla="*/ 2147483647 w 327"/>
              <a:gd name="T31" fmla="*/ 2147483647 h 570"/>
              <a:gd name="T32" fmla="*/ 2147483647 w 327"/>
              <a:gd name="T33" fmla="*/ 2147483647 h 570"/>
              <a:gd name="T34" fmla="*/ 2147483647 w 327"/>
              <a:gd name="T35" fmla="*/ 2147483647 h 570"/>
              <a:gd name="T36" fmla="*/ 2147483647 w 327"/>
              <a:gd name="T37" fmla="*/ 2147483647 h 570"/>
              <a:gd name="T38" fmla="*/ 2147483647 w 327"/>
              <a:gd name="T39" fmla="*/ 2147483647 h 570"/>
              <a:gd name="T40" fmla="*/ 2147483647 w 327"/>
              <a:gd name="T41" fmla="*/ 2147483647 h 570"/>
              <a:gd name="T42" fmla="*/ 2147483647 w 327"/>
              <a:gd name="T43" fmla="*/ 2147483647 h 570"/>
              <a:gd name="T44" fmla="*/ 2147483647 w 327"/>
              <a:gd name="T45" fmla="*/ 2147483647 h 570"/>
              <a:gd name="T46" fmla="*/ 2147483647 w 327"/>
              <a:gd name="T47" fmla="*/ 2147483647 h 570"/>
              <a:gd name="T48" fmla="*/ 2147483647 w 327"/>
              <a:gd name="T49" fmla="*/ 2147483647 h 570"/>
              <a:gd name="T50" fmla="*/ 2147483647 w 327"/>
              <a:gd name="T51" fmla="*/ 2147483647 h 570"/>
              <a:gd name="T52" fmla="*/ 2147483647 w 327"/>
              <a:gd name="T53" fmla="*/ 2147483647 h 570"/>
              <a:gd name="T54" fmla="*/ 2147483647 w 327"/>
              <a:gd name="T55" fmla="*/ 2147483647 h 570"/>
              <a:gd name="T56" fmla="*/ 2147483647 w 327"/>
              <a:gd name="T57" fmla="*/ 2147483647 h 570"/>
              <a:gd name="T58" fmla="*/ 2147483647 w 327"/>
              <a:gd name="T59" fmla="*/ 2147483647 h 570"/>
              <a:gd name="T60" fmla="*/ 2147483647 w 327"/>
              <a:gd name="T61" fmla="*/ 2147483647 h 570"/>
              <a:gd name="T62" fmla="*/ 2147483647 w 327"/>
              <a:gd name="T63" fmla="*/ 2147483647 h 570"/>
              <a:gd name="T64" fmla="*/ 2147483647 w 327"/>
              <a:gd name="T65" fmla="*/ 2147483647 h 570"/>
              <a:gd name="T66" fmla="*/ 2147483647 w 327"/>
              <a:gd name="T67" fmla="*/ 2147483647 h 570"/>
              <a:gd name="T68" fmla="*/ 2147483647 w 327"/>
              <a:gd name="T69" fmla="*/ 2147483647 h 570"/>
              <a:gd name="T70" fmla="*/ 2147483647 w 327"/>
              <a:gd name="T71" fmla="*/ 2147483647 h 570"/>
              <a:gd name="T72" fmla="*/ 2147483647 w 327"/>
              <a:gd name="T73" fmla="*/ 2147483647 h 570"/>
              <a:gd name="T74" fmla="*/ 2147483647 w 327"/>
              <a:gd name="T75" fmla="*/ 2147483647 h 570"/>
              <a:gd name="T76" fmla="*/ 2147483647 w 327"/>
              <a:gd name="T77" fmla="*/ 2147483647 h 570"/>
              <a:gd name="T78" fmla="*/ 2147483647 w 327"/>
              <a:gd name="T79" fmla="*/ 2147483647 h 570"/>
              <a:gd name="T80" fmla="*/ 2147483647 w 327"/>
              <a:gd name="T81" fmla="*/ 2147483647 h 570"/>
              <a:gd name="T82" fmla="*/ 2147483647 w 327"/>
              <a:gd name="T83" fmla="*/ 2147483647 h 570"/>
              <a:gd name="T84" fmla="*/ 2147483647 w 327"/>
              <a:gd name="T85" fmla="*/ 2147483647 h 570"/>
              <a:gd name="T86" fmla="*/ 2147483647 w 327"/>
              <a:gd name="T87" fmla="*/ 2147483647 h 570"/>
              <a:gd name="T88" fmla="*/ 2147483647 w 327"/>
              <a:gd name="T89" fmla="*/ 2147483647 h 570"/>
              <a:gd name="T90" fmla="*/ 2147483647 w 327"/>
              <a:gd name="T91" fmla="*/ 2147483647 h 570"/>
              <a:gd name="T92" fmla="*/ 2147483647 w 327"/>
              <a:gd name="T93" fmla="*/ 2147483647 h 570"/>
              <a:gd name="T94" fmla="*/ 2147483647 w 327"/>
              <a:gd name="T95" fmla="*/ 2147483647 h 570"/>
              <a:gd name="T96" fmla="*/ 2147483647 w 327"/>
              <a:gd name="T97" fmla="*/ 2147483647 h 570"/>
              <a:gd name="T98" fmla="*/ 2147483647 w 327"/>
              <a:gd name="T99" fmla="*/ 2147483647 h 570"/>
              <a:gd name="T100" fmla="*/ 2147483647 w 327"/>
              <a:gd name="T101" fmla="*/ 2147483647 h 570"/>
              <a:gd name="T102" fmla="*/ 2147483647 w 327"/>
              <a:gd name="T103" fmla="*/ 2147483647 h 570"/>
              <a:gd name="T104" fmla="*/ 2147483647 w 327"/>
              <a:gd name="T105" fmla="*/ 2147483647 h 570"/>
              <a:gd name="T106" fmla="*/ 2147483647 w 327"/>
              <a:gd name="T107" fmla="*/ 2147483647 h 570"/>
              <a:gd name="T108" fmla="*/ 2147483647 w 327"/>
              <a:gd name="T109" fmla="*/ 2147483647 h 570"/>
              <a:gd name="T110" fmla="*/ 2147483647 w 327"/>
              <a:gd name="T111" fmla="*/ 2147483647 h 570"/>
              <a:gd name="T112" fmla="*/ 2147483647 w 327"/>
              <a:gd name="T113" fmla="*/ 2147483647 h 570"/>
              <a:gd name="T114" fmla="*/ 2147483647 w 327"/>
              <a:gd name="T115" fmla="*/ 0 h 570"/>
              <a:gd name="T116" fmla="*/ 2147483647 w 327"/>
              <a:gd name="T117" fmla="*/ 2147483647 h 570"/>
              <a:gd name="T118" fmla="*/ 2147483647 w 327"/>
              <a:gd name="T119" fmla="*/ 2147483647 h 570"/>
              <a:gd name="T120" fmla="*/ 2147483647 w 327"/>
              <a:gd name="T121" fmla="*/ 2147483647 h 570"/>
              <a:gd name="T122" fmla="*/ 2147483647 w 327"/>
              <a:gd name="T123" fmla="*/ 2147483647 h 570"/>
              <a:gd name="T124" fmla="*/ 2147483647 w 327"/>
              <a:gd name="T125" fmla="*/ 2147483647 h 570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327"/>
              <a:gd name="T190" fmla="*/ 0 h 570"/>
              <a:gd name="T191" fmla="*/ 327 w 327"/>
              <a:gd name="T192" fmla="*/ 570 h 570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327" h="570">
                <a:moveTo>
                  <a:pt x="298" y="160"/>
                </a:moveTo>
                <a:lnTo>
                  <a:pt x="298" y="170"/>
                </a:lnTo>
                <a:lnTo>
                  <a:pt x="300" y="181"/>
                </a:lnTo>
                <a:lnTo>
                  <a:pt x="300" y="191"/>
                </a:lnTo>
                <a:lnTo>
                  <a:pt x="302" y="197"/>
                </a:lnTo>
                <a:lnTo>
                  <a:pt x="302" y="204"/>
                </a:lnTo>
                <a:lnTo>
                  <a:pt x="304" y="220"/>
                </a:lnTo>
                <a:lnTo>
                  <a:pt x="306" y="237"/>
                </a:lnTo>
                <a:lnTo>
                  <a:pt x="306" y="239"/>
                </a:lnTo>
                <a:lnTo>
                  <a:pt x="306" y="250"/>
                </a:lnTo>
                <a:lnTo>
                  <a:pt x="308" y="254"/>
                </a:lnTo>
                <a:lnTo>
                  <a:pt x="308" y="260"/>
                </a:lnTo>
                <a:lnTo>
                  <a:pt x="311" y="275"/>
                </a:lnTo>
                <a:lnTo>
                  <a:pt x="313" y="290"/>
                </a:lnTo>
                <a:lnTo>
                  <a:pt x="313" y="292"/>
                </a:lnTo>
                <a:lnTo>
                  <a:pt x="313" y="296"/>
                </a:lnTo>
                <a:lnTo>
                  <a:pt x="315" y="300"/>
                </a:lnTo>
                <a:lnTo>
                  <a:pt x="315" y="304"/>
                </a:lnTo>
                <a:lnTo>
                  <a:pt x="315" y="308"/>
                </a:lnTo>
                <a:lnTo>
                  <a:pt x="317" y="332"/>
                </a:lnTo>
                <a:lnTo>
                  <a:pt x="319" y="348"/>
                </a:lnTo>
                <a:lnTo>
                  <a:pt x="319" y="355"/>
                </a:lnTo>
                <a:lnTo>
                  <a:pt x="321" y="359"/>
                </a:lnTo>
                <a:lnTo>
                  <a:pt x="315" y="363"/>
                </a:lnTo>
                <a:lnTo>
                  <a:pt x="315" y="369"/>
                </a:lnTo>
                <a:lnTo>
                  <a:pt x="319" y="371"/>
                </a:lnTo>
                <a:lnTo>
                  <a:pt x="319" y="384"/>
                </a:lnTo>
                <a:lnTo>
                  <a:pt x="319" y="386"/>
                </a:lnTo>
                <a:lnTo>
                  <a:pt x="327" y="388"/>
                </a:lnTo>
                <a:lnTo>
                  <a:pt x="327" y="390"/>
                </a:lnTo>
                <a:lnTo>
                  <a:pt x="319" y="401"/>
                </a:lnTo>
                <a:lnTo>
                  <a:pt x="308" y="405"/>
                </a:lnTo>
                <a:lnTo>
                  <a:pt x="306" y="407"/>
                </a:lnTo>
                <a:lnTo>
                  <a:pt x="302" y="409"/>
                </a:lnTo>
                <a:lnTo>
                  <a:pt x="298" y="415"/>
                </a:lnTo>
                <a:lnTo>
                  <a:pt x="288" y="417"/>
                </a:lnTo>
                <a:lnTo>
                  <a:pt x="283" y="413"/>
                </a:lnTo>
                <a:lnTo>
                  <a:pt x="281" y="413"/>
                </a:lnTo>
                <a:lnTo>
                  <a:pt x="275" y="413"/>
                </a:lnTo>
                <a:lnTo>
                  <a:pt x="271" y="415"/>
                </a:lnTo>
                <a:lnTo>
                  <a:pt x="264" y="430"/>
                </a:lnTo>
                <a:lnTo>
                  <a:pt x="267" y="434"/>
                </a:lnTo>
                <a:lnTo>
                  <a:pt x="269" y="434"/>
                </a:lnTo>
                <a:lnTo>
                  <a:pt x="269" y="443"/>
                </a:lnTo>
                <a:lnTo>
                  <a:pt x="262" y="451"/>
                </a:lnTo>
                <a:lnTo>
                  <a:pt x="250" y="461"/>
                </a:lnTo>
                <a:lnTo>
                  <a:pt x="250" y="466"/>
                </a:lnTo>
                <a:lnTo>
                  <a:pt x="239" y="482"/>
                </a:lnTo>
                <a:lnTo>
                  <a:pt x="237" y="480"/>
                </a:lnTo>
                <a:lnTo>
                  <a:pt x="235" y="480"/>
                </a:lnTo>
                <a:lnTo>
                  <a:pt x="231" y="485"/>
                </a:lnTo>
                <a:lnTo>
                  <a:pt x="225" y="497"/>
                </a:lnTo>
                <a:lnTo>
                  <a:pt x="225" y="503"/>
                </a:lnTo>
                <a:lnTo>
                  <a:pt x="227" y="503"/>
                </a:lnTo>
                <a:lnTo>
                  <a:pt x="223" y="520"/>
                </a:lnTo>
                <a:lnTo>
                  <a:pt x="218" y="522"/>
                </a:lnTo>
                <a:lnTo>
                  <a:pt x="191" y="518"/>
                </a:lnTo>
                <a:lnTo>
                  <a:pt x="187" y="508"/>
                </a:lnTo>
                <a:lnTo>
                  <a:pt x="181" y="501"/>
                </a:lnTo>
                <a:lnTo>
                  <a:pt x="174" y="501"/>
                </a:lnTo>
                <a:lnTo>
                  <a:pt x="176" y="510"/>
                </a:lnTo>
                <a:lnTo>
                  <a:pt x="168" y="512"/>
                </a:lnTo>
                <a:lnTo>
                  <a:pt x="168" y="514"/>
                </a:lnTo>
                <a:lnTo>
                  <a:pt x="166" y="522"/>
                </a:lnTo>
                <a:lnTo>
                  <a:pt x="164" y="522"/>
                </a:lnTo>
                <a:lnTo>
                  <a:pt x="158" y="545"/>
                </a:lnTo>
                <a:lnTo>
                  <a:pt x="151" y="549"/>
                </a:lnTo>
                <a:lnTo>
                  <a:pt x="151" y="545"/>
                </a:lnTo>
                <a:lnTo>
                  <a:pt x="141" y="543"/>
                </a:lnTo>
                <a:lnTo>
                  <a:pt x="132" y="531"/>
                </a:lnTo>
                <a:lnTo>
                  <a:pt x="128" y="535"/>
                </a:lnTo>
                <a:lnTo>
                  <a:pt x="118" y="543"/>
                </a:lnTo>
                <a:lnTo>
                  <a:pt x="114" y="543"/>
                </a:lnTo>
                <a:lnTo>
                  <a:pt x="103" y="562"/>
                </a:lnTo>
                <a:lnTo>
                  <a:pt x="86" y="554"/>
                </a:lnTo>
                <a:lnTo>
                  <a:pt x="84" y="549"/>
                </a:lnTo>
                <a:lnTo>
                  <a:pt x="74" y="545"/>
                </a:lnTo>
                <a:lnTo>
                  <a:pt x="68" y="545"/>
                </a:lnTo>
                <a:lnTo>
                  <a:pt x="49" y="549"/>
                </a:lnTo>
                <a:lnTo>
                  <a:pt x="51" y="562"/>
                </a:lnTo>
                <a:lnTo>
                  <a:pt x="42" y="554"/>
                </a:lnTo>
                <a:lnTo>
                  <a:pt x="36" y="556"/>
                </a:lnTo>
                <a:lnTo>
                  <a:pt x="23" y="554"/>
                </a:lnTo>
                <a:lnTo>
                  <a:pt x="19" y="556"/>
                </a:lnTo>
                <a:lnTo>
                  <a:pt x="17" y="560"/>
                </a:lnTo>
                <a:lnTo>
                  <a:pt x="11" y="570"/>
                </a:lnTo>
                <a:lnTo>
                  <a:pt x="9" y="570"/>
                </a:lnTo>
                <a:lnTo>
                  <a:pt x="3" y="562"/>
                </a:lnTo>
                <a:lnTo>
                  <a:pt x="0" y="558"/>
                </a:lnTo>
                <a:lnTo>
                  <a:pt x="9" y="539"/>
                </a:lnTo>
                <a:lnTo>
                  <a:pt x="9" y="526"/>
                </a:lnTo>
                <a:lnTo>
                  <a:pt x="7" y="514"/>
                </a:lnTo>
                <a:lnTo>
                  <a:pt x="7" y="510"/>
                </a:lnTo>
                <a:lnTo>
                  <a:pt x="9" y="510"/>
                </a:lnTo>
                <a:lnTo>
                  <a:pt x="28" y="493"/>
                </a:lnTo>
                <a:lnTo>
                  <a:pt x="32" y="485"/>
                </a:lnTo>
                <a:lnTo>
                  <a:pt x="30" y="478"/>
                </a:lnTo>
                <a:lnTo>
                  <a:pt x="36" y="472"/>
                </a:lnTo>
                <a:lnTo>
                  <a:pt x="38" y="464"/>
                </a:lnTo>
                <a:lnTo>
                  <a:pt x="40" y="461"/>
                </a:lnTo>
                <a:lnTo>
                  <a:pt x="51" y="438"/>
                </a:lnTo>
                <a:lnTo>
                  <a:pt x="47" y="424"/>
                </a:lnTo>
                <a:lnTo>
                  <a:pt x="44" y="422"/>
                </a:lnTo>
                <a:lnTo>
                  <a:pt x="44" y="420"/>
                </a:lnTo>
                <a:lnTo>
                  <a:pt x="47" y="417"/>
                </a:lnTo>
                <a:lnTo>
                  <a:pt x="40" y="405"/>
                </a:lnTo>
                <a:lnTo>
                  <a:pt x="34" y="390"/>
                </a:lnTo>
                <a:lnTo>
                  <a:pt x="32" y="384"/>
                </a:lnTo>
                <a:lnTo>
                  <a:pt x="36" y="371"/>
                </a:lnTo>
                <a:lnTo>
                  <a:pt x="34" y="371"/>
                </a:lnTo>
                <a:lnTo>
                  <a:pt x="40" y="359"/>
                </a:lnTo>
                <a:lnTo>
                  <a:pt x="38" y="340"/>
                </a:lnTo>
                <a:lnTo>
                  <a:pt x="38" y="338"/>
                </a:lnTo>
                <a:lnTo>
                  <a:pt x="36" y="323"/>
                </a:lnTo>
                <a:lnTo>
                  <a:pt x="36" y="311"/>
                </a:lnTo>
                <a:lnTo>
                  <a:pt x="34" y="296"/>
                </a:lnTo>
                <a:lnTo>
                  <a:pt x="32" y="285"/>
                </a:lnTo>
                <a:lnTo>
                  <a:pt x="30" y="260"/>
                </a:lnTo>
                <a:lnTo>
                  <a:pt x="30" y="252"/>
                </a:lnTo>
                <a:lnTo>
                  <a:pt x="28" y="250"/>
                </a:lnTo>
                <a:lnTo>
                  <a:pt x="26" y="229"/>
                </a:lnTo>
                <a:lnTo>
                  <a:pt x="23" y="214"/>
                </a:lnTo>
                <a:lnTo>
                  <a:pt x="23" y="206"/>
                </a:lnTo>
                <a:lnTo>
                  <a:pt x="23" y="204"/>
                </a:lnTo>
                <a:lnTo>
                  <a:pt x="23" y="193"/>
                </a:lnTo>
                <a:lnTo>
                  <a:pt x="21" y="187"/>
                </a:lnTo>
                <a:lnTo>
                  <a:pt x="19" y="170"/>
                </a:lnTo>
                <a:lnTo>
                  <a:pt x="17" y="143"/>
                </a:lnTo>
                <a:lnTo>
                  <a:pt x="15" y="135"/>
                </a:lnTo>
                <a:lnTo>
                  <a:pt x="15" y="124"/>
                </a:lnTo>
                <a:lnTo>
                  <a:pt x="13" y="118"/>
                </a:lnTo>
                <a:lnTo>
                  <a:pt x="13" y="114"/>
                </a:lnTo>
                <a:lnTo>
                  <a:pt x="13" y="101"/>
                </a:lnTo>
                <a:lnTo>
                  <a:pt x="13" y="99"/>
                </a:lnTo>
                <a:lnTo>
                  <a:pt x="13" y="97"/>
                </a:lnTo>
                <a:lnTo>
                  <a:pt x="11" y="91"/>
                </a:lnTo>
                <a:lnTo>
                  <a:pt x="11" y="84"/>
                </a:lnTo>
                <a:lnTo>
                  <a:pt x="9" y="72"/>
                </a:lnTo>
                <a:lnTo>
                  <a:pt x="9" y="63"/>
                </a:lnTo>
                <a:lnTo>
                  <a:pt x="9" y="61"/>
                </a:lnTo>
                <a:lnTo>
                  <a:pt x="7" y="38"/>
                </a:lnTo>
                <a:lnTo>
                  <a:pt x="7" y="40"/>
                </a:lnTo>
                <a:lnTo>
                  <a:pt x="23" y="49"/>
                </a:lnTo>
                <a:lnTo>
                  <a:pt x="38" y="47"/>
                </a:lnTo>
                <a:lnTo>
                  <a:pt x="42" y="47"/>
                </a:lnTo>
                <a:lnTo>
                  <a:pt x="44" y="47"/>
                </a:lnTo>
                <a:lnTo>
                  <a:pt x="65" y="34"/>
                </a:lnTo>
                <a:lnTo>
                  <a:pt x="70" y="30"/>
                </a:lnTo>
                <a:lnTo>
                  <a:pt x="76" y="26"/>
                </a:lnTo>
                <a:lnTo>
                  <a:pt x="82" y="26"/>
                </a:lnTo>
                <a:lnTo>
                  <a:pt x="95" y="23"/>
                </a:lnTo>
                <a:lnTo>
                  <a:pt x="105" y="21"/>
                </a:lnTo>
                <a:lnTo>
                  <a:pt x="120" y="21"/>
                </a:lnTo>
                <a:lnTo>
                  <a:pt x="132" y="19"/>
                </a:lnTo>
                <a:lnTo>
                  <a:pt x="135" y="19"/>
                </a:lnTo>
                <a:lnTo>
                  <a:pt x="149" y="17"/>
                </a:lnTo>
                <a:lnTo>
                  <a:pt x="158" y="17"/>
                </a:lnTo>
                <a:lnTo>
                  <a:pt x="181" y="13"/>
                </a:lnTo>
                <a:lnTo>
                  <a:pt x="183" y="13"/>
                </a:lnTo>
                <a:lnTo>
                  <a:pt x="191" y="13"/>
                </a:lnTo>
                <a:lnTo>
                  <a:pt x="208" y="11"/>
                </a:lnTo>
                <a:lnTo>
                  <a:pt x="218" y="9"/>
                </a:lnTo>
                <a:lnTo>
                  <a:pt x="227" y="9"/>
                </a:lnTo>
                <a:lnTo>
                  <a:pt x="231" y="9"/>
                </a:lnTo>
                <a:lnTo>
                  <a:pt x="235" y="9"/>
                </a:lnTo>
                <a:lnTo>
                  <a:pt x="237" y="9"/>
                </a:lnTo>
                <a:lnTo>
                  <a:pt x="244" y="5"/>
                </a:lnTo>
                <a:lnTo>
                  <a:pt x="256" y="5"/>
                </a:lnTo>
                <a:lnTo>
                  <a:pt x="273" y="0"/>
                </a:lnTo>
                <a:lnTo>
                  <a:pt x="275" y="0"/>
                </a:lnTo>
                <a:lnTo>
                  <a:pt x="277" y="11"/>
                </a:lnTo>
                <a:lnTo>
                  <a:pt x="279" y="32"/>
                </a:lnTo>
                <a:lnTo>
                  <a:pt x="281" y="47"/>
                </a:lnTo>
                <a:lnTo>
                  <a:pt x="281" y="55"/>
                </a:lnTo>
                <a:lnTo>
                  <a:pt x="283" y="67"/>
                </a:lnTo>
                <a:lnTo>
                  <a:pt x="285" y="70"/>
                </a:lnTo>
                <a:lnTo>
                  <a:pt x="285" y="86"/>
                </a:lnTo>
                <a:lnTo>
                  <a:pt x="290" y="105"/>
                </a:lnTo>
                <a:lnTo>
                  <a:pt x="290" y="114"/>
                </a:lnTo>
                <a:lnTo>
                  <a:pt x="290" y="120"/>
                </a:lnTo>
                <a:lnTo>
                  <a:pt x="294" y="137"/>
                </a:lnTo>
                <a:lnTo>
                  <a:pt x="294" y="141"/>
                </a:lnTo>
                <a:lnTo>
                  <a:pt x="296" y="156"/>
                </a:lnTo>
                <a:lnTo>
                  <a:pt x="298" y="160"/>
                </a:lnTo>
                <a:close/>
              </a:path>
            </a:pathLst>
          </a:custGeom>
          <a:noFill/>
          <a:ln w="17526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9" name="Freeform 56"/>
          <p:cNvSpPr>
            <a:spLocks/>
          </p:cNvSpPr>
          <p:nvPr/>
        </p:nvSpPr>
        <p:spPr bwMode="auto">
          <a:xfrm>
            <a:off x="5786438" y="3530600"/>
            <a:ext cx="1211262" cy="665163"/>
          </a:xfrm>
          <a:custGeom>
            <a:avLst/>
            <a:gdLst>
              <a:gd name="T0" fmla="*/ 2147483647 w 763"/>
              <a:gd name="T1" fmla="*/ 2147483647 h 419"/>
              <a:gd name="T2" fmla="*/ 2147483647 w 763"/>
              <a:gd name="T3" fmla="*/ 2147483647 h 419"/>
              <a:gd name="T4" fmla="*/ 2147483647 w 763"/>
              <a:gd name="T5" fmla="*/ 2147483647 h 419"/>
              <a:gd name="T6" fmla="*/ 2147483647 w 763"/>
              <a:gd name="T7" fmla="*/ 2147483647 h 419"/>
              <a:gd name="T8" fmla="*/ 2147483647 w 763"/>
              <a:gd name="T9" fmla="*/ 2147483647 h 419"/>
              <a:gd name="T10" fmla="*/ 2147483647 w 763"/>
              <a:gd name="T11" fmla="*/ 2147483647 h 419"/>
              <a:gd name="T12" fmla="*/ 2147483647 w 763"/>
              <a:gd name="T13" fmla="*/ 2147483647 h 419"/>
              <a:gd name="T14" fmla="*/ 2147483647 w 763"/>
              <a:gd name="T15" fmla="*/ 2147483647 h 419"/>
              <a:gd name="T16" fmla="*/ 2147483647 w 763"/>
              <a:gd name="T17" fmla="*/ 2147483647 h 419"/>
              <a:gd name="T18" fmla="*/ 2147483647 w 763"/>
              <a:gd name="T19" fmla="*/ 2147483647 h 419"/>
              <a:gd name="T20" fmla="*/ 2147483647 w 763"/>
              <a:gd name="T21" fmla="*/ 2147483647 h 419"/>
              <a:gd name="T22" fmla="*/ 2147483647 w 763"/>
              <a:gd name="T23" fmla="*/ 2147483647 h 419"/>
              <a:gd name="T24" fmla="*/ 2147483647 w 763"/>
              <a:gd name="T25" fmla="*/ 2147483647 h 419"/>
              <a:gd name="T26" fmla="*/ 2147483647 w 763"/>
              <a:gd name="T27" fmla="*/ 2147483647 h 419"/>
              <a:gd name="T28" fmla="*/ 2147483647 w 763"/>
              <a:gd name="T29" fmla="*/ 2147483647 h 419"/>
              <a:gd name="T30" fmla="*/ 2147483647 w 763"/>
              <a:gd name="T31" fmla="*/ 2147483647 h 419"/>
              <a:gd name="T32" fmla="*/ 2147483647 w 763"/>
              <a:gd name="T33" fmla="*/ 2147483647 h 419"/>
              <a:gd name="T34" fmla="*/ 2147483647 w 763"/>
              <a:gd name="T35" fmla="*/ 2147483647 h 419"/>
              <a:gd name="T36" fmla="*/ 2147483647 w 763"/>
              <a:gd name="T37" fmla="*/ 2147483647 h 419"/>
              <a:gd name="T38" fmla="*/ 2147483647 w 763"/>
              <a:gd name="T39" fmla="*/ 2147483647 h 419"/>
              <a:gd name="T40" fmla="*/ 2147483647 w 763"/>
              <a:gd name="T41" fmla="*/ 2147483647 h 419"/>
              <a:gd name="T42" fmla="*/ 2147483647 w 763"/>
              <a:gd name="T43" fmla="*/ 2147483647 h 419"/>
              <a:gd name="T44" fmla="*/ 2147483647 w 763"/>
              <a:gd name="T45" fmla="*/ 2147483647 h 419"/>
              <a:gd name="T46" fmla="*/ 2147483647 w 763"/>
              <a:gd name="T47" fmla="*/ 2147483647 h 419"/>
              <a:gd name="T48" fmla="*/ 2147483647 w 763"/>
              <a:gd name="T49" fmla="*/ 2147483647 h 419"/>
              <a:gd name="T50" fmla="*/ 2147483647 w 763"/>
              <a:gd name="T51" fmla="*/ 2147483647 h 419"/>
              <a:gd name="T52" fmla="*/ 2147483647 w 763"/>
              <a:gd name="T53" fmla="*/ 2147483647 h 419"/>
              <a:gd name="T54" fmla="*/ 2147483647 w 763"/>
              <a:gd name="T55" fmla="*/ 2147483647 h 419"/>
              <a:gd name="T56" fmla="*/ 2147483647 w 763"/>
              <a:gd name="T57" fmla="*/ 2147483647 h 419"/>
              <a:gd name="T58" fmla="*/ 2147483647 w 763"/>
              <a:gd name="T59" fmla="*/ 2147483647 h 419"/>
              <a:gd name="T60" fmla="*/ 2147483647 w 763"/>
              <a:gd name="T61" fmla="*/ 2147483647 h 419"/>
              <a:gd name="T62" fmla="*/ 2147483647 w 763"/>
              <a:gd name="T63" fmla="*/ 2147483647 h 419"/>
              <a:gd name="T64" fmla="*/ 2147483647 w 763"/>
              <a:gd name="T65" fmla="*/ 2147483647 h 419"/>
              <a:gd name="T66" fmla="*/ 2147483647 w 763"/>
              <a:gd name="T67" fmla="*/ 2147483647 h 419"/>
              <a:gd name="T68" fmla="*/ 2147483647 w 763"/>
              <a:gd name="T69" fmla="*/ 2147483647 h 419"/>
              <a:gd name="T70" fmla="*/ 2147483647 w 763"/>
              <a:gd name="T71" fmla="*/ 2147483647 h 419"/>
              <a:gd name="T72" fmla="*/ 2147483647 w 763"/>
              <a:gd name="T73" fmla="*/ 2147483647 h 419"/>
              <a:gd name="T74" fmla="*/ 2147483647 w 763"/>
              <a:gd name="T75" fmla="*/ 2147483647 h 419"/>
              <a:gd name="T76" fmla="*/ 2147483647 w 763"/>
              <a:gd name="T77" fmla="*/ 2147483647 h 419"/>
              <a:gd name="T78" fmla="*/ 2147483647 w 763"/>
              <a:gd name="T79" fmla="*/ 2147483647 h 419"/>
              <a:gd name="T80" fmla="*/ 2147483647 w 763"/>
              <a:gd name="T81" fmla="*/ 2147483647 h 419"/>
              <a:gd name="T82" fmla="*/ 2147483647 w 763"/>
              <a:gd name="T83" fmla="*/ 0 h 419"/>
              <a:gd name="T84" fmla="*/ 2147483647 w 763"/>
              <a:gd name="T85" fmla="*/ 2147483647 h 419"/>
              <a:gd name="T86" fmla="*/ 2147483647 w 763"/>
              <a:gd name="T87" fmla="*/ 2147483647 h 419"/>
              <a:gd name="T88" fmla="*/ 2147483647 w 763"/>
              <a:gd name="T89" fmla="*/ 2147483647 h 419"/>
              <a:gd name="T90" fmla="*/ 2147483647 w 763"/>
              <a:gd name="T91" fmla="*/ 2147483647 h 419"/>
              <a:gd name="T92" fmla="*/ 2147483647 w 763"/>
              <a:gd name="T93" fmla="*/ 2147483647 h 419"/>
              <a:gd name="T94" fmla="*/ 2147483647 w 763"/>
              <a:gd name="T95" fmla="*/ 2147483647 h 419"/>
              <a:gd name="T96" fmla="*/ 2147483647 w 763"/>
              <a:gd name="T97" fmla="*/ 2147483647 h 419"/>
              <a:gd name="T98" fmla="*/ 2147483647 w 763"/>
              <a:gd name="T99" fmla="*/ 2147483647 h 419"/>
              <a:gd name="T100" fmla="*/ 2147483647 w 763"/>
              <a:gd name="T101" fmla="*/ 2147483647 h 419"/>
              <a:gd name="T102" fmla="*/ 2147483647 w 763"/>
              <a:gd name="T103" fmla="*/ 2147483647 h 419"/>
              <a:gd name="T104" fmla="*/ 2147483647 w 763"/>
              <a:gd name="T105" fmla="*/ 2147483647 h 419"/>
              <a:gd name="T106" fmla="*/ 2147483647 w 763"/>
              <a:gd name="T107" fmla="*/ 2147483647 h 419"/>
              <a:gd name="T108" fmla="*/ 2147483647 w 763"/>
              <a:gd name="T109" fmla="*/ 2147483647 h 419"/>
              <a:gd name="T110" fmla="*/ 2147483647 w 763"/>
              <a:gd name="T111" fmla="*/ 2147483647 h 419"/>
              <a:gd name="T112" fmla="*/ 2147483647 w 763"/>
              <a:gd name="T113" fmla="*/ 2147483647 h 419"/>
              <a:gd name="T114" fmla="*/ 2147483647 w 763"/>
              <a:gd name="T115" fmla="*/ 2147483647 h 419"/>
              <a:gd name="T116" fmla="*/ 2147483647 w 763"/>
              <a:gd name="T117" fmla="*/ 2147483647 h 419"/>
              <a:gd name="T118" fmla="*/ 2147483647 w 763"/>
              <a:gd name="T119" fmla="*/ 2147483647 h 419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763"/>
              <a:gd name="T181" fmla="*/ 0 h 419"/>
              <a:gd name="T182" fmla="*/ 763 w 763"/>
              <a:gd name="T183" fmla="*/ 419 h 419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763" h="419">
                <a:moveTo>
                  <a:pt x="547" y="344"/>
                </a:moveTo>
                <a:lnTo>
                  <a:pt x="542" y="344"/>
                </a:lnTo>
                <a:lnTo>
                  <a:pt x="526" y="348"/>
                </a:lnTo>
                <a:lnTo>
                  <a:pt x="513" y="348"/>
                </a:lnTo>
                <a:lnTo>
                  <a:pt x="488" y="350"/>
                </a:lnTo>
                <a:lnTo>
                  <a:pt x="480" y="352"/>
                </a:lnTo>
                <a:lnTo>
                  <a:pt x="471" y="352"/>
                </a:lnTo>
                <a:lnTo>
                  <a:pt x="469" y="352"/>
                </a:lnTo>
                <a:lnTo>
                  <a:pt x="467" y="352"/>
                </a:lnTo>
                <a:lnTo>
                  <a:pt x="452" y="352"/>
                </a:lnTo>
                <a:lnTo>
                  <a:pt x="436" y="354"/>
                </a:lnTo>
                <a:lnTo>
                  <a:pt x="433" y="354"/>
                </a:lnTo>
                <a:lnTo>
                  <a:pt x="429" y="356"/>
                </a:lnTo>
                <a:lnTo>
                  <a:pt x="421" y="358"/>
                </a:lnTo>
                <a:lnTo>
                  <a:pt x="413" y="358"/>
                </a:lnTo>
                <a:lnTo>
                  <a:pt x="400" y="361"/>
                </a:lnTo>
                <a:lnTo>
                  <a:pt x="383" y="363"/>
                </a:lnTo>
                <a:lnTo>
                  <a:pt x="379" y="363"/>
                </a:lnTo>
                <a:lnTo>
                  <a:pt x="371" y="363"/>
                </a:lnTo>
                <a:lnTo>
                  <a:pt x="362" y="363"/>
                </a:lnTo>
                <a:lnTo>
                  <a:pt x="360" y="363"/>
                </a:lnTo>
                <a:lnTo>
                  <a:pt x="345" y="363"/>
                </a:lnTo>
                <a:lnTo>
                  <a:pt x="339" y="367"/>
                </a:lnTo>
                <a:lnTo>
                  <a:pt x="331" y="367"/>
                </a:lnTo>
                <a:lnTo>
                  <a:pt x="325" y="367"/>
                </a:lnTo>
                <a:lnTo>
                  <a:pt x="316" y="367"/>
                </a:lnTo>
                <a:lnTo>
                  <a:pt x="308" y="367"/>
                </a:lnTo>
                <a:lnTo>
                  <a:pt x="301" y="369"/>
                </a:lnTo>
                <a:lnTo>
                  <a:pt x="301" y="371"/>
                </a:lnTo>
                <a:lnTo>
                  <a:pt x="297" y="369"/>
                </a:lnTo>
                <a:lnTo>
                  <a:pt x="287" y="371"/>
                </a:lnTo>
                <a:lnTo>
                  <a:pt x="278" y="371"/>
                </a:lnTo>
                <a:lnTo>
                  <a:pt x="272" y="371"/>
                </a:lnTo>
                <a:lnTo>
                  <a:pt x="268" y="373"/>
                </a:lnTo>
                <a:lnTo>
                  <a:pt x="249" y="375"/>
                </a:lnTo>
                <a:lnTo>
                  <a:pt x="243" y="375"/>
                </a:lnTo>
                <a:lnTo>
                  <a:pt x="228" y="377"/>
                </a:lnTo>
                <a:lnTo>
                  <a:pt x="220" y="379"/>
                </a:lnTo>
                <a:lnTo>
                  <a:pt x="205" y="379"/>
                </a:lnTo>
                <a:lnTo>
                  <a:pt x="197" y="382"/>
                </a:lnTo>
                <a:lnTo>
                  <a:pt x="186" y="382"/>
                </a:lnTo>
                <a:lnTo>
                  <a:pt x="180" y="384"/>
                </a:lnTo>
                <a:lnTo>
                  <a:pt x="165" y="386"/>
                </a:lnTo>
                <a:lnTo>
                  <a:pt x="165" y="382"/>
                </a:lnTo>
                <a:lnTo>
                  <a:pt x="142" y="382"/>
                </a:lnTo>
                <a:lnTo>
                  <a:pt x="142" y="384"/>
                </a:lnTo>
                <a:lnTo>
                  <a:pt x="142" y="390"/>
                </a:lnTo>
                <a:lnTo>
                  <a:pt x="144" y="407"/>
                </a:lnTo>
                <a:lnTo>
                  <a:pt x="121" y="407"/>
                </a:lnTo>
                <a:lnTo>
                  <a:pt x="113" y="409"/>
                </a:lnTo>
                <a:lnTo>
                  <a:pt x="98" y="409"/>
                </a:lnTo>
                <a:lnTo>
                  <a:pt x="96" y="411"/>
                </a:lnTo>
                <a:lnTo>
                  <a:pt x="92" y="411"/>
                </a:lnTo>
                <a:lnTo>
                  <a:pt x="71" y="413"/>
                </a:lnTo>
                <a:lnTo>
                  <a:pt x="65" y="413"/>
                </a:lnTo>
                <a:lnTo>
                  <a:pt x="65" y="415"/>
                </a:lnTo>
                <a:lnTo>
                  <a:pt x="63" y="415"/>
                </a:lnTo>
                <a:lnTo>
                  <a:pt x="48" y="415"/>
                </a:lnTo>
                <a:lnTo>
                  <a:pt x="12" y="417"/>
                </a:lnTo>
                <a:lnTo>
                  <a:pt x="8" y="419"/>
                </a:lnTo>
                <a:lnTo>
                  <a:pt x="0" y="419"/>
                </a:lnTo>
                <a:lnTo>
                  <a:pt x="4" y="402"/>
                </a:lnTo>
                <a:lnTo>
                  <a:pt x="8" y="400"/>
                </a:lnTo>
                <a:lnTo>
                  <a:pt x="19" y="407"/>
                </a:lnTo>
                <a:lnTo>
                  <a:pt x="25" y="396"/>
                </a:lnTo>
                <a:lnTo>
                  <a:pt x="23" y="384"/>
                </a:lnTo>
                <a:lnTo>
                  <a:pt x="29" y="382"/>
                </a:lnTo>
                <a:lnTo>
                  <a:pt x="29" y="377"/>
                </a:lnTo>
                <a:lnTo>
                  <a:pt x="29" y="367"/>
                </a:lnTo>
                <a:lnTo>
                  <a:pt x="29" y="363"/>
                </a:lnTo>
                <a:lnTo>
                  <a:pt x="29" y="354"/>
                </a:lnTo>
                <a:lnTo>
                  <a:pt x="29" y="352"/>
                </a:lnTo>
                <a:lnTo>
                  <a:pt x="27" y="348"/>
                </a:lnTo>
                <a:lnTo>
                  <a:pt x="23" y="348"/>
                </a:lnTo>
                <a:lnTo>
                  <a:pt x="21" y="342"/>
                </a:lnTo>
                <a:lnTo>
                  <a:pt x="21" y="340"/>
                </a:lnTo>
                <a:lnTo>
                  <a:pt x="25" y="335"/>
                </a:lnTo>
                <a:lnTo>
                  <a:pt x="37" y="314"/>
                </a:lnTo>
                <a:lnTo>
                  <a:pt x="44" y="314"/>
                </a:lnTo>
                <a:lnTo>
                  <a:pt x="44" y="312"/>
                </a:lnTo>
                <a:lnTo>
                  <a:pt x="65" y="323"/>
                </a:lnTo>
                <a:lnTo>
                  <a:pt x="77" y="327"/>
                </a:lnTo>
                <a:lnTo>
                  <a:pt x="84" y="331"/>
                </a:lnTo>
                <a:lnTo>
                  <a:pt x="92" y="333"/>
                </a:lnTo>
                <a:lnTo>
                  <a:pt x="92" y="331"/>
                </a:lnTo>
                <a:lnTo>
                  <a:pt x="96" y="325"/>
                </a:lnTo>
                <a:lnTo>
                  <a:pt x="88" y="306"/>
                </a:lnTo>
                <a:lnTo>
                  <a:pt x="96" y="281"/>
                </a:lnTo>
                <a:lnTo>
                  <a:pt x="100" y="285"/>
                </a:lnTo>
                <a:lnTo>
                  <a:pt x="113" y="275"/>
                </a:lnTo>
                <a:lnTo>
                  <a:pt x="125" y="273"/>
                </a:lnTo>
                <a:lnTo>
                  <a:pt x="132" y="266"/>
                </a:lnTo>
                <a:lnTo>
                  <a:pt x="123" y="260"/>
                </a:lnTo>
                <a:lnTo>
                  <a:pt x="123" y="258"/>
                </a:lnTo>
                <a:lnTo>
                  <a:pt x="121" y="252"/>
                </a:lnTo>
                <a:lnTo>
                  <a:pt x="121" y="241"/>
                </a:lnTo>
                <a:lnTo>
                  <a:pt x="130" y="226"/>
                </a:lnTo>
                <a:lnTo>
                  <a:pt x="134" y="224"/>
                </a:lnTo>
                <a:lnTo>
                  <a:pt x="138" y="216"/>
                </a:lnTo>
                <a:lnTo>
                  <a:pt x="140" y="210"/>
                </a:lnTo>
                <a:lnTo>
                  <a:pt x="144" y="208"/>
                </a:lnTo>
                <a:lnTo>
                  <a:pt x="159" y="210"/>
                </a:lnTo>
                <a:lnTo>
                  <a:pt x="163" y="210"/>
                </a:lnTo>
                <a:lnTo>
                  <a:pt x="172" y="218"/>
                </a:lnTo>
                <a:lnTo>
                  <a:pt x="172" y="205"/>
                </a:lnTo>
                <a:lnTo>
                  <a:pt x="188" y="201"/>
                </a:lnTo>
                <a:lnTo>
                  <a:pt x="195" y="201"/>
                </a:lnTo>
                <a:lnTo>
                  <a:pt x="197" y="201"/>
                </a:lnTo>
                <a:lnTo>
                  <a:pt x="205" y="205"/>
                </a:lnTo>
                <a:lnTo>
                  <a:pt x="209" y="208"/>
                </a:lnTo>
                <a:lnTo>
                  <a:pt x="226" y="218"/>
                </a:lnTo>
                <a:lnTo>
                  <a:pt x="234" y="197"/>
                </a:lnTo>
                <a:lnTo>
                  <a:pt x="239" y="197"/>
                </a:lnTo>
                <a:lnTo>
                  <a:pt x="249" y="189"/>
                </a:lnTo>
                <a:lnTo>
                  <a:pt x="255" y="185"/>
                </a:lnTo>
                <a:lnTo>
                  <a:pt x="262" y="197"/>
                </a:lnTo>
                <a:lnTo>
                  <a:pt x="272" y="201"/>
                </a:lnTo>
                <a:lnTo>
                  <a:pt x="272" y="205"/>
                </a:lnTo>
                <a:lnTo>
                  <a:pt x="278" y="201"/>
                </a:lnTo>
                <a:lnTo>
                  <a:pt x="285" y="174"/>
                </a:lnTo>
                <a:lnTo>
                  <a:pt x="289" y="174"/>
                </a:lnTo>
                <a:lnTo>
                  <a:pt x="289" y="166"/>
                </a:lnTo>
                <a:lnTo>
                  <a:pt x="297" y="161"/>
                </a:lnTo>
                <a:lnTo>
                  <a:pt x="297" y="153"/>
                </a:lnTo>
                <a:lnTo>
                  <a:pt x="301" y="155"/>
                </a:lnTo>
                <a:lnTo>
                  <a:pt x="308" y="161"/>
                </a:lnTo>
                <a:lnTo>
                  <a:pt x="312" y="172"/>
                </a:lnTo>
                <a:lnTo>
                  <a:pt x="339" y="174"/>
                </a:lnTo>
                <a:lnTo>
                  <a:pt x="343" y="174"/>
                </a:lnTo>
                <a:lnTo>
                  <a:pt x="345" y="157"/>
                </a:lnTo>
                <a:lnTo>
                  <a:pt x="345" y="149"/>
                </a:lnTo>
                <a:lnTo>
                  <a:pt x="350" y="138"/>
                </a:lnTo>
                <a:lnTo>
                  <a:pt x="354" y="132"/>
                </a:lnTo>
                <a:lnTo>
                  <a:pt x="358" y="134"/>
                </a:lnTo>
                <a:lnTo>
                  <a:pt x="371" y="117"/>
                </a:lnTo>
                <a:lnTo>
                  <a:pt x="371" y="113"/>
                </a:lnTo>
                <a:lnTo>
                  <a:pt x="383" y="103"/>
                </a:lnTo>
                <a:lnTo>
                  <a:pt x="387" y="94"/>
                </a:lnTo>
                <a:lnTo>
                  <a:pt x="387" y="86"/>
                </a:lnTo>
                <a:lnTo>
                  <a:pt x="385" y="82"/>
                </a:lnTo>
                <a:lnTo>
                  <a:pt x="392" y="67"/>
                </a:lnTo>
                <a:lnTo>
                  <a:pt x="396" y="65"/>
                </a:lnTo>
                <a:lnTo>
                  <a:pt x="402" y="63"/>
                </a:lnTo>
                <a:lnTo>
                  <a:pt x="404" y="65"/>
                </a:lnTo>
                <a:lnTo>
                  <a:pt x="408" y="69"/>
                </a:lnTo>
                <a:lnTo>
                  <a:pt x="417" y="67"/>
                </a:lnTo>
                <a:lnTo>
                  <a:pt x="423" y="61"/>
                </a:lnTo>
                <a:lnTo>
                  <a:pt x="425" y="59"/>
                </a:lnTo>
                <a:lnTo>
                  <a:pt x="429" y="57"/>
                </a:lnTo>
                <a:lnTo>
                  <a:pt x="440" y="50"/>
                </a:lnTo>
                <a:lnTo>
                  <a:pt x="446" y="42"/>
                </a:lnTo>
                <a:lnTo>
                  <a:pt x="448" y="38"/>
                </a:lnTo>
                <a:lnTo>
                  <a:pt x="438" y="36"/>
                </a:lnTo>
                <a:lnTo>
                  <a:pt x="438" y="34"/>
                </a:lnTo>
                <a:lnTo>
                  <a:pt x="440" y="23"/>
                </a:lnTo>
                <a:lnTo>
                  <a:pt x="436" y="19"/>
                </a:lnTo>
                <a:lnTo>
                  <a:pt x="436" y="15"/>
                </a:lnTo>
                <a:lnTo>
                  <a:pt x="442" y="8"/>
                </a:lnTo>
                <a:lnTo>
                  <a:pt x="444" y="4"/>
                </a:lnTo>
                <a:lnTo>
                  <a:pt x="446" y="0"/>
                </a:lnTo>
                <a:lnTo>
                  <a:pt x="463" y="11"/>
                </a:lnTo>
                <a:lnTo>
                  <a:pt x="473" y="4"/>
                </a:lnTo>
                <a:lnTo>
                  <a:pt x="475" y="2"/>
                </a:lnTo>
                <a:lnTo>
                  <a:pt x="488" y="11"/>
                </a:lnTo>
                <a:lnTo>
                  <a:pt x="492" y="13"/>
                </a:lnTo>
                <a:lnTo>
                  <a:pt x="498" y="23"/>
                </a:lnTo>
                <a:lnTo>
                  <a:pt x="503" y="25"/>
                </a:lnTo>
                <a:lnTo>
                  <a:pt x="505" y="32"/>
                </a:lnTo>
                <a:lnTo>
                  <a:pt x="507" y="38"/>
                </a:lnTo>
                <a:lnTo>
                  <a:pt x="517" y="42"/>
                </a:lnTo>
                <a:lnTo>
                  <a:pt x="526" y="42"/>
                </a:lnTo>
                <a:lnTo>
                  <a:pt x="530" y="42"/>
                </a:lnTo>
                <a:lnTo>
                  <a:pt x="540" y="42"/>
                </a:lnTo>
                <a:lnTo>
                  <a:pt x="547" y="42"/>
                </a:lnTo>
                <a:lnTo>
                  <a:pt x="559" y="55"/>
                </a:lnTo>
                <a:lnTo>
                  <a:pt x="563" y="57"/>
                </a:lnTo>
                <a:lnTo>
                  <a:pt x="566" y="57"/>
                </a:lnTo>
                <a:lnTo>
                  <a:pt x="570" y="57"/>
                </a:lnTo>
                <a:lnTo>
                  <a:pt x="572" y="48"/>
                </a:lnTo>
                <a:lnTo>
                  <a:pt x="580" y="44"/>
                </a:lnTo>
                <a:lnTo>
                  <a:pt x="597" y="48"/>
                </a:lnTo>
                <a:lnTo>
                  <a:pt x="607" y="55"/>
                </a:lnTo>
                <a:lnTo>
                  <a:pt x="610" y="50"/>
                </a:lnTo>
                <a:lnTo>
                  <a:pt x="612" y="50"/>
                </a:lnTo>
                <a:lnTo>
                  <a:pt x="622" y="48"/>
                </a:lnTo>
                <a:lnTo>
                  <a:pt x="630" y="34"/>
                </a:lnTo>
                <a:lnTo>
                  <a:pt x="647" y="27"/>
                </a:lnTo>
                <a:lnTo>
                  <a:pt x="651" y="44"/>
                </a:lnTo>
                <a:lnTo>
                  <a:pt x="656" y="50"/>
                </a:lnTo>
                <a:lnTo>
                  <a:pt x="662" y="50"/>
                </a:lnTo>
                <a:lnTo>
                  <a:pt x="672" y="59"/>
                </a:lnTo>
                <a:lnTo>
                  <a:pt x="677" y="61"/>
                </a:lnTo>
                <a:lnTo>
                  <a:pt x="683" y="67"/>
                </a:lnTo>
                <a:lnTo>
                  <a:pt x="683" y="76"/>
                </a:lnTo>
                <a:lnTo>
                  <a:pt x="687" y="90"/>
                </a:lnTo>
                <a:lnTo>
                  <a:pt x="685" y="92"/>
                </a:lnTo>
                <a:lnTo>
                  <a:pt x="685" y="109"/>
                </a:lnTo>
                <a:lnTo>
                  <a:pt x="702" y="126"/>
                </a:lnTo>
                <a:lnTo>
                  <a:pt x="702" y="132"/>
                </a:lnTo>
                <a:lnTo>
                  <a:pt x="702" y="134"/>
                </a:lnTo>
                <a:lnTo>
                  <a:pt x="710" y="138"/>
                </a:lnTo>
                <a:lnTo>
                  <a:pt x="710" y="143"/>
                </a:lnTo>
                <a:lnTo>
                  <a:pt x="716" y="151"/>
                </a:lnTo>
                <a:lnTo>
                  <a:pt x="723" y="157"/>
                </a:lnTo>
                <a:lnTo>
                  <a:pt x="746" y="176"/>
                </a:lnTo>
                <a:lnTo>
                  <a:pt x="748" y="180"/>
                </a:lnTo>
                <a:lnTo>
                  <a:pt x="763" y="180"/>
                </a:lnTo>
                <a:lnTo>
                  <a:pt x="754" y="193"/>
                </a:lnTo>
                <a:lnTo>
                  <a:pt x="744" y="205"/>
                </a:lnTo>
                <a:lnTo>
                  <a:pt x="733" y="218"/>
                </a:lnTo>
                <a:lnTo>
                  <a:pt x="729" y="224"/>
                </a:lnTo>
                <a:lnTo>
                  <a:pt x="721" y="226"/>
                </a:lnTo>
                <a:lnTo>
                  <a:pt x="710" y="235"/>
                </a:lnTo>
                <a:lnTo>
                  <a:pt x="710" y="237"/>
                </a:lnTo>
                <a:lnTo>
                  <a:pt x="698" y="247"/>
                </a:lnTo>
                <a:lnTo>
                  <a:pt x="693" y="262"/>
                </a:lnTo>
                <a:lnTo>
                  <a:pt x="683" y="270"/>
                </a:lnTo>
                <a:lnTo>
                  <a:pt x="685" y="281"/>
                </a:lnTo>
                <a:lnTo>
                  <a:pt x="685" y="283"/>
                </a:lnTo>
                <a:lnTo>
                  <a:pt x="660" y="300"/>
                </a:lnTo>
                <a:lnTo>
                  <a:pt x="660" y="306"/>
                </a:lnTo>
                <a:lnTo>
                  <a:pt x="626" y="323"/>
                </a:lnTo>
                <a:lnTo>
                  <a:pt x="622" y="323"/>
                </a:lnTo>
                <a:lnTo>
                  <a:pt x="610" y="331"/>
                </a:lnTo>
                <a:lnTo>
                  <a:pt x="605" y="335"/>
                </a:lnTo>
                <a:lnTo>
                  <a:pt x="605" y="338"/>
                </a:lnTo>
                <a:lnTo>
                  <a:pt x="595" y="340"/>
                </a:lnTo>
                <a:lnTo>
                  <a:pt x="578" y="340"/>
                </a:lnTo>
                <a:lnTo>
                  <a:pt x="572" y="342"/>
                </a:lnTo>
                <a:lnTo>
                  <a:pt x="570" y="342"/>
                </a:lnTo>
                <a:lnTo>
                  <a:pt x="563" y="344"/>
                </a:lnTo>
                <a:lnTo>
                  <a:pt x="551" y="344"/>
                </a:lnTo>
                <a:lnTo>
                  <a:pt x="547" y="344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0" name="Rectangle 57"/>
          <p:cNvSpPr>
            <a:spLocks noChangeArrowheads="1"/>
          </p:cNvSpPr>
          <p:nvPr/>
        </p:nvSpPr>
        <p:spPr bwMode="auto">
          <a:xfrm>
            <a:off x="5772150" y="4168775"/>
            <a:ext cx="1588" cy="26988"/>
          </a:xfrm>
          <a:prstGeom prst="rect">
            <a:avLst/>
          </a:pr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1" name="Freeform 58"/>
          <p:cNvSpPr>
            <a:spLocks/>
          </p:cNvSpPr>
          <p:nvPr/>
        </p:nvSpPr>
        <p:spPr bwMode="auto">
          <a:xfrm>
            <a:off x="6092825" y="2120900"/>
            <a:ext cx="650875" cy="904875"/>
          </a:xfrm>
          <a:custGeom>
            <a:avLst/>
            <a:gdLst>
              <a:gd name="T0" fmla="*/ 2147483647 w 410"/>
              <a:gd name="T1" fmla="*/ 2147483647 h 570"/>
              <a:gd name="T2" fmla="*/ 2147483647 w 410"/>
              <a:gd name="T3" fmla="*/ 2147483647 h 570"/>
              <a:gd name="T4" fmla="*/ 2147483647 w 410"/>
              <a:gd name="T5" fmla="*/ 2147483647 h 570"/>
              <a:gd name="T6" fmla="*/ 2147483647 w 410"/>
              <a:gd name="T7" fmla="*/ 2147483647 h 570"/>
              <a:gd name="T8" fmla="*/ 2147483647 w 410"/>
              <a:gd name="T9" fmla="*/ 2147483647 h 570"/>
              <a:gd name="T10" fmla="*/ 2147483647 w 410"/>
              <a:gd name="T11" fmla="*/ 2147483647 h 570"/>
              <a:gd name="T12" fmla="*/ 2147483647 w 410"/>
              <a:gd name="T13" fmla="*/ 2147483647 h 570"/>
              <a:gd name="T14" fmla="*/ 2147483647 w 410"/>
              <a:gd name="T15" fmla="*/ 2147483647 h 570"/>
              <a:gd name="T16" fmla="*/ 2147483647 w 410"/>
              <a:gd name="T17" fmla="*/ 2147483647 h 570"/>
              <a:gd name="T18" fmla="*/ 2147483647 w 410"/>
              <a:gd name="T19" fmla="*/ 2147483647 h 570"/>
              <a:gd name="T20" fmla="*/ 2147483647 w 410"/>
              <a:gd name="T21" fmla="*/ 2147483647 h 570"/>
              <a:gd name="T22" fmla="*/ 2147483647 w 410"/>
              <a:gd name="T23" fmla="*/ 2147483647 h 570"/>
              <a:gd name="T24" fmla="*/ 2147483647 w 410"/>
              <a:gd name="T25" fmla="*/ 2147483647 h 570"/>
              <a:gd name="T26" fmla="*/ 2147483647 w 410"/>
              <a:gd name="T27" fmla="*/ 2147483647 h 570"/>
              <a:gd name="T28" fmla="*/ 2147483647 w 410"/>
              <a:gd name="T29" fmla="*/ 2147483647 h 570"/>
              <a:gd name="T30" fmla="*/ 2147483647 w 410"/>
              <a:gd name="T31" fmla="*/ 2147483647 h 570"/>
              <a:gd name="T32" fmla="*/ 2147483647 w 410"/>
              <a:gd name="T33" fmla="*/ 2147483647 h 570"/>
              <a:gd name="T34" fmla="*/ 2147483647 w 410"/>
              <a:gd name="T35" fmla="*/ 2147483647 h 570"/>
              <a:gd name="T36" fmla="*/ 2147483647 w 410"/>
              <a:gd name="T37" fmla="*/ 2147483647 h 570"/>
              <a:gd name="T38" fmla="*/ 2147483647 w 410"/>
              <a:gd name="T39" fmla="*/ 2147483647 h 570"/>
              <a:gd name="T40" fmla="*/ 2147483647 w 410"/>
              <a:gd name="T41" fmla="*/ 2147483647 h 570"/>
              <a:gd name="T42" fmla="*/ 2147483647 w 410"/>
              <a:gd name="T43" fmla="*/ 2147483647 h 570"/>
              <a:gd name="T44" fmla="*/ 2147483647 w 410"/>
              <a:gd name="T45" fmla="*/ 2147483647 h 570"/>
              <a:gd name="T46" fmla="*/ 2147483647 w 410"/>
              <a:gd name="T47" fmla="*/ 2147483647 h 570"/>
              <a:gd name="T48" fmla="*/ 2147483647 w 410"/>
              <a:gd name="T49" fmla="*/ 2147483647 h 570"/>
              <a:gd name="T50" fmla="*/ 2147483647 w 410"/>
              <a:gd name="T51" fmla="*/ 2147483647 h 570"/>
              <a:gd name="T52" fmla="*/ 2147483647 w 410"/>
              <a:gd name="T53" fmla="*/ 2147483647 h 570"/>
              <a:gd name="T54" fmla="*/ 2147483647 w 410"/>
              <a:gd name="T55" fmla="*/ 2147483647 h 570"/>
              <a:gd name="T56" fmla="*/ 2147483647 w 410"/>
              <a:gd name="T57" fmla="*/ 2147483647 h 570"/>
              <a:gd name="T58" fmla="*/ 2147483647 w 410"/>
              <a:gd name="T59" fmla="*/ 2147483647 h 570"/>
              <a:gd name="T60" fmla="*/ 2147483647 w 410"/>
              <a:gd name="T61" fmla="*/ 2147483647 h 570"/>
              <a:gd name="T62" fmla="*/ 2147483647 w 410"/>
              <a:gd name="T63" fmla="*/ 2147483647 h 570"/>
              <a:gd name="T64" fmla="*/ 2147483647 w 410"/>
              <a:gd name="T65" fmla="*/ 2147483647 h 570"/>
              <a:gd name="T66" fmla="*/ 2147483647 w 410"/>
              <a:gd name="T67" fmla="*/ 2147483647 h 570"/>
              <a:gd name="T68" fmla="*/ 2147483647 w 410"/>
              <a:gd name="T69" fmla="*/ 2147483647 h 570"/>
              <a:gd name="T70" fmla="*/ 2147483647 w 410"/>
              <a:gd name="T71" fmla="*/ 2147483647 h 570"/>
              <a:gd name="T72" fmla="*/ 2147483647 w 410"/>
              <a:gd name="T73" fmla="*/ 2147483647 h 570"/>
              <a:gd name="T74" fmla="*/ 2147483647 w 410"/>
              <a:gd name="T75" fmla="*/ 2147483647 h 570"/>
              <a:gd name="T76" fmla="*/ 2147483647 w 410"/>
              <a:gd name="T77" fmla="*/ 2147483647 h 570"/>
              <a:gd name="T78" fmla="*/ 2147483647 w 410"/>
              <a:gd name="T79" fmla="*/ 2147483647 h 570"/>
              <a:gd name="T80" fmla="*/ 2147483647 w 410"/>
              <a:gd name="T81" fmla="*/ 2147483647 h 570"/>
              <a:gd name="T82" fmla="*/ 2147483647 w 410"/>
              <a:gd name="T83" fmla="*/ 0 h 570"/>
              <a:gd name="T84" fmla="*/ 2147483647 w 410"/>
              <a:gd name="T85" fmla="*/ 2147483647 h 570"/>
              <a:gd name="T86" fmla="*/ 2147483647 w 410"/>
              <a:gd name="T87" fmla="*/ 2147483647 h 570"/>
              <a:gd name="T88" fmla="*/ 2147483647 w 410"/>
              <a:gd name="T89" fmla="*/ 2147483647 h 570"/>
              <a:gd name="T90" fmla="*/ 2147483647 w 410"/>
              <a:gd name="T91" fmla="*/ 2147483647 h 570"/>
              <a:gd name="T92" fmla="*/ 2147483647 w 410"/>
              <a:gd name="T93" fmla="*/ 2147483647 h 570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410"/>
              <a:gd name="T142" fmla="*/ 0 h 570"/>
              <a:gd name="T143" fmla="*/ 410 w 410"/>
              <a:gd name="T144" fmla="*/ 570 h 570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410" h="570">
                <a:moveTo>
                  <a:pt x="295" y="155"/>
                </a:moveTo>
                <a:lnTo>
                  <a:pt x="282" y="188"/>
                </a:lnTo>
                <a:lnTo>
                  <a:pt x="278" y="192"/>
                </a:lnTo>
                <a:lnTo>
                  <a:pt x="278" y="205"/>
                </a:lnTo>
                <a:lnTo>
                  <a:pt x="278" y="209"/>
                </a:lnTo>
                <a:lnTo>
                  <a:pt x="274" y="220"/>
                </a:lnTo>
                <a:lnTo>
                  <a:pt x="261" y="230"/>
                </a:lnTo>
                <a:lnTo>
                  <a:pt x="251" y="236"/>
                </a:lnTo>
                <a:lnTo>
                  <a:pt x="249" y="245"/>
                </a:lnTo>
                <a:lnTo>
                  <a:pt x="249" y="266"/>
                </a:lnTo>
                <a:lnTo>
                  <a:pt x="257" y="276"/>
                </a:lnTo>
                <a:lnTo>
                  <a:pt x="276" y="282"/>
                </a:lnTo>
                <a:lnTo>
                  <a:pt x="282" y="278"/>
                </a:lnTo>
                <a:lnTo>
                  <a:pt x="291" y="264"/>
                </a:lnTo>
                <a:lnTo>
                  <a:pt x="295" y="262"/>
                </a:lnTo>
                <a:lnTo>
                  <a:pt x="299" y="245"/>
                </a:lnTo>
                <a:lnTo>
                  <a:pt x="303" y="238"/>
                </a:lnTo>
                <a:lnTo>
                  <a:pt x="299" y="234"/>
                </a:lnTo>
                <a:lnTo>
                  <a:pt x="308" y="230"/>
                </a:lnTo>
                <a:lnTo>
                  <a:pt x="312" y="224"/>
                </a:lnTo>
                <a:lnTo>
                  <a:pt x="322" y="220"/>
                </a:lnTo>
                <a:lnTo>
                  <a:pt x="335" y="209"/>
                </a:lnTo>
                <a:lnTo>
                  <a:pt x="341" y="207"/>
                </a:lnTo>
                <a:lnTo>
                  <a:pt x="358" y="213"/>
                </a:lnTo>
                <a:lnTo>
                  <a:pt x="368" y="230"/>
                </a:lnTo>
                <a:lnTo>
                  <a:pt x="379" y="253"/>
                </a:lnTo>
                <a:lnTo>
                  <a:pt x="391" y="297"/>
                </a:lnTo>
                <a:lnTo>
                  <a:pt x="396" y="312"/>
                </a:lnTo>
                <a:lnTo>
                  <a:pt x="398" y="322"/>
                </a:lnTo>
                <a:lnTo>
                  <a:pt x="410" y="347"/>
                </a:lnTo>
                <a:lnTo>
                  <a:pt x="408" y="396"/>
                </a:lnTo>
                <a:lnTo>
                  <a:pt x="393" y="412"/>
                </a:lnTo>
                <a:lnTo>
                  <a:pt x="391" y="400"/>
                </a:lnTo>
                <a:lnTo>
                  <a:pt x="398" y="391"/>
                </a:lnTo>
                <a:lnTo>
                  <a:pt x="387" y="391"/>
                </a:lnTo>
                <a:lnTo>
                  <a:pt x="379" y="400"/>
                </a:lnTo>
                <a:lnTo>
                  <a:pt x="375" y="419"/>
                </a:lnTo>
                <a:lnTo>
                  <a:pt x="379" y="427"/>
                </a:lnTo>
                <a:lnTo>
                  <a:pt x="375" y="440"/>
                </a:lnTo>
                <a:lnTo>
                  <a:pt x="368" y="444"/>
                </a:lnTo>
                <a:lnTo>
                  <a:pt x="358" y="456"/>
                </a:lnTo>
                <a:lnTo>
                  <a:pt x="356" y="488"/>
                </a:lnTo>
                <a:lnTo>
                  <a:pt x="339" y="511"/>
                </a:lnTo>
                <a:lnTo>
                  <a:pt x="337" y="528"/>
                </a:lnTo>
                <a:lnTo>
                  <a:pt x="335" y="532"/>
                </a:lnTo>
                <a:lnTo>
                  <a:pt x="324" y="532"/>
                </a:lnTo>
                <a:lnTo>
                  <a:pt x="320" y="534"/>
                </a:lnTo>
                <a:lnTo>
                  <a:pt x="303" y="536"/>
                </a:lnTo>
                <a:lnTo>
                  <a:pt x="293" y="538"/>
                </a:lnTo>
                <a:lnTo>
                  <a:pt x="264" y="544"/>
                </a:lnTo>
                <a:lnTo>
                  <a:pt x="245" y="547"/>
                </a:lnTo>
                <a:lnTo>
                  <a:pt x="243" y="547"/>
                </a:lnTo>
                <a:lnTo>
                  <a:pt x="234" y="549"/>
                </a:lnTo>
                <a:lnTo>
                  <a:pt x="207" y="553"/>
                </a:lnTo>
                <a:lnTo>
                  <a:pt x="203" y="555"/>
                </a:lnTo>
                <a:lnTo>
                  <a:pt x="201" y="544"/>
                </a:lnTo>
                <a:lnTo>
                  <a:pt x="199" y="544"/>
                </a:lnTo>
                <a:lnTo>
                  <a:pt x="184" y="549"/>
                </a:lnTo>
                <a:lnTo>
                  <a:pt x="169" y="549"/>
                </a:lnTo>
                <a:lnTo>
                  <a:pt x="163" y="553"/>
                </a:lnTo>
                <a:lnTo>
                  <a:pt x="161" y="553"/>
                </a:lnTo>
                <a:lnTo>
                  <a:pt x="159" y="553"/>
                </a:lnTo>
                <a:lnTo>
                  <a:pt x="155" y="553"/>
                </a:lnTo>
                <a:lnTo>
                  <a:pt x="146" y="553"/>
                </a:lnTo>
                <a:lnTo>
                  <a:pt x="134" y="555"/>
                </a:lnTo>
                <a:lnTo>
                  <a:pt x="117" y="557"/>
                </a:lnTo>
                <a:lnTo>
                  <a:pt x="108" y="557"/>
                </a:lnTo>
                <a:lnTo>
                  <a:pt x="83" y="561"/>
                </a:lnTo>
                <a:lnTo>
                  <a:pt x="77" y="561"/>
                </a:lnTo>
                <a:lnTo>
                  <a:pt x="62" y="563"/>
                </a:lnTo>
                <a:lnTo>
                  <a:pt x="60" y="563"/>
                </a:lnTo>
                <a:lnTo>
                  <a:pt x="48" y="565"/>
                </a:lnTo>
                <a:lnTo>
                  <a:pt x="33" y="565"/>
                </a:lnTo>
                <a:lnTo>
                  <a:pt x="23" y="567"/>
                </a:lnTo>
                <a:lnTo>
                  <a:pt x="10" y="570"/>
                </a:lnTo>
                <a:lnTo>
                  <a:pt x="4" y="570"/>
                </a:lnTo>
                <a:lnTo>
                  <a:pt x="16" y="557"/>
                </a:lnTo>
                <a:lnTo>
                  <a:pt x="29" y="523"/>
                </a:lnTo>
                <a:lnTo>
                  <a:pt x="41" y="498"/>
                </a:lnTo>
                <a:lnTo>
                  <a:pt x="39" y="498"/>
                </a:lnTo>
                <a:lnTo>
                  <a:pt x="41" y="498"/>
                </a:lnTo>
                <a:lnTo>
                  <a:pt x="48" y="475"/>
                </a:lnTo>
                <a:lnTo>
                  <a:pt x="50" y="429"/>
                </a:lnTo>
                <a:lnTo>
                  <a:pt x="48" y="427"/>
                </a:lnTo>
                <a:lnTo>
                  <a:pt x="44" y="396"/>
                </a:lnTo>
                <a:lnTo>
                  <a:pt x="35" y="379"/>
                </a:lnTo>
                <a:lnTo>
                  <a:pt x="12" y="335"/>
                </a:lnTo>
                <a:lnTo>
                  <a:pt x="6" y="301"/>
                </a:lnTo>
                <a:lnTo>
                  <a:pt x="8" y="299"/>
                </a:lnTo>
                <a:lnTo>
                  <a:pt x="10" y="287"/>
                </a:lnTo>
                <a:lnTo>
                  <a:pt x="4" y="262"/>
                </a:lnTo>
                <a:lnTo>
                  <a:pt x="0" y="259"/>
                </a:lnTo>
                <a:lnTo>
                  <a:pt x="8" y="236"/>
                </a:lnTo>
                <a:lnTo>
                  <a:pt x="18" y="209"/>
                </a:lnTo>
                <a:lnTo>
                  <a:pt x="18" y="201"/>
                </a:lnTo>
                <a:lnTo>
                  <a:pt x="18" y="188"/>
                </a:lnTo>
                <a:lnTo>
                  <a:pt x="18" y="184"/>
                </a:lnTo>
                <a:lnTo>
                  <a:pt x="14" y="169"/>
                </a:lnTo>
                <a:lnTo>
                  <a:pt x="29" y="157"/>
                </a:lnTo>
                <a:lnTo>
                  <a:pt x="29" y="153"/>
                </a:lnTo>
                <a:lnTo>
                  <a:pt x="29" y="136"/>
                </a:lnTo>
                <a:lnTo>
                  <a:pt x="33" y="136"/>
                </a:lnTo>
                <a:lnTo>
                  <a:pt x="54" y="119"/>
                </a:lnTo>
                <a:lnTo>
                  <a:pt x="71" y="96"/>
                </a:lnTo>
                <a:lnTo>
                  <a:pt x="67" y="117"/>
                </a:lnTo>
                <a:lnTo>
                  <a:pt x="71" y="148"/>
                </a:lnTo>
                <a:lnTo>
                  <a:pt x="79" y="119"/>
                </a:lnTo>
                <a:lnTo>
                  <a:pt x="81" y="136"/>
                </a:lnTo>
                <a:lnTo>
                  <a:pt x="79" y="153"/>
                </a:lnTo>
                <a:lnTo>
                  <a:pt x="88" y="136"/>
                </a:lnTo>
                <a:lnTo>
                  <a:pt x="92" y="115"/>
                </a:lnTo>
                <a:lnTo>
                  <a:pt x="88" y="88"/>
                </a:lnTo>
                <a:lnTo>
                  <a:pt x="88" y="81"/>
                </a:lnTo>
                <a:lnTo>
                  <a:pt x="98" y="69"/>
                </a:lnTo>
                <a:lnTo>
                  <a:pt x="113" y="62"/>
                </a:lnTo>
                <a:lnTo>
                  <a:pt x="121" y="60"/>
                </a:lnTo>
                <a:lnTo>
                  <a:pt x="121" y="52"/>
                </a:lnTo>
                <a:lnTo>
                  <a:pt x="108" y="44"/>
                </a:lnTo>
                <a:lnTo>
                  <a:pt x="108" y="27"/>
                </a:lnTo>
                <a:lnTo>
                  <a:pt x="115" y="23"/>
                </a:lnTo>
                <a:lnTo>
                  <a:pt x="113" y="8"/>
                </a:lnTo>
                <a:lnTo>
                  <a:pt x="134" y="6"/>
                </a:lnTo>
                <a:lnTo>
                  <a:pt x="138" y="0"/>
                </a:lnTo>
                <a:lnTo>
                  <a:pt x="144" y="4"/>
                </a:lnTo>
                <a:lnTo>
                  <a:pt x="163" y="14"/>
                </a:lnTo>
                <a:lnTo>
                  <a:pt x="190" y="14"/>
                </a:lnTo>
                <a:lnTo>
                  <a:pt x="201" y="31"/>
                </a:lnTo>
                <a:lnTo>
                  <a:pt x="224" y="35"/>
                </a:lnTo>
                <a:lnTo>
                  <a:pt x="247" y="44"/>
                </a:lnTo>
                <a:lnTo>
                  <a:pt x="261" y="44"/>
                </a:lnTo>
                <a:lnTo>
                  <a:pt x="274" y="60"/>
                </a:lnTo>
                <a:lnTo>
                  <a:pt x="287" y="81"/>
                </a:lnTo>
                <a:lnTo>
                  <a:pt x="276" y="79"/>
                </a:lnTo>
                <a:lnTo>
                  <a:pt x="274" y="90"/>
                </a:lnTo>
                <a:lnTo>
                  <a:pt x="282" y="100"/>
                </a:lnTo>
                <a:lnTo>
                  <a:pt x="287" y="104"/>
                </a:lnTo>
                <a:lnTo>
                  <a:pt x="287" y="109"/>
                </a:lnTo>
                <a:lnTo>
                  <a:pt x="291" y="123"/>
                </a:lnTo>
                <a:lnTo>
                  <a:pt x="295" y="155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2" name="Freeform 59"/>
          <p:cNvSpPr>
            <a:spLocks/>
          </p:cNvSpPr>
          <p:nvPr/>
        </p:nvSpPr>
        <p:spPr bwMode="auto">
          <a:xfrm>
            <a:off x="5453063" y="1827213"/>
            <a:ext cx="1038225" cy="492125"/>
          </a:xfrm>
          <a:custGeom>
            <a:avLst/>
            <a:gdLst>
              <a:gd name="T0" fmla="*/ 2147483647 w 654"/>
              <a:gd name="T1" fmla="*/ 2147483647 h 310"/>
              <a:gd name="T2" fmla="*/ 2147483647 w 654"/>
              <a:gd name="T3" fmla="*/ 2147483647 h 310"/>
              <a:gd name="T4" fmla="*/ 2147483647 w 654"/>
              <a:gd name="T5" fmla="*/ 2147483647 h 310"/>
              <a:gd name="T6" fmla="*/ 2147483647 w 654"/>
              <a:gd name="T7" fmla="*/ 2147483647 h 310"/>
              <a:gd name="T8" fmla="*/ 2147483647 w 654"/>
              <a:gd name="T9" fmla="*/ 2147483647 h 310"/>
              <a:gd name="T10" fmla="*/ 2147483647 w 654"/>
              <a:gd name="T11" fmla="*/ 2147483647 h 310"/>
              <a:gd name="T12" fmla="*/ 2147483647 w 654"/>
              <a:gd name="T13" fmla="*/ 2147483647 h 310"/>
              <a:gd name="T14" fmla="*/ 2147483647 w 654"/>
              <a:gd name="T15" fmla="*/ 2147483647 h 310"/>
              <a:gd name="T16" fmla="*/ 2147483647 w 654"/>
              <a:gd name="T17" fmla="*/ 2147483647 h 310"/>
              <a:gd name="T18" fmla="*/ 2147483647 w 654"/>
              <a:gd name="T19" fmla="*/ 2147483647 h 310"/>
              <a:gd name="T20" fmla="*/ 2147483647 w 654"/>
              <a:gd name="T21" fmla="*/ 2147483647 h 310"/>
              <a:gd name="T22" fmla="*/ 2147483647 w 654"/>
              <a:gd name="T23" fmla="*/ 2147483647 h 310"/>
              <a:gd name="T24" fmla="*/ 2147483647 w 654"/>
              <a:gd name="T25" fmla="*/ 2147483647 h 310"/>
              <a:gd name="T26" fmla="*/ 2147483647 w 654"/>
              <a:gd name="T27" fmla="*/ 2147483647 h 310"/>
              <a:gd name="T28" fmla="*/ 2147483647 w 654"/>
              <a:gd name="T29" fmla="*/ 2147483647 h 310"/>
              <a:gd name="T30" fmla="*/ 2147483647 w 654"/>
              <a:gd name="T31" fmla="*/ 2147483647 h 310"/>
              <a:gd name="T32" fmla="*/ 2147483647 w 654"/>
              <a:gd name="T33" fmla="*/ 2147483647 h 310"/>
              <a:gd name="T34" fmla="*/ 2147483647 w 654"/>
              <a:gd name="T35" fmla="*/ 2147483647 h 310"/>
              <a:gd name="T36" fmla="*/ 2147483647 w 654"/>
              <a:gd name="T37" fmla="*/ 2147483647 h 310"/>
              <a:gd name="T38" fmla="*/ 2147483647 w 654"/>
              <a:gd name="T39" fmla="*/ 2147483647 h 310"/>
              <a:gd name="T40" fmla="*/ 2147483647 w 654"/>
              <a:gd name="T41" fmla="*/ 2147483647 h 310"/>
              <a:gd name="T42" fmla="*/ 2147483647 w 654"/>
              <a:gd name="T43" fmla="*/ 2147483647 h 310"/>
              <a:gd name="T44" fmla="*/ 2147483647 w 654"/>
              <a:gd name="T45" fmla="*/ 0 h 310"/>
              <a:gd name="T46" fmla="*/ 2147483647 w 654"/>
              <a:gd name="T47" fmla="*/ 2147483647 h 310"/>
              <a:gd name="T48" fmla="*/ 2147483647 w 654"/>
              <a:gd name="T49" fmla="*/ 2147483647 h 310"/>
              <a:gd name="T50" fmla="*/ 2147483647 w 654"/>
              <a:gd name="T51" fmla="*/ 2147483647 h 310"/>
              <a:gd name="T52" fmla="*/ 2147483647 w 654"/>
              <a:gd name="T53" fmla="*/ 2147483647 h 310"/>
              <a:gd name="T54" fmla="*/ 2147483647 w 654"/>
              <a:gd name="T55" fmla="*/ 2147483647 h 310"/>
              <a:gd name="T56" fmla="*/ 2147483647 w 654"/>
              <a:gd name="T57" fmla="*/ 2147483647 h 310"/>
              <a:gd name="T58" fmla="*/ 2147483647 w 654"/>
              <a:gd name="T59" fmla="*/ 2147483647 h 310"/>
              <a:gd name="T60" fmla="*/ 2147483647 w 654"/>
              <a:gd name="T61" fmla="*/ 2147483647 h 310"/>
              <a:gd name="T62" fmla="*/ 2147483647 w 654"/>
              <a:gd name="T63" fmla="*/ 2147483647 h 310"/>
              <a:gd name="T64" fmla="*/ 2147483647 w 654"/>
              <a:gd name="T65" fmla="*/ 2147483647 h 310"/>
              <a:gd name="T66" fmla="*/ 2147483647 w 654"/>
              <a:gd name="T67" fmla="*/ 2147483647 h 310"/>
              <a:gd name="T68" fmla="*/ 2147483647 w 654"/>
              <a:gd name="T69" fmla="*/ 2147483647 h 310"/>
              <a:gd name="T70" fmla="*/ 2147483647 w 654"/>
              <a:gd name="T71" fmla="*/ 2147483647 h 310"/>
              <a:gd name="T72" fmla="*/ 2147483647 w 654"/>
              <a:gd name="T73" fmla="*/ 2147483647 h 310"/>
              <a:gd name="T74" fmla="*/ 2147483647 w 654"/>
              <a:gd name="T75" fmla="*/ 2147483647 h 310"/>
              <a:gd name="T76" fmla="*/ 2147483647 w 654"/>
              <a:gd name="T77" fmla="*/ 2147483647 h 310"/>
              <a:gd name="T78" fmla="*/ 2147483647 w 654"/>
              <a:gd name="T79" fmla="*/ 2147483647 h 310"/>
              <a:gd name="T80" fmla="*/ 2147483647 w 654"/>
              <a:gd name="T81" fmla="*/ 2147483647 h 310"/>
              <a:gd name="T82" fmla="*/ 2147483647 w 654"/>
              <a:gd name="T83" fmla="*/ 2147483647 h 310"/>
              <a:gd name="T84" fmla="*/ 2147483647 w 654"/>
              <a:gd name="T85" fmla="*/ 2147483647 h 310"/>
              <a:gd name="T86" fmla="*/ 2147483647 w 654"/>
              <a:gd name="T87" fmla="*/ 2147483647 h 310"/>
              <a:gd name="T88" fmla="*/ 2147483647 w 654"/>
              <a:gd name="T89" fmla="*/ 2147483647 h 310"/>
              <a:gd name="T90" fmla="*/ 2147483647 w 654"/>
              <a:gd name="T91" fmla="*/ 2147483647 h 310"/>
              <a:gd name="T92" fmla="*/ 2147483647 w 654"/>
              <a:gd name="T93" fmla="*/ 2147483647 h 310"/>
              <a:gd name="T94" fmla="*/ 2147483647 w 654"/>
              <a:gd name="T95" fmla="*/ 2147483647 h 310"/>
              <a:gd name="T96" fmla="*/ 2147483647 w 654"/>
              <a:gd name="T97" fmla="*/ 2147483647 h 310"/>
              <a:gd name="T98" fmla="*/ 2147483647 w 654"/>
              <a:gd name="T99" fmla="*/ 2147483647 h 310"/>
              <a:gd name="T100" fmla="*/ 2147483647 w 654"/>
              <a:gd name="T101" fmla="*/ 2147483647 h 310"/>
              <a:gd name="T102" fmla="*/ 2147483647 w 654"/>
              <a:gd name="T103" fmla="*/ 2147483647 h 310"/>
              <a:gd name="T104" fmla="*/ 2147483647 w 654"/>
              <a:gd name="T105" fmla="*/ 2147483647 h 310"/>
              <a:gd name="T106" fmla="*/ 2147483647 w 654"/>
              <a:gd name="T107" fmla="*/ 2147483647 h 31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654"/>
              <a:gd name="T163" fmla="*/ 0 h 310"/>
              <a:gd name="T164" fmla="*/ 654 w 654"/>
              <a:gd name="T165" fmla="*/ 310 h 310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654" h="310">
                <a:moveTo>
                  <a:pt x="384" y="214"/>
                </a:moveTo>
                <a:lnTo>
                  <a:pt x="367" y="216"/>
                </a:lnTo>
                <a:lnTo>
                  <a:pt x="354" y="201"/>
                </a:lnTo>
                <a:lnTo>
                  <a:pt x="348" y="218"/>
                </a:lnTo>
                <a:lnTo>
                  <a:pt x="335" y="218"/>
                </a:lnTo>
                <a:lnTo>
                  <a:pt x="331" y="210"/>
                </a:lnTo>
                <a:lnTo>
                  <a:pt x="310" y="250"/>
                </a:lnTo>
                <a:lnTo>
                  <a:pt x="291" y="291"/>
                </a:lnTo>
                <a:lnTo>
                  <a:pt x="283" y="308"/>
                </a:lnTo>
                <a:lnTo>
                  <a:pt x="285" y="310"/>
                </a:lnTo>
                <a:lnTo>
                  <a:pt x="277" y="308"/>
                </a:lnTo>
                <a:lnTo>
                  <a:pt x="252" y="231"/>
                </a:lnTo>
                <a:lnTo>
                  <a:pt x="252" y="226"/>
                </a:lnTo>
                <a:lnTo>
                  <a:pt x="239" y="226"/>
                </a:lnTo>
                <a:lnTo>
                  <a:pt x="239" y="222"/>
                </a:lnTo>
                <a:lnTo>
                  <a:pt x="233" y="226"/>
                </a:lnTo>
                <a:lnTo>
                  <a:pt x="224" y="222"/>
                </a:lnTo>
                <a:lnTo>
                  <a:pt x="231" y="214"/>
                </a:lnTo>
                <a:lnTo>
                  <a:pt x="224" y="208"/>
                </a:lnTo>
                <a:lnTo>
                  <a:pt x="212" y="201"/>
                </a:lnTo>
                <a:lnTo>
                  <a:pt x="189" y="199"/>
                </a:lnTo>
                <a:lnTo>
                  <a:pt x="174" y="201"/>
                </a:lnTo>
                <a:lnTo>
                  <a:pt x="170" y="199"/>
                </a:lnTo>
                <a:lnTo>
                  <a:pt x="166" y="197"/>
                </a:lnTo>
                <a:lnTo>
                  <a:pt x="155" y="197"/>
                </a:lnTo>
                <a:lnTo>
                  <a:pt x="147" y="193"/>
                </a:lnTo>
                <a:lnTo>
                  <a:pt x="141" y="191"/>
                </a:lnTo>
                <a:lnTo>
                  <a:pt x="130" y="187"/>
                </a:lnTo>
                <a:lnTo>
                  <a:pt x="59" y="172"/>
                </a:lnTo>
                <a:lnTo>
                  <a:pt x="53" y="172"/>
                </a:lnTo>
                <a:lnTo>
                  <a:pt x="32" y="166"/>
                </a:lnTo>
                <a:lnTo>
                  <a:pt x="23" y="149"/>
                </a:lnTo>
                <a:lnTo>
                  <a:pt x="0" y="141"/>
                </a:lnTo>
                <a:lnTo>
                  <a:pt x="19" y="132"/>
                </a:lnTo>
                <a:lnTo>
                  <a:pt x="40" y="122"/>
                </a:lnTo>
                <a:lnTo>
                  <a:pt x="50" y="109"/>
                </a:lnTo>
                <a:lnTo>
                  <a:pt x="61" y="101"/>
                </a:lnTo>
                <a:lnTo>
                  <a:pt x="73" y="101"/>
                </a:lnTo>
                <a:lnTo>
                  <a:pt x="107" y="86"/>
                </a:lnTo>
                <a:lnTo>
                  <a:pt x="134" y="67"/>
                </a:lnTo>
                <a:lnTo>
                  <a:pt x="141" y="59"/>
                </a:lnTo>
                <a:lnTo>
                  <a:pt x="159" y="40"/>
                </a:lnTo>
                <a:lnTo>
                  <a:pt x="170" y="32"/>
                </a:lnTo>
                <a:lnTo>
                  <a:pt x="178" y="17"/>
                </a:lnTo>
                <a:lnTo>
                  <a:pt x="206" y="4"/>
                </a:lnTo>
                <a:lnTo>
                  <a:pt x="214" y="0"/>
                </a:lnTo>
                <a:lnTo>
                  <a:pt x="239" y="2"/>
                </a:lnTo>
                <a:lnTo>
                  <a:pt x="241" y="6"/>
                </a:lnTo>
                <a:lnTo>
                  <a:pt x="218" y="21"/>
                </a:lnTo>
                <a:lnTo>
                  <a:pt x="197" y="40"/>
                </a:lnTo>
                <a:lnTo>
                  <a:pt x="197" y="48"/>
                </a:lnTo>
                <a:lnTo>
                  <a:pt x="189" y="59"/>
                </a:lnTo>
                <a:lnTo>
                  <a:pt x="189" y="65"/>
                </a:lnTo>
                <a:lnTo>
                  <a:pt x="178" y="78"/>
                </a:lnTo>
                <a:lnTo>
                  <a:pt x="199" y="78"/>
                </a:lnTo>
                <a:lnTo>
                  <a:pt x="218" y="78"/>
                </a:lnTo>
                <a:lnTo>
                  <a:pt x="247" y="80"/>
                </a:lnTo>
                <a:lnTo>
                  <a:pt x="262" y="92"/>
                </a:lnTo>
                <a:lnTo>
                  <a:pt x="289" y="124"/>
                </a:lnTo>
                <a:lnTo>
                  <a:pt x="310" y="124"/>
                </a:lnTo>
                <a:lnTo>
                  <a:pt x="346" y="120"/>
                </a:lnTo>
                <a:lnTo>
                  <a:pt x="350" y="115"/>
                </a:lnTo>
                <a:lnTo>
                  <a:pt x="348" y="111"/>
                </a:lnTo>
                <a:lnTo>
                  <a:pt x="354" y="115"/>
                </a:lnTo>
                <a:lnTo>
                  <a:pt x="365" y="115"/>
                </a:lnTo>
                <a:lnTo>
                  <a:pt x="400" y="90"/>
                </a:lnTo>
                <a:lnTo>
                  <a:pt x="423" y="84"/>
                </a:lnTo>
                <a:lnTo>
                  <a:pt x="434" y="84"/>
                </a:lnTo>
                <a:lnTo>
                  <a:pt x="459" y="82"/>
                </a:lnTo>
                <a:lnTo>
                  <a:pt x="480" y="67"/>
                </a:lnTo>
                <a:lnTo>
                  <a:pt x="501" y="63"/>
                </a:lnTo>
                <a:lnTo>
                  <a:pt x="503" y="99"/>
                </a:lnTo>
                <a:lnTo>
                  <a:pt x="507" y="101"/>
                </a:lnTo>
                <a:lnTo>
                  <a:pt x="530" y="101"/>
                </a:lnTo>
                <a:lnTo>
                  <a:pt x="543" y="97"/>
                </a:lnTo>
                <a:lnTo>
                  <a:pt x="549" y="103"/>
                </a:lnTo>
                <a:lnTo>
                  <a:pt x="562" y="90"/>
                </a:lnTo>
                <a:lnTo>
                  <a:pt x="574" y="90"/>
                </a:lnTo>
                <a:lnTo>
                  <a:pt x="583" y="84"/>
                </a:lnTo>
                <a:lnTo>
                  <a:pt x="587" y="84"/>
                </a:lnTo>
                <a:lnTo>
                  <a:pt x="589" y="86"/>
                </a:lnTo>
                <a:lnTo>
                  <a:pt x="589" y="105"/>
                </a:lnTo>
                <a:lnTo>
                  <a:pt x="599" y="128"/>
                </a:lnTo>
                <a:lnTo>
                  <a:pt x="606" y="132"/>
                </a:lnTo>
                <a:lnTo>
                  <a:pt x="612" y="145"/>
                </a:lnTo>
                <a:lnTo>
                  <a:pt x="616" y="143"/>
                </a:lnTo>
                <a:lnTo>
                  <a:pt x="623" y="134"/>
                </a:lnTo>
                <a:lnTo>
                  <a:pt x="631" y="138"/>
                </a:lnTo>
                <a:lnTo>
                  <a:pt x="641" y="134"/>
                </a:lnTo>
                <a:lnTo>
                  <a:pt x="654" y="145"/>
                </a:lnTo>
                <a:lnTo>
                  <a:pt x="646" y="155"/>
                </a:lnTo>
                <a:lnTo>
                  <a:pt x="633" y="155"/>
                </a:lnTo>
                <a:lnTo>
                  <a:pt x="620" y="155"/>
                </a:lnTo>
                <a:lnTo>
                  <a:pt x="608" y="157"/>
                </a:lnTo>
                <a:lnTo>
                  <a:pt x="599" y="155"/>
                </a:lnTo>
                <a:lnTo>
                  <a:pt x="574" y="166"/>
                </a:lnTo>
                <a:lnTo>
                  <a:pt x="549" y="153"/>
                </a:lnTo>
                <a:lnTo>
                  <a:pt x="545" y="159"/>
                </a:lnTo>
                <a:lnTo>
                  <a:pt x="543" y="182"/>
                </a:lnTo>
                <a:lnTo>
                  <a:pt x="516" y="164"/>
                </a:lnTo>
                <a:lnTo>
                  <a:pt x="503" y="159"/>
                </a:lnTo>
                <a:lnTo>
                  <a:pt x="467" y="155"/>
                </a:lnTo>
                <a:lnTo>
                  <a:pt x="457" y="172"/>
                </a:lnTo>
                <a:lnTo>
                  <a:pt x="444" y="176"/>
                </a:lnTo>
                <a:lnTo>
                  <a:pt x="434" y="178"/>
                </a:lnTo>
                <a:lnTo>
                  <a:pt x="428" y="182"/>
                </a:lnTo>
                <a:lnTo>
                  <a:pt x="411" y="180"/>
                </a:lnTo>
                <a:lnTo>
                  <a:pt x="398" y="185"/>
                </a:lnTo>
                <a:lnTo>
                  <a:pt x="384" y="214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3" name="Freeform 60"/>
          <p:cNvSpPr>
            <a:spLocks/>
          </p:cNvSpPr>
          <p:nvPr/>
        </p:nvSpPr>
        <p:spPr bwMode="auto">
          <a:xfrm>
            <a:off x="6330950" y="2106613"/>
            <a:ext cx="41275" cy="26987"/>
          </a:xfrm>
          <a:custGeom>
            <a:avLst/>
            <a:gdLst>
              <a:gd name="T0" fmla="*/ 0 w 26"/>
              <a:gd name="T1" fmla="*/ 2147483647 h 17"/>
              <a:gd name="T2" fmla="*/ 0 w 26"/>
              <a:gd name="T3" fmla="*/ 0 h 17"/>
              <a:gd name="T4" fmla="*/ 2147483647 w 26"/>
              <a:gd name="T5" fmla="*/ 2147483647 h 17"/>
              <a:gd name="T6" fmla="*/ 2147483647 w 26"/>
              <a:gd name="T7" fmla="*/ 2147483647 h 17"/>
              <a:gd name="T8" fmla="*/ 0 w 26"/>
              <a:gd name="T9" fmla="*/ 2147483647 h 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"/>
              <a:gd name="T16" fmla="*/ 0 h 17"/>
              <a:gd name="T17" fmla="*/ 26 w 26"/>
              <a:gd name="T18" fmla="*/ 17 h 1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" h="17">
                <a:moveTo>
                  <a:pt x="0" y="4"/>
                </a:moveTo>
                <a:lnTo>
                  <a:pt x="0" y="0"/>
                </a:lnTo>
                <a:lnTo>
                  <a:pt x="26" y="15"/>
                </a:lnTo>
                <a:lnTo>
                  <a:pt x="17" y="17"/>
                </a:lnTo>
                <a:lnTo>
                  <a:pt x="0" y="4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4" name="Freeform 61"/>
          <p:cNvSpPr>
            <a:spLocks/>
          </p:cNvSpPr>
          <p:nvPr/>
        </p:nvSpPr>
        <p:spPr bwMode="auto">
          <a:xfrm>
            <a:off x="6411913" y="2825750"/>
            <a:ext cx="717550" cy="811213"/>
          </a:xfrm>
          <a:custGeom>
            <a:avLst/>
            <a:gdLst>
              <a:gd name="T0" fmla="*/ 2147483647 w 452"/>
              <a:gd name="T1" fmla="*/ 2147483647 h 511"/>
              <a:gd name="T2" fmla="*/ 2147483647 w 452"/>
              <a:gd name="T3" fmla="*/ 2147483647 h 511"/>
              <a:gd name="T4" fmla="*/ 2147483647 w 452"/>
              <a:gd name="T5" fmla="*/ 2147483647 h 511"/>
              <a:gd name="T6" fmla="*/ 2147483647 w 452"/>
              <a:gd name="T7" fmla="*/ 2147483647 h 511"/>
              <a:gd name="T8" fmla="*/ 2147483647 w 452"/>
              <a:gd name="T9" fmla="*/ 2147483647 h 511"/>
              <a:gd name="T10" fmla="*/ 2147483647 w 452"/>
              <a:gd name="T11" fmla="*/ 2147483647 h 511"/>
              <a:gd name="T12" fmla="*/ 2147483647 w 452"/>
              <a:gd name="T13" fmla="*/ 2147483647 h 511"/>
              <a:gd name="T14" fmla="*/ 2147483647 w 452"/>
              <a:gd name="T15" fmla="*/ 2147483647 h 511"/>
              <a:gd name="T16" fmla="*/ 2147483647 w 452"/>
              <a:gd name="T17" fmla="*/ 2147483647 h 511"/>
              <a:gd name="T18" fmla="*/ 2147483647 w 452"/>
              <a:gd name="T19" fmla="*/ 2147483647 h 511"/>
              <a:gd name="T20" fmla="*/ 2147483647 w 452"/>
              <a:gd name="T21" fmla="*/ 2147483647 h 511"/>
              <a:gd name="T22" fmla="*/ 2147483647 w 452"/>
              <a:gd name="T23" fmla="*/ 2147483647 h 511"/>
              <a:gd name="T24" fmla="*/ 2147483647 w 452"/>
              <a:gd name="T25" fmla="*/ 2147483647 h 511"/>
              <a:gd name="T26" fmla="*/ 2147483647 w 452"/>
              <a:gd name="T27" fmla="*/ 2147483647 h 511"/>
              <a:gd name="T28" fmla="*/ 2147483647 w 452"/>
              <a:gd name="T29" fmla="*/ 2147483647 h 511"/>
              <a:gd name="T30" fmla="*/ 2147483647 w 452"/>
              <a:gd name="T31" fmla="*/ 2147483647 h 511"/>
              <a:gd name="T32" fmla="*/ 2147483647 w 452"/>
              <a:gd name="T33" fmla="*/ 2147483647 h 511"/>
              <a:gd name="T34" fmla="*/ 2147483647 w 452"/>
              <a:gd name="T35" fmla="*/ 2147483647 h 511"/>
              <a:gd name="T36" fmla="*/ 2147483647 w 452"/>
              <a:gd name="T37" fmla="*/ 2147483647 h 511"/>
              <a:gd name="T38" fmla="*/ 2147483647 w 452"/>
              <a:gd name="T39" fmla="*/ 2147483647 h 511"/>
              <a:gd name="T40" fmla="*/ 2147483647 w 452"/>
              <a:gd name="T41" fmla="*/ 2147483647 h 511"/>
              <a:gd name="T42" fmla="*/ 2147483647 w 452"/>
              <a:gd name="T43" fmla="*/ 2147483647 h 511"/>
              <a:gd name="T44" fmla="*/ 2147483647 w 452"/>
              <a:gd name="T45" fmla="*/ 2147483647 h 511"/>
              <a:gd name="T46" fmla="*/ 2147483647 w 452"/>
              <a:gd name="T47" fmla="*/ 2147483647 h 511"/>
              <a:gd name="T48" fmla="*/ 2147483647 w 452"/>
              <a:gd name="T49" fmla="*/ 2147483647 h 511"/>
              <a:gd name="T50" fmla="*/ 2147483647 w 452"/>
              <a:gd name="T51" fmla="*/ 2147483647 h 511"/>
              <a:gd name="T52" fmla="*/ 2147483647 w 452"/>
              <a:gd name="T53" fmla="*/ 2147483647 h 511"/>
              <a:gd name="T54" fmla="*/ 2147483647 w 452"/>
              <a:gd name="T55" fmla="*/ 2147483647 h 511"/>
              <a:gd name="T56" fmla="*/ 2147483647 w 452"/>
              <a:gd name="T57" fmla="*/ 2147483647 h 511"/>
              <a:gd name="T58" fmla="*/ 2147483647 w 452"/>
              <a:gd name="T59" fmla="*/ 2147483647 h 511"/>
              <a:gd name="T60" fmla="*/ 2147483647 w 452"/>
              <a:gd name="T61" fmla="*/ 2147483647 h 511"/>
              <a:gd name="T62" fmla="*/ 2147483647 w 452"/>
              <a:gd name="T63" fmla="*/ 2147483647 h 511"/>
              <a:gd name="T64" fmla="*/ 2147483647 w 452"/>
              <a:gd name="T65" fmla="*/ 2147483647 h 511"/>
              <a:gd name="T66" fmla="*/ 2147483647 w 452"/>
              <a:gd name="T67" fmla="*/ 2147483647 h 511"/>
              <a:gd name="T68" fmla="*/ 2147483647 w 452"/>
              <a:gd name="T69" fmla="*/ 2147483647 h 511"/>
              <a:gd name="T70" fmla="*/ 2147483647 w 452"/>
              <a:gd name="T71" fmla="*/ 2147483647 h 511"/>
              <a:gd name="T72" fmla="*/ 2147483647 w 452"/>
              <a:gd name="T73" fmla="*/ 2147483647 h 511"/>
              <a:gd name="T74" fmla="*/ 2147483647 w 452"/>
              <a:gd name="T75" fmla="*/ 2147483647 h 511"/>
              <a:gd name="T76" fmla="*/ 2147483647 w 452"/>
              <a:gd name="T77" fmla="*/ 2147483647 h 511"/>
              <a:gd name="T78" fmla="*/ 2147483647 w 452"/>
              <a:gd name="T79" fmla="*/ 2147483647 h 511"/>
              <a:gd name="T80" fmla="*/ 2147483647 w 452"/>
              <a:gd name="T81" fmla="*/ 2147483647 h 511"/>
              <a:gd name="T82" fmla="*/ 2147483647 w 452"/>
              <a:gd name="T83" fmla="*/ 2147483647 h 511"/>
              <a:gd name="T84" fmla="*/ 2147483647 w 452"/>
              <a:gd name="T85" fmla="*/ 2147483647 h 511"/>
              <a:gd name="T86" fmla="*/ 2147483647 w 452"/>
              <a:gd name="T87" fmla="*/ 2147483647 h 511"/>
              <a:gd name="T88" fmla="*/ 2147483647 w 452"/>
              <a:gd name="T89" fmla="*/ 2147483647 h 511"/>
              <a:gd name="T90" fmla="*/ 2147483647 w 452"/>
              <a:gd name="T91" fmla="*/ 2147483647 h 511"/>
              <a:gd name="T92" fmla="*/ 2147483647 w 452"/>
              <a:gd name="T93" fmla="*/ 2147483647 h 511"/>
              <a:gd name="T94" fmla="*/ 2147483647 w 452"/>
              <a:gd name="T95" fmla="*/ 2147483647 h 511"/>
              <a:gd name="T96" fmla="*/ 2147483647 w 452"/>
              <a:gd name="T97" fmla="*/ 2147483647 h 511"/>
              <a:gd name="T98" fmla="*/ 2147483647 w 452"/>
              <a:gd name="T99" fmla="*/ 2147483647 h 511"/>
              <a:gd name="T100" fmla="*/ 2147483647 w 452"/>
              <a:gd name="T101" fmla="*/ 2147483647 h 511"/>
              <a:gd name="T102" fmla="*/ 2147483647 w 452"/>
              <a:gd name="T103" fmla="*/ 2147483647 h 511"/>
              <a:gd name="T104" fmla="*/ 2147483647 w 452"/>
              <a:gd name="T105" fmla="*/ 2147483647 h 511"/>
              <a:gd name="T106" fmla="*/ 2147483647 w 452"/>
              <a:gd name="T107" fmla="*/ 2147483647 h 511"/>
              <a:gd name="T108" fmla="*/ 2147483647 w 452"/>
              <a:gd name="T109" fmla="*/ 2147483647 h 511"/>
              <a:gd name="T110" fmla="*/ 2147483647 w 452"/>
              <a:gd name="T111" fmla="*/ 2147483647 h 511"/>
              <a:gd name="T112" fmla="*/ 2147483647 w 452"/>
              <a:gd name="T113" fmla="*/ 2147483647 h 511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452"/>
              <a:gd name="T172" fmla="*/ 0 h 511"/>
              <a:gd name="T173" fmla="*/ 452 w 452"/>
              <a:gd name="T174" fmla="*/ 511 h 511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452" h="511">
                <a:moveTo>
                  <a:pt x="169" y="501"/>
                </a:moveTo>
                <a:lnTo>
                  <a:pt x="165" y="499"/>
                </a:lnTo>
                <a:lnTo>
                  <a:pt x="155" y="486"/>
                </a:lnTo>
                <a:lnTo>
                  <a:pt x="146" y="486"/>
                </a:lnTo>
                <a:lnTo>
                  <a:pt x="136" y="486"/>
                </a:lnTo>
                <a:lnTo>
                  <a:pt x="132" y="486"/>
                </a:lnTo>
                <a:lnTo>
                  <a:pt x="123" y="486"/>
                </a:lnTo>
                <a:lnTo>
                  <a:pt x="113" y="482"/>
                </a:lnTo>
                <a:lnTo>
                  <a:pt x="111" y="476"/>
                </a:lnTo>
                <a:lnTo>
                  <a:pt x="109" y="469"/>
                </a:lnTo>
                <a:lnTo>
                  <a:pt x="104" y="467"/>
                </a:lnTo>
                <a:lnTo>
                  <a:pt x="98" y="457"/>
                </a:lnTo>
                <a:lnTo>
                  <a:pt x="92" y="457"/>
                </a:lnTo>
                <a:lnTo>
                  <a:pt x="79" y="448"/>
                </a:lnTo>
                <a:lnTo>
                  <a:pt x="67" y="455"/>
                </a:lnTo>
                <a:lnTo>
                  <a:pt x="52" y="446"/>
                </a:lnTo>
                <a:lnTo>
                  <a:pt x="48" y="448"/>
                </a:lnTo>
                <a:lnTo>
                  <a:pt x="46" y="452"/>
                </a:lnTo>
                <a:lnTo>
                  <a:pt x="44" y="448"/>
                </a:lnTo>
                <a:lnTo>
                  <a:pt x="44" y="444"/>
                </a:lnTo>
                <a:lnTo>
                  <a:pt x="42" y="427"/>
                </a:lnTo>
                <a:lnTo>
                  <a:pt x="39" y="404"/>
                </a:lnTo>
                <a:lnTo>
                  <a:pt x="39" y="398"/>
                </a:lnTo>
                <a:lnTo>
                  <a:pt x="39" y="396"/>
                </a:lnTo>
                <a:lnTo>
                  <a:pt x="37" y="390"/>
                </a:lnTo>
                <a:lnTo>
                  <a:pt x="37" y="388"/>
                </a:lnTo>
                <a:lnTo>
                  <a:pt x="37" y="385"/>
                </a:lnTo>
                <a:lnTo>
                  <a:pt x="35" y="369"/>
                </a:lnTo>
                <a:lnTo>
                  <a:pt x="33" y="356"/>
                </a:lnTo>
                <a:lnTo>
                  <a:pt x="33" y="348"/>
                </a:lnTo>
                <a:lnTo>
                  <a:pt x="31" y="344"/>
                </a:lnTo>
                <a:lnTo>
                  <a:pt x="31" y="333"/>
                </a:lnTo>
                <a:lnTo>
                  <a:pt x="31" y="331"/>
                </a:lnTo>
                <a:lnTo>
                  <a:pt x="29" y="314"/>
                </a:lnTo>
                <a:lnTo>
                  <a:pt x="27" y="297"/>
                </a:lnTo>
                <a:lnTo>
                  <a:pt x="27" y="291"/>
                </a:lnTo>
                <a:lnTo>
                  <a:pt x="25" y="285"/>
                </a:lnTo>
                <a:lnTo>
                  <a:pt x="25" y="274"/>
                </a:lnTo>
                <a:lnTo>
                  <a:pt x="23" y="264"/>
                </a:lnTo>
                <a:lnTo>
                  <a:pt x="23" y="253"/>
                </a:lnTo>
                <a:lnTo>
                  <a:pt x="21" y="249"/>
                </a:lnTo>
                <a:lnTo>
                  <a:pt x="19" y="235"/>
                </a:lnTo>
                <a:lnTo>
                  <a:pt x="19" y="230"/>
                </a:lnTo>
                <a:lnTo>
                  <a:pt x="14" y="214"/>
                </a:lnTo>
                <a:lnTo>
                  <a:pt x="14" y="207"/>
                </a:lnTo>
                <a:lnTo>
                  <a:pt x="14" y="199"/>
                </a:lnTo>
                <a:lnTo>
                  <a:pt x="10" y="180"/>
                </a:lnTo>
                <a:lnTo>
                  <a:pt x="10" y="163"/>
                </a:lnTo>
                <a:lnTo>
                  <a:pt x="8" y="161"/>
                </a:lnTo>
                <a:lnTo>
                  <a:pt x="6" y="149"/>
                </a:lnTo>
                <a:lnTo>
                  <a:pt x="6" y="140"/>
                </a:lnTo>
                <a:lnTo>
                  <a:pt x="4" y="126"/>
                </a:lnTo>
                <a:lnTo>
                  <a:pt x="0" y="105"/>
                </a:lnTo>
                <a:lnTo>
                  <a:pt x="6" y="103"/>
                </a:lnTo>
                <a:lnTo>
                  <a:pt x="33" y="98"/>
                </a:lnTo>
                <a:lnTo>
                  <a:pt x="42" y="96"/>
                </a:lnTo>
                <a:lnTo>
                  <a:pt x="44" y="96"/>
                </a:lnTo>
                <a:lnTo>
                  <a:pt x="63" y="94"/>
                </a:lnTo>
                <a:lnTo>
                  <a:pt x="92" y="88"/>
                </a:lnTo>
                <a:lnTo>
                  <a:pt x="104" y="86"/>
                </a:lnTo>
                <a:lnTo>
                  <a:pt x="121" y="84"/>
                </a:lnTo>
                <a:lnTo>
                  <a:pt x="125" y="82"/>
                </a:lnTo>
                <a:lnTo>
                  <a:pt x="136" y="82"/>
                </a:lnTo>
                <a:lnTo>
                  <a:pt x="144" y="86"/>
                </a:lnTo>
                <a:lnTo>
                  <a:pt x="159" y="88"/>
                </a:lnTo>
                <a:lnTo>
                  <a:pt x="167" y="90"/>
                </a:lnTo>
                <a:lnTo>
                  <a:pt x="184" y="98"/>
                </a:lnTo>
                <a:lnTo>
                  <a:pt x="209" y="94"/>
                </a:lnTo>
                <a:lnTo>
                  <a:pt x="216" y="103"/>
                </a:lnTo>
                <a:lnTo>
                  <a:pt x="224" y="109"/>
                </a:lnTo>
                <a:lnTo>
                  <a:pt x="239" y="115"/>
                </a:lnTo>
                <a:lnTo>
                  <a:pt x="253" y="107"/>
                </a:lnTo>
                <a:lnTo>
                  <a:pt x="262" y="103"/>
                </a:lnTo>
                <a:lnTo>
                  <a:pt x="272" y="94"/>
                </a:lnTo>
                <a:lnTo>
                  <a:pt x="289" y="90"/>
                </a:lnTo>
                <a:lnTo>
                  <a:pt x="299" y="90"/>
                </a:lnTo>
                <a:lnTo>
                  <a:pt x="312" y="88"/>
                </a:lnTo>
                <a:lnTo>
                  <a:pt x="335" y="65"/>
                </a:lnTo>
                <a:lnTo>
                  <a:pt x="341" y="52"/>
                </a:lnTo>
                <a:lnTo>
                  <a:pt x="343" y="52"/>
                </a:lnTo>
                <a:lnTo>
                  <a:pt x="379" y="27"/>
                </a:lnTo>
                <a:lnTo>
                  <a:pt x="423" y="0"/>
                </a:lnTo>
                <a:lnTo>
                  <a:pt x="425" y="17"/>
                </a:lnTo>
                <a:lnTo>
                  <a:pt x="427" y="19"/>
                </a:lnTo>
                <a:lnTo>
                  <a:pt x="429" y="38"/>
                </a:lnTo>
                <a:lnTo>
                  <a:pt x="431" y="48"/>
                </a:lnTo>
                <a:lnTo>
                  <a:pt x="433" y="67"/>
                </a:lnTo>
                <a:lnTo>
                  <a:pt x="433" y="69"/>
                </a:lnTo>
                <a:lnTo>
                  <a:pt x="436" y="82"/>
                </a:lnTo>
                <a:lnTo>
                  <a:pt x="440" y="94"/>
                </a:lnTo>
                <a:lnTo>
                  <a:pt x="442" y="115"/>
                </a:lnTo>
                <a:lnTo>
                  <a:pt x="444" y="132"/>
                </a:lnTo>
                <a:lnTo>
                  <a:pt x="446" y="136"/>
                </a:lnTo>
                <a:lnTo>
                  <a:pt x="448" y="147"/>
                </a:lnTo>
                <a:lnTo>
                  <a:pt x="448" y="149"/>
                </a:lnTo>
                <a:lnTo>
                  <a:pt x="448" y="153"/>
                </a:lnTo>
                <a:lnTo>
                  <a:pt x="450" y="161"/>
                </a:lnTo>
                <a:lnTo>
                  <a:pt x="452" y="170"/>
                </a:lnTo>
                <a:lnTo>
                  <a:pt x="452" y="180"/>
                </a:lnTo>
                <a:lnTo>
                  <a:pt x="450" y="182"/>
                </a:lnTo>
                <a:lnTo>
                  <a:pt x="444" y="184"/>
                </a:lnTo>
                <a:lnTo>
                  <a:pt x="440" y="191"/>
                </a:lnTo>
                <a:lnTo>
                  <a:pt x="448" y="201"/>
                </a:lnTo>
                <a:lnTo>
                  <a:pt x="448" y="216"/>
                </a:lnTo>
                <a:lnTo>
                  <a:pt x="450" y="218"/>
                </a:lnTo>
                <a:lnTo>
                  <a:pt x="452" y="232"/>
                </a:lnTo>
                <a:lnTo>
                  <a:pt x="448" y="245"/>
                </a:lnTo>
                <a:lnTo>
                  <a:pt x="446" y="249"/>
                </a:lnTo>
                <a:lnTo>
                  <a:pt x="446" y="253"/>
                </a:lnTo>
                <a:lnTo>
                  <a:pt x="446" y="266"/>
                </a:lnTo>
                <a:lnTo>
                  <a:pt x="446" y="274"/>
                </a:lnTo>
                <a:lnTo>
                  <a:pt x="442" y="283"/>
                </a:lnTo>
                <a:lnTo>
                  <a:pt x="442" y="293"/>
                </a:lnTo>
                <a:lnTo>
                  <a:pt x="440" y="306"/>
                </a:lnTo>
                <a:lnTo>
                  <a:pt x="444" y="310"/>
                </a:lnTo>
                <a:lnTo>
                  <a:pt x="440" y="323"/>
                </a:lnTo>
                <a:lnTo>
                  <a:pt x="436" y="327"/>
                </a:lnTo>
                <a:lnTo>
                  <a:pt x="431" y="333"/>
                </a:lnTo>
                <a:lnTo>
                  <a:pt x="427" y="337"/>
                </a:lnTo>
                <a:lnTo>
                  <a:pt x="423" y="344"/>
                </a:lnTo>
                <a:lnTo>
                  <a:pt x="419" y="350"/>
                </a:lnTo>
                <a:lnTo>
                  <a:pt x="408" y="360"/>
                </a:lnTo>
                <a:lnTo>
                  <a:pt x="404" y="362"/>
                </a:lnTo>
                <a:lnTo>
                  <a:pt x="396" y="369"/>
                </a:lnTo>
                <a:lnTo>
                  <a:pt x="383" y="369"/>
                </a:lnTo>
                <a:lnTo>
                  <a:pt x="379" y="381"/>
                </a:lnTo>
                <a:lnTo>
                  <a:pt x="364" y="388"/>
                </a:lnTo>
                <a:lnTo>
                  <a:pt x="362" y="392"/>
                </a:lnTo>
                <a:lnTo>
                  <a:pt x="360" y="396"/>
                </a:lnTo>
                <a:lnTo>
                  <a:pt x="360" y="398"/>
                </a:lnTo>
                <a:lnTo>
                  <a:pt x="362" y="404"/>
                </a:lnTo>
                <a:lnTo>
                  <a:pt x="364" y="406"/>
                </a:lnTo>
                <a:lnTo>
                  <a:pt x="360" y="429"/>
                </a:lnTo>
                <a:lnTo>
                  <a:pt x="356" y="440"/>
                </a:lnTo>
                <a:lnTo>
                  <a:pt x="352" y="440"/>
                </a:lnTo>
                <a:lnTo>
                  <a:pt x="339" y="423"/>
                </a:lnTo>
                <a:lnTo>
                  <a:pt x="335" y="427"/>
                </a:lnTo>
                <a:lnTo>
                  <a:pt x="331" y="432"/>
                </a:lnTo>
                <a:lnTo>
                  <a:pt x="325" y="463"/>
                </a:lnTo>
                <a:lnTo>
                  <a:pt x="329" y="478"/>
                </a:lnTo>
                <a:lnTo>
                  <a:pt x="327" y="484"/>
                </a:lnTo>
                <a:lnTo>
                  <a:pt x="320" y="482"/>
                </a:lnTo>
                <a:lnTo>
                  <a:pt x="318" y="486"/>
                </a:lnTo>
                <a:lnTo>
                  <a:pt x="318" y="499"/>
                </a:lnTo>
                <a:lnTo>
                  <a:pt x="312" y="507"/>
                </a:lnTo>
                <a:lnTo>
                  <a:pt x="299" y="511"/>
                </a:lnTo>
                <a:lnTo>
                  <a:pt x="291" y="511"/>
                </a:lnTo>
                <a:lnTo>
                  <a:pt x="285" y="505"/>
                </a:lnTo>
                <a:lnTo>
                  <a:pt x="280" y="503"/>
                </a:lnTo>
                <a:lnTo>
                  <a:pt x="270" y="494"/>
                </a:lnTo>
                <a:lnTo>
                  <a:pt x="264" y="494"/>
                </a:lnTo>
                <a:lnTo>
                  <a:pt x="260" y="488"/>
                </a:lnTo>
                <a:lnTo>
                  <a:pt x="255" y="473"/>
                </a:lnTo>
                <a:lnTo>
                  <a:pt x="239" y="478"/>
                </a:lnTo>
                <a:lnTo>
                  <a:pt x="228" y="492"/>
                </a:lnTo>
                <a:lnTo>
                  <a:pt x="220" y="494"/>
                </a:lnTo>
                <a:lnTo>
                  <a:pt x="216" y="494"/>
                </a:lnTo>
                <a:lnTo>
                  <a:pt x="216" y="499"/>
                </a:lnTo>
                <a:lnTo>
                  <a:pt x="205" y="492"/>
                </a:lnTo>
                <a:lnTo>
                  <a:pt x="186" y="488"/>
                </a:lnTo>
                <a:lnTo>
                  <a:pt x="178" y="492"/>
                </a:lnTo>
                <a:lnTo>
                  <a:pt x="176" y="501"/>
                </a:lnTo>
                <a:lnTo>
                  <a:pt x="172" y="501"/>
                </a:lnTo>
                <a:lnTo>
                  <a:pt x="169" y="501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5" name="Freeform 62"/>
          <p:cNvSpPr>
            <a:spLocks/>
          </p:cNvSpPr>
          <p:nvPr/>
        </p:nvSpPr>
        <p:spPr bwMode="auto">
          <a:xfrm>
            <a:off x="5665788" y="4010025"/>
            <a:ext cx="1423987" cy="519113"/>
          </a:xfrm>
          <a:custGeom>
            <a:avLst/>
            <a:gdLst>
              <a:gd name="T0" fmla="*/ 2147483647 w 897"/>
              <a:gd name="T1" fmla="*/ 2147483647 h 327"/>
              <a:gd name="T2" fmla="*/ 2147483647 w 897"/>
              <a:gd name="T3" fmla="*/ 2147483647 h 327"/>
              <a:gd name="T4" fmla="*/ 2147483647 w 897"/>
              <a:gd name="T5" fmla="*/ 2147483647 h 327"/>
              <a:gd name="T6" fmla="*/ 2147483647 w 897"/>
              <a:gd name="T7" fmla="*/ 2147483647 h 327"/>
              <a:gd name="T8" fmla="*/ 2147483647 w 897"/>
              <a:gd name="T9" fmla="*/ 2147483647 h 327"/>
              <a:gd name="T10" fmla="*/ 2147483647 w 897"/>
              <a:gd name="T11" fmla="*/ 2147483647 h 327"/>
              <a:gd name="T12" fmla="*/ 2147483647 w 897"/>
              <a:gd name="T13" fmla="*/ 2147483647 h 327"/>
              <a:gd name="T14" fmla="*/ 2147483647 w 897"/>
              <a:gd name="T15" fmla="*/ 2147483647 h 327"/>
              <a:gd name="T16" fmla="*/ 2147483647 w 897"/>
              <a:gd name="T17" fmla="*/ 2147483647 h 327"/>
              <a:gd name="T18" fmla="*/ 2147483647 w 897"/>
              <a:gd name="T19" fmla="*/ 2147483647 h 327"/>
              <a:gd name="T20" fmla="*/ 2147483647 w 897"/>
              <a:gd name="T21" fmla="*/ 2147483647 h 327"/>
              <a:gd name="T22" fmla="*/ 2147483647 w 897"/>
              <a:gd name="T23" fmla="*/ 2147483647 h 327"/>
              <a:gd name="T24" fmla="*/ 2147483647 w 897"/>
              <a:gd name="T25" fmla="*/ 2147483647 h 327"/>
              <a:gd name="T26" fmla="*/ 2147483647 w 897"/>
              <a:gd name="T27" fmla="*/ 2147483647 h 327"/>
              <a:gd name="T28" fmla="*/ 2147483647 w 897"/>
              <a:gd name="T29" fmla="*/ 2147483647 h 327"/>
              <a:gd name="T30" fmla="*/ 2147483647 w 897"/>
              <a:gd name="T31" fmla="*/ 2147483647 h 327"/>
              <a:gd name="T32" fmla="*/ 2147483647 w 897"/>
              <a:gd name="T33" fmla="*/ 2147483647 h 327"/>
              <a:gd name="T34" fmla="*/ 2147483647 w 897"/>
              <a:gd name="T35" fmla="*/ 2147483647 h 327"/>
              <a:gd name="T36" fmla="*/ 2147483647 w 897"/>
              <a:gd name="T37" fmla="*/ 2147483647 h 327"/>
              <a:gd name="T38" fmla="*/ 2147483647 w 897"/>
              <a:gd name="T39" fmla="*/ 2147483647 h 327"/>
              <a:gd name="T40" fmla="*/ 2147483647 w 897"/>
              <a:gd name="T41" fmla="*/ 2147483647 h 327"/>
              <a:gd name="T42" fmla="*/ 2147483647 w 897"/>
              <a:gd name="T43" fmla="*/ 2147483647 h 327"/>
              <a:gd name="T44" fmla="*/ 2147483647 w 897"/>
              <a:gd name="T45" fmla="*/ 2147483647 h 327"/>
              <a:gd name="T46" fmla="*/ 2147483647 w 897"/>
              <a:gd name="T47" fmla="*/ 2147483647 h 327"/>
              <a:gd name="T48" fmla="*/ 2147483647 w 897"/>
              <a:gd name="T49" fmla="*/ 2147483647 h 327"/>
              <a:gd name="T50" fmla="*/ 2147483647 w 897"/>
              <a:gd name="T51" fmla="*/ 2147483647 h 327"/>
              <a:gd name="T52" fmla="*/ 2147483647 w 897"/>
              <a:gd name="T53" fmla="*/ 2147483647 h 327"/>
              <a:gd name="T54" fmla="*/ 2147483647 w 897"/>
              <a:gd name="T55" fmla="*/ 2147483647 h 327"/>
              <a:gd name="T56" fmla="*/ 2147483647 w 897"/>
              <a:gd name="T57" fmla="*/ 2147483647 h 327"/>
              <a:gd name="T58" fmla="*/ 2147483647 w 897"/>
              <a:gd name="T59" fmla="*/ 2147483647 h 327"/>
              <a:gd name="T60" fmla="*/ 2147483647 w 897"/>
              <a:gd name="T61" fmla="*/ 2147483647 h 327"/>
              <a:gd name="T62" fmla="*/ 2147483647 w 897"/>
              <a:gd name="T63" fmla="*/ 2147483647 h 327"/>
              <a:gd name="T64" fmla="*/ 2147483647 w 897"/>
              <a:gd name="T65" fmla="*/ 2147483647 h 327"/>
              <a:gd name="T66" fmla="*/ 2147483647 w 897"/>
              <a:gd name="T67" fmla="*/ 2147483647 h 327"/>
              <a:gd name="T68" fmla="*/ 2147483647 w 897"/>
              <a:gd name="T69" fmla="*/ 0 h 327"/>
              <a:gd name="T70" fmla="*/ 2147483647 w 897"/>
              <a:gd name="T71" fmla="*/ 2147483647 h 327"/>
              <a:gd name="T72" fmla="*/ 2147483647 w 897"/>
              <a:gd name="T73" fmla="*/ 2147483647 h 327"/>
              <a:gd name="T74" fmla="*/ 2147483647 w 897"/>
              <a:gd name="T75" fmla="*/ 2147483647 h 327"/>
              <a:gd name="T76" fmla="*/ 2147483647 w 897"/>
              <a:gd name="T77" fmla="*/ 2147483647 h 327"/>
              <a:gd name="T78" fmla="*/ 2147483647 w 897"/>
              <a:gd name="T79" fmla="*/ 2147483647 h 327"/>
              <a:gd name="T80" fmla="*/ 2147483647 w 897"/>
              <a:gd name="T81" fmla="*/ 2147483647 h 327"/>
              <a:gd name="T82" fmla="*/ 2147483647 w 897"/>
              <a:gd name="T83" fmla="*/ 2147483647 h 327"/>
              <a:gd name="T84" fmla="*/ 2147483647 w 897"/>
              <a:gd name="T85" fmla="*/ 2147483647 h 327"/>
              <a:gd name="T86" fmla="*/ 2147483647 w 897"/>
              <a:gd name="T87" fmla="*/ 2147483647 h 327"/>
              <a:gd name="T88" fmla="*/ 2147483647 w 897"/>
              <a:gd name="T89" fmla="*/ 2147483647 h 327"/>
              <a:gd name="T90" fmla="*/ 2147483647 w 897"/>
              <a:gd name="T91" fmla="*/ 2147483647 h 327"/>
              <a:gd name="T92" fmla="*/ 2147483647 w 897"/>
              <a:gd name="T93" fmla="*/ 2147483647 h 327"/>
              <a:gd name="T94" fmla="*/ 2147483647 w 897"/>
              <a:gd name="T95" fmla="*/ 2147483647 h 327"/>
              <a:gd name="T96" fmla="*/ 2147483647 w 897"/>
              <a:gd name="T97" fmla="*/ 2147483647 h 327"/>
              <a:gd name="T98" fmla="*/ 2147483647 w 897"/>
              <a:gd name="T99" fmla="*/ 2147483647 h 327"/>
              <a:gd name="T100" fmla="*/ 2147483647 w 897"/>
              <a:gd name="T101" fmla="*/ 2147483647 h 327"/>
              <a:gd name="T102" fmla="*/ 2147483647 w 897"/>
              <a:gd name="T103" fmla="*/ 2147483647 h 327"/>
              <a:gd name="T104" fmla="*/ 2147483647 w 897"/>
              <a:gd name="T105" fmla="*/ 2147483647 h 327"/>
              <a:gd name="T106" fmla="*/ 2147483647 w 897"/>
              <a:gd name="T107" fmla="*/ 2147483647 h 327"/>
              <a:gd name="T108" fmla="*/ 2147483647 w 897"/>
              <a:gd name="T109" fmla="*/ 2147483647 h 327"/>
              <a:gd name="T110" fmla="*/ 2147483647 w 897"/>
              <a:gd name="T111" fmla="*/ 2147483647 h 327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897"/>
              <a:gd name="T169" fmla="*/ 0 h 327"/>
              <a:gd name="T170" fmla="*/ 897 w 897"/>
              <a:gd name="T171" fmla="*/ 327 h 327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897" h="327">
                <a:moveTo>
                  <a:pt x="145" y="113"/>
                </a:moveTo>
                <a:lnTo>
                  <a:pt x="143" y="113"/>
                </a:lnTo>
                <a:lnTo>
                  <a:pt x="128" y="113"/>
                </a:lnTo>
                <a:lnTo>
                  <a:pt x="92" y="115"/>
                </a:lnTo>
                <a:lnTo>
                  <a:pt x="88" y="117"/>
                </a:lnTo>
                <a:lnTo>
                  <a:pt x="80" y="117"/>
                </a:lnTo>
                <a:lnTo>
                  <a:pt x="74" y="117"/>
                </a:lnTo>
                <a:lnTo>
                  <a:pt x="67" y="119"/>
                </a:lnTo>
                <a:lnTo>
                  <a:pt x="72" y="134"/>
                </a:lnTo>
                <a:lnTo>
                  <a:pt x="69" y="140"/>
                </a:lnTo>
                <a:lnTo>
                  <a:pt x="72" y="153"/>
                </a:lnTo>
                <a:lnTo>
                  <a:pt x="55" y="153"/>
                </a:lnTo>
                <a:lnTo>
                  <a:pt x="63" y="161"/>
                </a:lnTo>
                <a:lnTo>
                  <a:pt x="67" y="170"/>
                </a:lnTo>
                <a:lnTo>
                  <a:pt x="63" y="172"/>
                </a:lnTo>
                <a:lnTo>
                  <a:pt x="55" y="186"/>
                </a:lnTo>
                <a:lnTo>
                  <a:pt x="63" y="199"/>
                </a:lnTo>
                <a:lnTo>
                  <a:pt x="51" y="201"/>
                </a:lnTo>
                <a:lnTo>
                  <a:pt x="40" y="220"/>
                </a:lnTo>
                <a:lnTo>
                  <a:pt x="38" y="251"/>
                </a:lnTo>
                <a:lnTo>
                  <a:pt x="30" y="249"/>
                </a:lnTo>
                <a:lnTo>
                  <a:pt x="25" y="258"/>
                </a:lnTo>
                <a:lnTo>
                  <a:pt x="17" y="266"/>
                </a:lnTo>
                <a:lnTo>
                  <a:pt x="13" y="274"/>
                </a:lnTo>
                <a:lnTo>
                  <a:pt x="17" y="274"/>
                </a:lnTo>
                <a:lnTo>
                  <a:pt x="17" y="270"/>
                </a:lnTo>
                <a:lnTo>
                  <a:pt x="21" y="277"/>
                </a:lnTo>
                <a:lnTo>
                  <a:pt x="25" y="308"/>
                </a:lnTo>
                <a:lnTo>
                  <a:pt x="19" y="308"/>
                </a:lnTo>
                <a:lnTo>
                  <a:pt x="0" y="327"/>
                </a:lnTo>
                <a:lnTo>
                  <a:pt x="36" y="323"/>
                </a:lnTo>
                <a:lnTo>
                  <a:pt x="51" y="323"/>
                </a:lnTo>
                <a:lnTo>
                  <a:pt x="65" y="323"/>
                </a:lnTo>
                <a:lnTo>
                  <a:pt x="74" y="321"/>
                </a:lnTo>
                <a:lnTo>
                  <a:pt x="84" y="321"/>
                </a:lnTo>
                <a:lnTo>
                  <a:pt x="92" y="318"/>
                </a:lnTo>
                <a:lnTo>
                  <a:pt x="105" y="318"/>
                </a:lnTo>
                <a:lnTo>
                  <a:pt x="111" y="318"/>
                </a:lnTo>
                <a:lnTo>
                  <a:pt x="118" y="318"/>
                </a:lnTo>
                <a:lnTo>
                  <a:pt x="122" y="316"/>
                </a:lnTo>
                <a:lnTo>
                  <a:pt x="132" y="316"/>
                </a:lnTo>
                <a:lnTo>
                  <a:pt x="136" y="316"/>
                </a:lnTo>
                <a:lnTo>
                  <a:pt x="143" y="314"/>
                </a:lnTo>
                <a:lnTo>
                  <a:pt x="153" y="314"/>
                </a:lnTo>
                <a:lnTo>
                  <a:pt x="164" y="314"/>
                </a:lnTo>
                <a:lnTo>
                  <a:pt x="166" y="314"/>
                </a:lnTo>
                <a:lnTo>
                  <a:pt x="176" y="312"/>
                </a:lnTo>
                <a:lnTo>
                  <a:pt x="187" y="312"/>
                </a:lnTo>
                <a:lnTo>
                  <a:pt x="210" y="310"/>
                </a:lnTo>
                <a:lnTo>
                  <a:pt x="212" y="310"/>
                </a:lnTo>
                <a:lnTo>
                  <a:pt x="224" y="308"/>
                </a:lnTo>
                <a:lnTo>
                  <a:pt x="231" y="308"/>
                </a:lnTo>
                <a:lnTo>
                  <a:pt x="231" y="306"/>
                </a:lnTo>
                <a:lnTo>
                  <a:pt x="252" y="304"/>
                </a:lnTo>
                <a:lnTo>
                  <a:pt x="260" y="304"/>
                </a:lnTo>
                <a:lnTo>
                  <a:pt x="285" y="302"/>
                </a:lnTo>
                <a:lnTo>
                  <a:pt x="294" y="300"/>
                </a:lnTo>
                <a:lnTo>
                  <a:pt x="319" y="300"/>
                </a:lnTo>
                <a:lnTo>
                  <a:pt x="331" y="297"/>
                </a:lnTo>
                <a:lnTo>
                  <a:pt x="336" y="297"/>
                </a:lnTo>
                <a:lnTo>
                  <a:pt x="369" y="295"/>
                </a:lnTo>
                <a:lnTo>
                  <a:pt x="375" y="293"/>
                </a:lnTo>
                <a:lnTo>
                  <a:pt x="377" y="293"/>
                </a:lnTo>
                <a:lnTo>
                  <a:pt x="382" y="293"/>
                </a:lnTo>
                <a:lnTo>
                  <a:pt x="413" y="291"/>
                </a:lnTo>
                <a:lnTo>
                  <a:pt x="426" y="287"/>
                </a:lnTo>
                <a:lnTo>
                  <a:pt x="432" y="287"/>
                </a:lnTo>
                <a:lnTo>
                  <a:pt x="434" y="287"/>
                </a:lnTo>
                <a:lnTo>
                  <a:pt x="436" y="287"/>
                </a:lnTo>
                <a:lnTo>
                  <a:pt x="459" y="285"/>
                </a:lnTo>
                <a:lnTo>
                  <a:pt x="480" y="281"/>
                </a:lnTo>
                <a:lnTo>
                  <a:pt x="484" y="281"/>
                </a:lnTo>
                <a:lnTo>
                  <a:pt x="507" y="279"/>
                </a:lnTo>
                <a:lnTo>
                  <a:pt x="509" y="279"/>
                </a:lnTo>
                <a:lnTo>
                  <a:pt x="520" y="277"/>
                </a:lnTo>
                <a:lnTo>
                  <a:pt x="522" y="277"/>
                </a:lnTo>
                <a:lnTo>
                  <a:pt x="533" y="274"/>
                </a:lnTo>
                <a:lnTo>
                  <a:pt x="535" y="274"/>
                </a:lnTo>
                <a:lnTo>
                  <a:pt x="541" y="274"/>
                </a:lnTo>
                <a:lnTo>
                  <a:pt x="547" y="274"/>
                </a:lnTo>
                <a:lnTo>
                  <a:pt x="577" y="270"/>
                </a:lnTo>
                <a:lnTo>
                  <a:pt x="583" y="268"/>
                </a:lnTo>
                <a:lnTo>
                  <a:pt x="591" y="268"/>
                </a:lnTo>
                <a:lnTo>
                  <a:pt x="593" y="266"/>
                </a:lnTo>
                <a:lnTo>
                  <a:pt x="598" y="266"/>
                </a:lnTo>
                <a:lnTo>
                  <a:pt x="602" y="266"/>
                </a:lnTo>
                <a:lnTo>
                  <a:pt x="606" y="266"/>
                </a:lnTo>
                <a:lnTo>
                  <a:pt x="614" y="264"/>
                </a:lnTo>
                <a:lnTo>
                  <a:pt x="631" y="262"/>
                </a:lnTo>
                <a:lnTo>
                  <a:pt x="642" y="262"/>
                </a:lnTo>
                <a:lnTo>
                  <a:pt x="648" y="260"/>
                </a:lnTo>
                <a:lnTo>
                  <a:pt x="648" y="258"/>
                </a:lnTo>
                <a:lnTo>
                  <a:pt x="646" y="243"/>
                </a:lnTo>
                <a:lnTo>
                  <a:pt x="646" y="230"/>
                </a:lnTo>
                <a:lnTo>
                  <a:pt x="650" y="224"/>
                </a:lnTo>
                <a:lnTo>
                  <a:pt x="667" y="222"/>
                </a:lnTo>
                <a:lnTo>
                  <a:pt x="673" y="216"/>
                </a:lnTo>
                <a:lnTo>
                  <a:pt x="673" y="203"/>
                </a:lnTo>
                <a:lnTo>
                  <a:pt x="673" y="197"/>
                </a:lnTo>
                <a:lnTo>
                  <a:pt x="677" y="191"/>
                </a:lnTo>
                <a:lnTo>
                  <a:pt x="686" y="182"/>
                </a:lnTo>
                <a:lnTo>
                  <a:pt x="698" y="174"/>
                </a:lnTo>
                <a:lnTo>
                  <a:pt x="706" y="174"/>
                </a:lnTo>
                <a:lnTo>
                  <a:pt x="711" y="172"/>
                </a:lnTo>
                <a:lnTo>
                  <a:pt x="723" y="170"/>
                </a:lnTo>
                <a:lnTo>
                  <a:pt x="748" y="149"/>
                </a:lnTo>
                <a:lnTo>
                  <a:pt x="746" y="147"/>
                </a:lnTo>
                <a:lnTo>
                  <a:pt x="761" y="138"/>
                </a:lnTo>
                <a:lnTo>
                  <a:pt x="774" y="134"/>
                </a:lnTo>
                <a:lnTo>
                  <a:pt x="778" y="132"/>
                </a:lnTo>
                <a:lnTo>
                  <a:pt x="782" y="119"/>
                </a:lnTo>
                <a:lnTo>
                  <a:pt x="780" y="111"/>
                </a:lnTo>
                <a:lnTo>
                  <a:pt x="792" y="100"/>
                </a:lnTo>
                <a:lnTo>
                  <a:pt x="807" y="92"/>
                </a:lnTo>
                <a:lnTo>
                  <a:pt x="811" y="92"/>
                </a:lnTo>
                <a:lnTo>
                  <a:pt x="809" y="98"/>
                </a:lnTo>
                <a:lnTo>
                  <a:pt x="822" y="100"/>
                </a:lnTo>
                <a:lnTo>
                  <a:pt x="822" y="98"/>
                </a:lnTo>
                <a:lnTo>
                  <a:pt x="826" y="96"/>
                </a:lnTo>
                <a:lnTo>
                  <a:pt x="828" y="86"/>
                </a:lnTo>
                <a:lnTo>
                  <a:pt x="832" y="80"/>
                </a:lnTo>
                <a:lnTo>
                  <a:pt x="845" y="75"/>
                </a:lnTo>
                <a:lnTo>
                  <a:pt x="849" y="71"/>
                </a:lnTo>
                <a:lnTo>
                  <a:pt x="857" y="75"/>
                </a:lnTo>
                <a:lnTo>
                  <a:pt x="859" y="77"/>
                </a:lnTo>
                <a:lnTo>
                  <a:pt x="864" y="75"/>
                </a:lnTo>
                <a:lnTo>
                  <a:pt x="866" y="73"/>
                </a:lnTo>
                <a:lnTo>
                  <a:pt x="868" y="73"/>
                </a:lnTo>
                <a:lnTo>
                  <a:pt x="876" y="52"/>
                </a:lnTo>
                <a:lnTo>
                  <a:pt x="876" y="48"/>
                </a:lnTo>
                <a:lnTo>
                  <a:pt x="880" y="44"/>
                </a:lnTo>
                <a:lnTo>
                  <a:pt x="893" y="40"/>
                </a:lnTo>
                <a:lnTo>
                  <a:pt x="895" y="31"/>
                </a:lnTo>
                <a:lnTo>
                  <a:pt x="895" y="17"/>
                </a:lnTo>
                <a:lnTo>
                  <a:pt x="895" y="4"/>
                </a:lnTo>
                <a:lnTo>
                  <a:pt x="897" y="0"/>
                </a:lnTo>
                <a:lnTo>
                  <a:pt x="887" y="2"/>
                </a:lnTo>
                <a:lnTo>
                  <a:pt x="878" y="4"/>
                </a:lnTo>
                <a:lnTo>
                  <a:pt x="868" y="4"/>
                </a:lnTo>
                <a:lnTo>
                  <a:pt x="868" y="8"/>
                </a:lnTo>
                <a:lnTo>
                  <a:pt x="845" y="10"/>
                </a:lnTo>
                <a:lnTo>
                  <a:pt x="843" y="12"/>
                </a:lnTo>
                <a:lnTo>
                  <a:pt x="839" y="12"/>
                </a:lnTo>
                <a:lnTo>
                  <a:pt x="836" y="12"/>
                </a:lnTo>
                <a:lnTo>
                  <a:pt x="830" y="12"/>
                </a:lnTo>
                <a:lnTo>
                  <a:pt x="822" y="15"/>
                </a:lnTo>
                <a:lnTo>
                  <a:pt x="809" y="17"/>
                </a:lnTo>
                <a:lnTo>
                  <a:pt x="797" y="19"/>
                </a:lnTo>
                <a:lnTo>
                  <a:pt x="795" y="19"/>
                </a:lnTo>
                <a:lnTo>
                  <a:pt x="792" y="19"/>
                </a:lnTo>
                <a:lnTo>
                  <a:pt x="774" y="23"/>
                </a:lnTo>
                <a:lnTo>
                  <a:pt x="769" y="25"/>
                </a:lnTo>
                <a:lnTo>
                  <a:pt x="757" y="25"/>
                </a:lnTo>
                <a:lnTo>
                  <a:pt x="730" y="29"/>
                </a:lnTo>
                <a:lnTo>
                  <a:pt x="727" y="29"/>
                </a:lnTo>
                <a:lnTo>
                  <a:pt x="706" y="33"/>
                </a:lnTo>
                <a:lnTo>
                  <a:pt x="690" y="33"/>
                </a:lnTo>
                <a:lnTo>
                  <a:pt x="686" y="36"/>
                </a:lnTo>
                <a:lnTo>
                  <a:pt x="686" y="38"/>
                </a:lnTo>
                <a:lnTo>
                  <a:pt x="675" y="38"/>
                </a:lnTo>
                <a:lnTo>
                  <a:pt x="658" y="40"/>
                </a:lnTo>
                <a:lnTo>
                  <a:pt x="652" y="42"/>
                </a:lnTo>
                <a:lnTo>
                  <a:pt x="650" y="42"/>
                </a:lnTo>
                <a:lnTo>
                  <a:pt x="644" y="42"/>
                </a:lnTo>
                <a:lnTo>
                  <a:pt x="631" y="44"/>
                </a:lnTo>
                <a:lnTo>
                  <a:pt x="627" y="44"/>
                </a:lnTo>
                <a:lnTo>
                  <a:pt x="623" y="44"/>
                </a:lnTo>
                <a:lnTo>
                  <a:pt x="606" y="46"/>
                </a:lnTo>
                <a:lnTo>
                  <a:pt x="593" y="48"/>
                </a:lnTo>
                <a:lnTo>
                  <a:pt x="568" y="50"/>
                </a:lnTo>
                <a:lnTo>
                  <a:pt x="560" y="50"/>
                </a:lnTo>
                <a:lnTo>
                  <a:pt x="551" y="50"/>
                </a:lnTo>
                <a:lnTo>
                  <a:pt x="549" y="50"/>
                </a:lnTo>
                <a:lnTo>
                  <a:pt x="547" y="50"/>
                </a:lnTo>
                <a:lnTo>
                  <a:pt x="533" y="52"/>
                </a:lnTo>
                <a:lnTo>
                  <a:pt x="516" y="54"/>
                </a:lnTo>
                <a:lnTo>
                  <a:pt x="514" y="54"/>
                </a:lnTo>
                <a:lnTo>
                  <a:pt x="509" y="54"/>
                </a:lnTo>
                <a:lnTo>
                  <a:pt x="501" y="56"/>
                </a:lnTo>
                <a:lnTo>
                  <a:pt x="493" y="59"/>
                </a:lnTo>
                <a:lnTo>
                  <a:pt x="480" y="59"/>
                </a:lnTo>
                <a:lnTo>
                  <a:pt x="463" y="61"/>
                </a:lnTo>
                <a:lnTo>
                  <a:pt x="459" y="61"/>
                </a:lnTo>
                <a:lnTo>
                  <a:pt x="451" y="61"/>
                </a:lnTo>
                <a:lnTo>
                  <a:pt x="442" y="63"/>
                </a:lnTo>
                <a:lnTo>
                  <a:pt x="440" y="63"/>
                </a:lnTo>
                <a:lnTo>
                  <a:pt x="426" y="63"/>
                </a:lnTo>
                <a:lnTo>
                  <a:pt x="417" y="65"/>
                </a:lnTo>
                <a:lnTo>
                  <a:pt x="409" y="65"/>
                </a:lnTo>
                <a:lnTo>
                  <a:pt x="405" y="65"/>
                </a:lnTo>
                <a:lnTo>
                  <a:pt x="396" y="65"/>
                </a:lnTo>
                <a:lnTo>
                  <a:pt x="388" y="67"/>
                </a:lnTo>
                <a:lnTo>
                  <a:pt x="382" y="67"/>
                </a:lnTo>
                <a:lnTo>
                  <a:pt x="382" y="69"/>
                </a:lnTo>
                <a:lnTo>
                  <a:pt x="377" y="67"/>
                </a:lnTo>
                <a:lnTo>
                  <a:pt x="367" y="69"/>
                </a:lnTo>
                <a:lnTo>
                  <a:pt x="359" y="71"/>
                </a:lnTo>
                <a:lnTo>
                  <a:pt x="352" y="71"/>
                </a:lnTo>
                <a:lnTo>
                  <a:pt x="348" y="71"/>
                </a:lnTo>
                <a:lnTo>
                  <a:pt x="329" y="75"/>
                </a:lnTo>
                <a:lnTo>
                  <a:pt x="323" y="75"/>
                </a:lnTo>
                <a:lnTo>
                  <a:pt x="308" y="75"/>
                </a:lnTo>
                <a:lnTo>
                  <a:pt x="300" y="77"/>
                </a:lnTo>
                <a:lnTo>
                  <a:pt x="285" y="80"/>
                </a:lnTo>
                <a:lnTo>
                  <a:pt x="277" y="80"/>
                </a:lnTo>
                <a:lnTo>
                  <a:pt x="266" y="80"/>
                </a:lnTo>
                <a:lnTo>
                  <a:pt x="260" y="82"/>
                </a:lnTo>
                <a:lnTo>
                  <a:pt x="245" y="84"/>
                </a:lnTo>
                <a:lnTo>
                  <a:pt x="245" y="80"/>
                </a:lnTo>
                <a:lnTo>
                  <a:pt x="222" y="80"/>
                </a:lnTo>
                <a:lnTo>
                  <a:pt x="222" y="84"/>
                </a:lnTo>
                <a:lnTo>
                  <a:pt x="222" y="88"/>
                </a:lnTo>
                <a:lnTo>
                  <a:pt x="224" y="105"/>
                </a:lnTo>
                <a:lnTo>
                  <a:pt x="201" y="105"/>
                </a:lnTo>
                <a:lnTo>
                  <a:pt x="193" y="107"/>
                </a:lnTo>
                <a:lnTo>
                  <a:pt x="178" y="107"/>
                </a:lnTo>
                <a:lnTo>
                  <a:pt x="176" y="109"/>
                </a:lnTo>
                <a:lnTo>
                  <a:pt x="172" y="109"/>
                </a:lnTo>
                <a:lnTo>
                  <a:pt x="151" y="111"/>
                </a:lnTo>
                <a:lnTo>
                  <a:pt x="145" y="111"/>
                </a:lnTo>
                <a:lnTo>
                  <a:pt x="145" y="113"/>
                </a:lnTo>
                <a:close/>
              </a:path>
            </a:pathLst>
          </a:custGeom>
          <a:noFill/>
          <a:ln w="17526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6" name="Freeform 63"/>
          <p:cNvSpPr>
            <a:spLocks/>
          </p:cNvSpPr>
          <p:nvPr/>
        </p:nvSpPr>
        <p:spPr bwMode="auto">
          <a:xfrm>
            <a:off x="5106988" y="1973263"/>
            <a:ext cx="892175" cy="946150"/>
          </a:xfrm>
          <a:custGeom>
            <a:avLst/>
            <a:gdLst>
              <a:gd name="T0" fmla="*/ 2147483647 w 562"/>
              <a:gd name="T1" fmla="*/ 2147483647 h 596"/>
              <a:gd name="T2" fmla="*/ 2147483647 w 562"/>
              <a:gd name="T3" fmla="*/ 2147483647 h 596"/>
              <a:gd name="T4" fmla="*/ 2147483647 w 562"/>
              <a:gd name="T5" fmla="*/ 2147483647 h 596"/>
              <a:gd name="T6" fmla="*/ 2147483647 w 562"/>
              <a:gd name="T7" fmla="*/ 2147483647 h 596"/>
              <a:gd name="T8" fmla="*/ 2147483647 w 562"/>
              <a:gd name="T9" fmla="*/ 2147483647 h 596"/>
              <a:gd name="T10" fmla="*/ 2147483647 w 562"/>
              <a:gd name="T11" fmla="*/ 2147483647 h 596"/>
              <a:gd name="T12" fmla="*/ 2147483647 w 562"/>
              <a:gd name="T13" fmla="*/ 2147483647 h 596"/>
              <a:gd name="T14" fmla="*/ 2147483647 w 562"/>
              <a:gd name="T15" fmla="*/ 2147483647 h 596"/>
              <a:gd name="T16" fmla="*/ 2147483647 w 562"/>
              <a:gd name="T17" fmla="*/ 2147483647 h 596"/>
              <a:gd name="T18" fmla="*/ 2147483647 w 562"/>
              <a:gd name="T19" fmla="*/ 2147483647 h 596"/>
              <a:gd name="T20" fmla="*/ 2147483647 w 562"/>
              <a:gd name="T21" fmla="*/ 2147483647 h 596"/>
              <a:gd name="T22" fmla="*/ 2147483647 w 562"/>
              <a:gd name="T23" fmla="*/ 2147483647 h 596"/>
              <a:gd name="T24" fmla="*/ 2147483647 w 562"/>
              <a:gd name="T25" fmla="*/ 2147483647 h 596"/>
              <a:gd name="T26" fmla="*/ 2147483647 w 562"/>
              <a:gd name="T27" fmla="*/ 2147483647 h 596"/>
              <a:gd name="T28" fmla="*/ 2147483647 w 562"/>
              <a:gd name="T29" fmla="*/ 2147483647 h 596"/>
              <a:gd name="T30" fmla="*/ 2147483647 w 562"/>
              <a:gd name="T31" fmla="*/ 2147483647 h 596"/>
              <a:gd name="T32" fmla="*/ 2147483647 w 562"/>
              <a:gd name="T33" fmla="*/ 2147483647 h 596"/>
              <a:gd name="T34" fmla="*/ 2147483647 w 562"/>
              <a:gd name="T35" fmla="*/ 2147483647 h 596"/>
              <a:gd name="T36" fmla="*/ 2147483647 w 562"/>
              <a:gd name="T37" fmla="*/ 2147483647 h 596"/>
              <a:gd name="T38" fmla="*/ 2147483647 w 562"/>
              <a:gd name="T39" fmla="*/ 2147483647 h 596"/>
              <a:gd name="T40" fmla="*/ 2147483647 w 562"/>
              <a:gd name="T41" fmla="*/ 2147483647 h 596"/>
              <a:gd name="T42" fmla="*/ 2147483647 w 562"/>
              <a:gd name="T43" fmla="*/ 2147483647 h 596"/>
              <a:gd name="T44" fmla="*/ 0 w 562"/>
              <a:gd name="T45" fmla="*/ 2147483647 h 596"/>
              <a:gd name="T46" fmla="*/ 2147483647 w 562"/>
              <a:gd name="T47" fmla="*/ 2147483647 h 596"/>
              <a:gd name="T48" fmla="*/ 2147483647 w 562"/>
              <a:gd name="T49" fmla="*/ 2147483647 h 596"/>
              <a:gd name="T50" fmla="*/ 2147483647 w 562"/>
              <a:gd name="T51" fmla="*/ 2147483647 h 596"/>
              <a:gd name="T52" fmla="*/ 2147483647 w 562"/>
              <a:gd name="T53" fmla="*/ 2147483647 h 596"/>
              <a:gd name="T54" fmla="*/ 2147483647 w 562"/>
              <a:gd name="T55" fmla="*/ 2147483647 h 596"/>
              <a:gd name="T56" fmla="*/ 2147483647 w 562"/>
              <a:gd name="T57" fmla="*/ 2147483647 h 596"/>
              <a:gd name="T58" fmla="*/ 2147483647 w 562"/>
              <a:gd name="T59" fmla="*/ 2147483647 h 596"/>
              <a:gd name="T60" fmla="*/ 2147483647 w 562"/>
              <a:gd name="T61" fmla="*/ 2147483647 h 596"/>
              <a:gd name="T62" fmla="*/ 2147483647 w 562"/>
              <a:gd name="T63" fmla="*/ 2147483647 h 596"/>
              <a:gd name="T64" fmla="*/ 2147483647 w 562"/>
              <a:gd name="T65" fmla="*/ 2147483647 h 596"/>
              <a:gd name="T66" fmla="*/ 2147483647 w 562"/>
              <a:gd name="T67" fmla="*/ 2147483647 h 596"/>
              <a:gd name="T68" fmla="*/ 2147483647 w 562"/>
              <a:gd name="T69" fmla="*/ 2147483647 h 596"/>
              <a:gd name="T70" fmla="*/ 2147483647 w 562"/>
              <a:gd name="T71" fmla="*/ 2147483647 h 596"/>
              <a:gd name="T72" fmla="*/ 2147483647 w 562"/>
              <a:gd name="T73" fmla="*/ 2147483647 h 596"/>
              <a:gd name="T74" fmla="*/ 2147483647 w 562"/>
              <a:gd name="T75" fmla="*/ 2147483647 h 596"/>
              <a:gd name="T76" fmla="*/ 2147483647 w 562"/>
              <a:gd name="T77" fmla="*/ 2147483647 h 596"/>
              <a:gd name="T78" fmla="*/ 2147483647 w 562"/>
              <a:gd name="T79" fmla="*/ 2147483647 h 596"/>
              <a:gd name="T80" fmla="*/ 2147483647 w 562"/>
              <a:gd name="T81" fmla="*/ 2147483647 h 596"/>
              <a:gd name="T82" fmla="*/ 2147483647 w 562"/>
              <a:gd name="T83" fmla="*/ 2147483647 h 596"/>
              <a:gd name="T84" fmla="*/ 2147483647 w 562"/>
              <a:gd name="T85" fmla="*/ 2147483647 h 596"/>
              <a:gd name="T86" fmla="*/ 2147483647 w 562"/>
              <a:gd name="T87" fmla="*/ 2147483647 h 596"/>
              <a:gd name="T88" fmla="*/ 2147483647 w 562"/>
              <a:gd name="T89" fmla="*/ 2147483647 h 596"/>
              <a:gd name="T90" fmla="*/ 2147483647 w 562"/>
              <a:gd name="T91" fmla="*/ 2147483647 h 596"/>
              <a:gd name="T92" fmla="*/ 2147483647 w 562"/>
              <a:gd name="T93" fmla="*/ 2147483647 h 596"/>
              <a:gd name="T94" fmla="*/ 2147483647 w 562"/>
              <a:gd name="T95" fmla="*/ 2147483647 h 596"/>
              <a:gd name="T96" fmla="*/ 2147483647 w 562"/>
              <a:gd name="T97" fmla="*/ 2147483647 h 596"/>
              <a:gd name="T98" fmla="*/ 2147483647 w 562"/>
              <a:gd name="T99" fmla="*/ 2147483647 h 596"/>
              <a:gd name="T100" fmla="*/ 2147483647 w 562"/>
              <a:gd name="T101" fmla="*/ 2147483647 h 596"/>
              <a:gd name="T102" fmla="*/ 2147483647 w 562"/>
              <a:gd name="T103" fmla="*/ 2147483647 h 596"/>
              <a:gd name="T104" fmla="*/ 2147483647 w 562"/>
              <a:gd name="T105" fmla="*/ 2147483647 h 596"/>
              <a:gd name="T106" fmla="*/ 2147483647 w 562"/>
              <a:gd name="T107" fmla="*/ 2147483647 h 596"/>
              <a:gd name="T108" fmla="*/ 2147483647 w 562"/>
              <a:gd name="T109" fmla="*/ 2147483647 h 596"/>
              <a:gd name="T110" fmla="*/ 2147483647 w 562"/>
              <a:gd name="T111" fmla="*/ 2147483647 h 596"/>
              <a:gd name="T112" fmla="*/ 2147483647 w 562"/>
              <a:gd name="T113" fmla="*/ 2147483647 h 59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562"/>
              <a:gd name="T172" fmla="*/ 0 h 596"/>
              <a:gd name="T173" fmla="*/ 562 w 562"/>
              <a:gd name="T174" fmla="*/ 596 h 59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562" h="596">
                <a:moveTo>
                  <a:pt x="426" y="583"/>
                </a:moveTo>
                <a:lnTo>
                  <a:pt x="424" y="583"/>
                </a:lnTo>
                <a:lnTo>
                  <a:pt x="417" y="583"/>
                </a:lnTo>
                <a:lnTo>
                  <a:pt x="411" y="585"/>
                </a:lnTo>
                <a:lnTo>
                  <a:pt x="398" y="585"/>
                </a:lnTo>
                <a:lnTo>
                  <a:pt x="380" y="587"/>
                </a:lnTo>
                <a:lnTo>
                  <a:pt x="369" y="587"/>
                </a:lnTo>
                <a:lnTo>
                  <a:pt x="367" y="587"/>
                </a:lnTo>
                <a:lnTo>
                  <a:pt x="365" y="587"/>
                </a:lnTo>
                <a:lnTo>
                  <a:pt x="354" y="587"/>
                </a:lnTo>
                <a:lnTo>
                  <a:pt x="342" y="589"/>
                </a:lnTo>
                <a:lnTo>
                  <a:pt x="323" y="591"/>
                </a:lnTo>
                <a:lnTo>
                  <a:pt x="319" y="591"/>
                </a:lnTo>
                <a:lnTo>
                  <a:pt x="312" y="591"/>
                </a:lnTo>
                <a:lnTo>
                  <a:pt x="300" y="591"/>
                </a:lnTo>
                <a:lnTo>
                  <a:pt x="294" y="591"/>
                </a:lnTo>
                <a:lnTo>
                  <a:pt x="264" y="596"/>
                </a:lnTo>
                <a:lnTo>
                  <a:pt x="260" y="596"/>
                </a:lnTo>
                <a:lnTo>
                  <a:pt x="247" y="596"/>
                </a:lnTo>
                <a:lnTo>
                  <a:pt x="243" y="596"/>
                </a:lnTo>
                <a:lnTo>
                  <a:pt x="237" y="581"/>
                </a:lnTo>
                <a:lnTo>
                  <a:pt x="231" y="579"/>
                </a:lnTo>
                <a:lnTo>
                  <a:pt x="216" y="577"/>
                </a:lnTo>
                <a:lnTo>
                  <a:pt x="199" y="566"/>
                </a:lnTo>
                <a:lnTo>
                  <a:pt x="197" y="549"/>
                </a:lnTo>
                <a:lnTo>
                  <a:pt x="189" y="537"/>
                </a:lnTo>
                <a:lnTo>
                  <a:pt x="189" y="533"/>
                </a:lnTo>
                <a:lnTo>
                  <a:pt x="185" y="524"/>
                </a:lnTo>
                <a:lnTo>
                  <a:pt x="195" y="499"/>
                </a:lnTo>
                <a:lnTo>
                  <a:pt x="180" y="480"/>
                </a:lnTo>
                <a:lnTo>
                  <a:pt x="178" y="478"/>
                </a:lnTo>
                <a:lnTo>
                  <a:pt x="176" y="466"/>
                </a:lnTo>
                <a:lnTo>
                  <a:pt x="174" y="455"/>
                </a:lnTo>
                <a:lnTo>
                  <a:pt x="172" y="453"/>
                </a:lnTo>
                <a:lnTo>
                  <a:pt x="172" y="436"/>
                </a:lnTo>
                <a:lnTo>
                  <a:pt x="172" y="432"/>
                </a:lnTo>
                <a:lnTo>
                  <a:pt x="172" y="430"/>
                </a:lnTo>
                <a:lnTo>
                  <a:pt x="168" y="419"/>
                </a:lnTo>
                <a:lnTo>
                  <a:pt x="159" y="407"/>
                </a:lnTo>
                <a:lnTo>
                  <a:pt x="153" y="403"/>
                </a:lnTo>
                <a:lnTo>
                  <a:pt x="151" y="403"/>
                </a:lnTo>
                <a:lnTo>
                  <a:pt x="147" y="399"/>
                </a:lnTo>
                <a:lnTo>
                  <a:pt x="141" y="399"/>
                </a:lnTo>
                <a:lnTo>
                  <a:pt x="132" y="394"/>
                </a:lnTo>
                <a:lnTo>
                  <a:pt x="124" y="386"/>
                </a:lnTo>
                <a:lnTo>
                  <a:pt x="109" y="378"/>
                </a:lnTo>
                <a:lnTo>
                  <a:pt x="107" y="369"/>
                </a:lnTo>
                <a:lnTo>
                  <a:pt x="97" y="355"/>
                </a:lnTo>
                <a:lnTo>
                  <a:pt x="86" y="350"/>
                </a:lnTo>
                <a:lnTo>
                  <a:pt x="82" y="348"/>
                </a:lnTo>
                <a:lnTo>
                  <a:pt x="74" y="348"/>
                </a:lnTo>
                <a:lnTo>
                  <a:pt x="71" y="346"/>
                </a:lnTo>
                <a:lnTo>
                  <a:pt x="65" y="340"/>
                </a:lnTo>
                <a:lnTo>
                  <a:pt x="63" y="336"/>
                </a:lnTo>
                <a:lnTo>
                  <a:pt x="63" y="334"/>
                </a:lnTo>
                <a:lnTo>
                  <a:pt x="44" y="331"/>
                </a:lnTo>
                <a:lnTo>
                  <a:pt x="25" y="315"/>
                </a:lnTo>
                <a:lnTo>
                  <a:pt x="21" y="313"/>
                </a:lnTo>
                <a:lnTo>
                  <a:pt x="17" y="308"/>
                </a:lnTo>
                <a:lnTo>
                  <a:pt x="17" y="294"/>
                </a:lnTo>
                <a:lnTo>
                  <a:pt x="17" y="275"/>
                </a:lnTo>
                <a:lnTo>
                  <a:pt x="17" y="258"/>
                </a:lnTo>
                <a:lnTo>
                  <a:pt x="17" y="246"/>
                </a:lnTo>
                <a:lnTo>
                  <a:pt x="17" y="241"/>
                </a:lnTo>
                <a:lnTo>
                  <a:pt x="17" y="235"/>
                </a:lnTo>
                <a:lnTo>
                  <a:pt x="19" y="208"/>
                </a:lnTo>
                <a:lnTo>
                  <a:pt x="15" y="199"/>
                </a:lnTo>
                <a:lnTo>
                  <a:pt x="0" y="189"/>
                </a:lnTo>
                <a:lnTo>
                  <a:pt x="4" y="178"/>
                </a:lnTo>
                <a:lnTo>
                  <a:pt x="4" y="176"/>
                </a:lnTo>
                <a:lnTo>
                  <a:pt x="13" y="162"/>
                </a:lnTo>
                <a:lnTo>
                  <a:pt x="55" y="128"/>
                </a:lnTo>
                <a:lnTo>
                  <a:pt x="55" y="118"/>
                </a:lnTo>
                <a:lnTo>
                  <a:pt x="53" y="82"/>
                </a:lnTo>
                <a:lnTo>
                  <a:pt x="50" y="70"/>
                </a:lnTo>
                <a:lnTo>
                  <a:pt x="50" y="55"/>
                </a:lnTo>
                <a:lnTo>
                  <a:pt x="48" y="49"/>
                </a:lnTo>
                <a:lnTo>
                  <a:pt x="55" y="51"/>
                </a:lnTo>
                <a:lnTo>
                  <a:pt x="67" y="38"/>
                </a:lnTo>
                <a:lnTo>
                  <a:pt x="76" y="42"/>
                </a:lnTo>
                <a:lnTo>
                  <a:pt x="76" y="44"/>
                </a:lnTo>
                <a:lnTo>
                  <a:pt x="97" y="44"/>
                </a:lnTo>
                <a:lnTo>
                  <a:pt x="118" y="34"/>
                </a:lnTo>
                <a:lnTo>
                  <a:pt x="132" y="25"/>
                </a:lnTo>
                <a:lnTo>
                  <a:pt x="149" y="15"/>
                </a:lnTo>
                <a:lnTo>
                  <a:pt x="155" y="17"/>
                </a:lnTo>
                <a:lnTo>
                  <a:pt x="176" y="0"/>
                </a:lnTo>
                <a:lnTo>
                  <a:pt x="189" y="13"/>
                </a:lnTo>
                <a:lnTo>
                  <a:pt x="178" y="32"/>
                </a:lnTo>
                <a:lnTo>
                  <a:pt x="180" y="40"/>
                </a:lnTo>
                <a:lnTo>
                  <a:pt x="176" y="46"/>
                </a:lnTo>
                <a:lnTo>
                  <a:pt x="176" y="53"/>
                </a:lnTo>
                <a:lnTo>
                  <a:pt x="189" y="46"/>
                </a:lnTo>
                <a:lnTo>
                  <a:pt x="193" y="36"/>
                </a:lnTo>
                <a:lnTo>
                  <a:pt x="212" y="49"/>
                </a:lnTo>
                <a:lnTo>
                  <a:pt x="216" y="49"/>
                </a:lnTo>
                <a:lnTo>
                  <a:pt x="222" y="53"/>
                </a:lnTo>
                <a:lnTo>
                  <a:pt x="222" y="51"/>
                </a:lnTo>
                <a:lnTo>
                  <a:pt x="243" y="59"/>
                </a:lnTo>
                <a:lnTo>
                  <a:pt x="254" y="78"/>
                </a:lnTo>
                <a:lnTo>
                  <a:pt x="273" y="84"/>
                </a:lnTo>
                <a:lnTo>
                  <a:pt x="281" y="84"/>
                </a:lnTo>
                <a:lnTo>
                  <a:pt x="352" y="99"/>
                </a:lnTo>
                <a:lnTo>
                  <a:pt x="363" y="103"/>
                </a:lnTo>
                <a:lnTo>
                  <a:pt x="369" y="105"/>
                </a:lnTo>
                <a:lnTo>
                  <a:pt x="377" y="109"/>
                </a:lnTo>
                <a:lnTo>
                  <a:pt x="386" y="109"/>
                </a:lnTo>
                <a:lnTo>
                  <a:pt x="390" y="111"/>
                </a:lnTo>
                <a:lnTo>
                  <a:pt x="396" y="114"/>
                </a:lnTo>
                <a:lnTo>
                  <a:pt x="411" y="111"/>
                </a:lnTo>
                <a:lnTo>
                  <a:pt x="432" y="114"/>
                </a:lnTo>
                <a:lnTo>
                  <a:pt x="444" y="120"/>
                </a:lnTo>
                <a:lnTo>
                  <a:pt x="451" y="124"/>
                </a:lnTo>
                <a:lnTo>
                  <a:pt x="444" y="134"/>
                </a:lnTo>
                <a:lnTo>
                  <a:pt x="453" y="137"/>
                </a:lnTo>
                <a:lnTo>
                  <a:pt x="459" y="134"/>
                </a:lnTo>
                <a:lnTo>
                  <a:pt x="461" y="137"/>
                </a:lnTo>
                <a:lnTo>
                  <a:pt x="472" y="139"/>
                </a:lnTo>
                <a:lnTo>
                  <a:pt x="474" y="143"/>
                </a:lnTo>
                <a:lnTo>
                  <a:pt x="499" y="220"/>
                </a:lnTo>
                <a:lnTo>
                  <a:pt x="507" y="225"/>
                </a:lnTo>
                <a:lnTo>
                  <a:pt x="503" y="233"/>
                </a:lnTo>
                <a:lnTo>
                  <a:pt x="503" y="237"/>
                </a:lnTo>
                <a:lnTo>
                  <a:pt x="493" y="241"/>
                </a:lnTo>
                <a:lnTo>
                  <a:pt x="474" y="275"/>
                </a:lnTo>
                <a:lnTo>
                  <a:pt x="474" y="283"/>
                </a:lnTo>
                <a:lnTo>
                  <a:pt x="474" y="292"/>
                </a:lnTo>
                <a:lnTo>
                  <a:pt x="484" y="292"/>
                </a:lnTo>
                <a:lnTo>
                  <a:pt x="497" y="285"/>
                </a:lnTo>
                <a:lnTo>
                  <a:pt x="497" y="283"/>
                </a:lnTo>
                <a:lnTo>
                  <a:pt x="499" y="279"/>
                </a:lnTo>
                <a:lnTo>
                  <a:pt x="501" y="271"/>
                </a:lnTo>
                <a:lnTo>
                  <a:pt x="518" y="254"/>
                </a:lnTo>
                <a:lnTo>
                  <a:pt x="535" y="225"/>
                </a:lnTo>
                <a:lnTo>
                  <a:pt x="539" y="216"/>
                </a:lnTo>
                <a:lnTo>
                  <a:pt x="549" y="204"/>
                </a:lnTo>
                <a:lnTo>
                  <a:pt x="549" y="197"/>
                </a:lnTo>
                <a:lnTo>
                  <a:pt x="560" y="191"/>
                </a:lnTo>
                <a:lnTo>
                  <a:pt x="562" y="197"/>
                </a:lnTo>
                <a:lnTo>
                  <a:pt x="532" y="277"/>
                </a:lnTo>
                <a:lnTo>
                  <a:pt x="532" y="279"/>
                </a:lnTo>
                <a:lnTo>
                  <a:pt x="524" y="302"/>
                </a:lnTo>
                <a:lnTo>
                  <a:pt x="520" y="325"/>
                </a:lnTo>
                <a:lnTo>
                  <a:pt x="524" y="336"/>
                </a:lnTo>
                <a:lnTo>
                  <a:pt x="512" y="371"/>
                </a:lnTo>
                <a:lnTo>
                  <a:pt x="509" y="386"/>
                </a:lnTo>
                <a:lnTo>
                  <a:pt x="514" y="405"/>
                </a:lnTo>
                <a:lnTo>
                  <a:pt x="512" y="424"/>
                </a:lnTo>
                <a:lnTo>
                  <a:pt x="507" y="434"/>
                </a:lnTo>
                <a:lnTo>
                  <a:pt x="507" y="440"/>
                </a:lnTo>
                <a:lnTo>
                  <a:pt x="503" y="457"/>
                </a:lnTo>
                <a:lnTo>
                  <a:pt x="501" y="474"/>
                </a:lnTo>
                <a:lnTo>
                  <a:pt x="503" y="482"/>
                </a:lnTo>
                <a:lnTo>
                  <a:pt x="503" y="491"/>
                </a:lnTo>
                <a:lnTo>
                  <a:pt x="507" y="507"/>
                </a:lnTo>
                <a:lnTo>
                  <a:pt x="514" y="528"/>
                </a:lnTo>
                <a:lnTo>
                  <a:pt x="520" y="539"/>
                </a:lnTo>
                <a:lnTo>
                  <a:pt x="518" y="549"/>
                </a:lnTo>
                <a:lnTo>
                  <a:pt x="518" y="558"/>
                </a:lnTo>
                <a:lnTo>
                  <a:pt x="520" y="575"/>
                </a:lnTo>
                <a:lnTo>
                  <a:pt x="503" y="577"/>
                </a:lnTo>
                <a:lnTo>
                  <a:pt x="488" y="577"/>
                </a:lnTo>
                <a:lnTo>
                  <a:pt x="482" y="579"/>
                </a:lnTo>
                <a:lnTo>
                  <a:pt x="478" y="579"/>
                </a:lnTo>
                <a:lnTo>
                  <a:pt x="476" y="579"/>
                </a:lnTo>
                <a:lnTo>
                  <a:pt x="472" y="579"/>
                </a:lnTo>
                <a:lnTo>
                  <a:pt x="440" y="583"/>
                </a:lnTo>
                <a:lnTo>
                  <a:pt x="436" y="583"/>
                </a:lnTo>
                <a:lnTo>
                  <a:pt x="432" y="583"/>
                </a:lnTo>
                <a:lnTo>
                  <a:pt x="428" y="583"/>
                </a:lnTo>
                <a:lnTo>
                  <a:pt x="426" y="583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7" name="Freeform 64"/>
          <p:cNvSpPr>
            <a:spLocks/>
          </p:cNvSpPr>
          <p:nvPr/>
        </p:nvSpPr>
        <p:spPr bwMode="auto">
          <a:xfrm>
            <a:off x="5386388" y="2878138"/>
            <a:ext cx="679450" cy="1198562"/>
          </a:xfrm>
          <a:custGeom>
            <a:avLst/>
            <a:gdLst>
              <a:gd name="T0" fmla="*/ 2147483647 w 428"/>
              <a:gd name="T1" fmla="*/ 2147483647 h 755"/>
              <a:gd name="T2" fmla="*/ 2147483647 w 428"/>
              <a:gd name="T3" fmla="*/ 2147483647 h 755"/>
              <a:gd name="T4" fmla="*/ 2147483647 w 428"/>
              <a:gd name="T5" fmla="*/ 2147483647 h 755"/>
              <a:gd name="T6" fmla="*/ 2147483647 w 428"/>
              <a:gd name="T7" fmla="*/ 2147483647 h 755"/>
              <a:gd name="T8" fmla="*/ 2147483647 w 428"/>
              <a:gd name="T9" fmla="*/ 2147483647 h 755"/>
              <a:gd name="T10" fmla="*/ 2147483647 w 428"/>
              <a:gd name="T11" fmla="*/ 2147483647 h 755"/>
              <a:gd name="T12" fmla="*/ 2147483647 w 428"/>
              <a:gd name="T13" fmla="*/ 2147483647 h 755"/>
              <a:gd name="T14" fmla="*/ 2147483647 w 428"/>
              <a:gd name="T15" fmla="*/ 2147483647 h 755"/>
              <a:gd name="T16" fmla="*/ 2147483647 w 428"/>
              <a:gd name="T17" fmla="*/ 2147483647 h 755"/>
              <a:gd name="T18" fmla="*/ 2147483647 w 428"/>
              <a:gd name="T19" fmla="*/ 2147483647 h 755"/>
              <a:gd name="T20" fmla="*/ 2147483647 w 428"/>
              <a:gd name="T21" fmla="*/ 2147483647 h 755"/>
              <a:gd name="T22" fmla="*/ 2147483647 w 428"/>
              <a:gd name="T23" fmla="*/ 2147483647 h 755"/>
              <a:gd name="T24" fmla="*/ 2147483647 w 428"/>
              <a:gd name="T25" fmla="*/ 2147483647 h 755"/>
              <a:gd name="T26" fmla="*/ 2147483647 w 428"/>
              <a:gd name="T27" fmla="*/ 2147483647 h 755"/>
              <a:gd name="T28" fmla="*/ 2147483647 w 428"/>
              <a:gd name="T29" fmla="*/ 2147483647 h 755"/>
              <a:gd name="T30" fmla="*/ 2147483647 w 428"/>
              <a:gd name="T31" fmla="*/ 2147483647 h 755"/>
              <a:gd name="T32" fmla="*/ 2147483647 w 428"/>
              <a:gd name="T33" fmla="*/ 2147483647 h 755"/>
              <a:gd name="T34" fmla="*/ 2147483647 w 428"/>
              <a:gd name="T35" fmla="*/ 2147483647 h 755"/>
              <a:gd name="T36" fmla="*/ 2147483647 w 428"/>
              <a:gd name="T37" fmla="*/ 2147483647 h 755"/>
              <a:gd name="T38" fmla="*/ 2147483647 w 428"/>
              <a:gd name="T39" fmla="*/ 2147483647 h 755"/>
              <a:gd name="T40" fmla="*/ 2147483647 w 428"/>
              <a:gd name="T41" fmla="*/ 2147483647 h 755"/>
              <a:gd name="T42" fmla="*/ 2147483647 w 428"/>
              <a:gd name="T43" fmla="*/ 2147483647 h 755"/>
              <a:gd name="T44" fmla="*/ 2147483647 w 428"/>
              <a:gd name="T45" fmla="*/ 2147483647 h 755"/>
              <a:gd name="T46" fmla="*/ 2147483647 w 428"/>
              <a:gd name="T47" fmla="*/ 2147483647 h 755"/>
              <a:gd name="T48" fmla="*/ 2147483647 w 428"/>
              <a:gd name="T49" fmla="*/ 2147483647 h 755"/>
              <a:gd name="T50" fmla="*/ 2147483647 w 428"/>
              <a:gd name="T51" fmla="*/ 2147483647 h 755"/>
              <a:gd name="T52" fmla="*/ 2147483647 w 428"/>
              <a:gd name="T53" fmla="*/ 2147483647 h 755"/>
              <a:gd name="T54" fmla="*/ 2147483647 w 428"/>
              <a:gd name="T55" fmla="*/ 2147483647 h 755"/>
              <a:gd name="T56" fmla="*/ 2147483647 w 428"/>
              <a:gd name="T57" fmla="*/ 2147483647 h 755"/>
              <a:gd name="T58" fmla="*/ 2147483647 w 428"/>
              <a:gd name="T59" fmla="*/ 2147483647 h 755"/>
              <a:gd name="T60" fmla="*/ 2147483647 w 428"/>
              <a:gd name="T61" fmla="*/ 2147483647 h 755"/>
              <a:gd name="T62" fmla="*/ 2147483647 w 428"/>
              <a:gd name="T63" fmla="*/ 2147483647 h 755"/>
              <a:gd name="T64" fmla="*/ 2147483647 w 428"/>
              <a:gd name="T65" fmla="*/ 2147483647 h 755"/>
              <a:gd name="T66" fmla="*/ 2147483647 w 428"/>
              <a:gd name="T67" fmla="*/ 2147483647 h 755"/>
              <a:gd name="T68" fmla="*/ 2147483647 w 428"/>
              <a:gd name="T69" fmla="*/ 2147483647 h 755"/>
              <a:gd name="T70" fmla="*/ 2147483647 w 428"/>
              <a:gd name="T71" fmla="*/ 2147483647 h 755"/>
              <a:gd name="T72" fmla="*/ 2147483647 w 428"/>
              <a:gd name="T73" fmla="*/ 2147483647 h 755"/>
              <a:gd name="T74" fmla="*/ 2147483647 w 428"/>
              <a:gd name="T75" fmla="*/ 2147483647 h 755"/>
              <a:gd name="T76" fmla="*/ 2147483647 w 428"/>
              <a:gd name="T77" fmla="*/ 2147483647 h 755"/>
              <a:gd name="T78" fmla="*/ 2147483647 w 428"/>
              <a:gd name="T79" fmla="*/ 2147483647 h 755"/>
              <a:gd name="T80" fmla="*/ 2147483647 w 428"/>
              <a:gd name="T81" fmla="*/ 2147483647 h 755"/>
              <a:gd name="T82" fmla="*/ 2147483647 w 428"/>
              <a:gd name="T83" fmla="*/ 2147483647 h 755"/>
              <a:gd name="T84" fmla="*/ 2147483647 w 428"/>
              <a:gd name="T85" fmla="*/ 2147483647 h 755"/>
              <a:gd name="T86" fmla="*/ 2147483647 w 428"/>
              <a:gd name="T87" fmla="*/ 2147483647 h 755"/>
              <a:gd name="T88" fmla="*/ 2147483647 w 428"/>
              <a:gd name="T89" fmla="*/ 2147483647 h 755"/>
              <a:gd name="T90" fmla="*/ 2147483647 w 428"/>
              <a:gd name="T91" fmla="*/ 2147483647 h 755"/>
              <a:gd name="T92" fmla="*/ 2147483647 w 428"/>
              <a:gd name="T93" fmla="*/ 2147483647 h 755"/>
              <a:gd name="T94" fmla="*/ 2147483647 w 428"/>
              <a:gd name="T95" fmla="*/ 2147483647 h 755"/>
              <a:gd name="T96" fmla="*/ 2147483647 w 428"/>
              <a:gd name="T97" fmla="*/ 2147483647 h 755"/>
              <a:gd name="T98" fmla="*/ 2147483647 w 428"/>
              <a:gd name="T99" fmla="*/ 2147483647 h 755"/>
              <a:gd name="T100" fmla="*/ 2147483647 w 428"/>
              <a:gd name="T101" fmla="*/ 2147483647 h 755"/>
              <a:gd name="T102" fmla="*/ 2147483647 w 428"/>
              <a:gd name="T103" fmla="*/ 2147483647 h 755"/>
              <a:gd name="T104" fmla="*/ 2147483647 w 428"/>
              <a:gd name="T105" fmla="*/ 2147483647 h 755"/>
              <a:gd name="T106" fmla="*/ 2147483647 w 428"/>
              <a:gd name="T107" fmla="*/ 2147483647 h 755"/>
              <a:gd name="T108" fmla="*/ 2147483647 w 428"/>
              <a:gd name="T109" fmla="*/ 2147483647 h 755"/>
              <a:gd name="T110" fmla="*/ 2147483647 w 428"/>
              <a:gd name="T111" fmla="*/ 2147483647 h 755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428"/>
              <a:gd name="T169" fmla="*/ 0 h 755"/>
              <a:gd name="T170" fmla="*/ 428 w 428"/>
              <a:gd name="T171" fmla="*/ 755 h 755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428" h="755">
                <a:moveTo>
                  <a:pt x="0" y="340"/>
                </a:moveTo>
                <a:lnTo>
                  <a:pt x="0" y="334"/>
                </a:lnTo>
                <a:lnTo>
                  <a:pt x="2" y="334"/>
                </a:lnTo>
                <a:lnTo>
                  <a:pt x="9" y="317"/>
                </a:lnTo>
                <a:lnTo>
                  <a:pt x="9" y="315"/>
                </a:lnTo>
                <a:lnTo>
                  <a:pt x="13" y="313"/>
                </a:lnTo>
                <a:lnTo>
                  <a:pt x="13" y="285"/>
                </a:lnTo>
                <a:lnTo>
                  <a:pt x="32" y="277"/>
                </a:lnTo>
                <a:lnTo>
                  <a:pt x="36" y="275"/>
                </a:lnTo>
                <a:lnTo>
                  <a:pt x="36" y="273"/>
                </a:lnTo>
                <a:lnTo>
                  <a:pt x="38" y="269"/>
                </a:lnTo>
                <a:lnTo>
                  <a:pt x="38" y="262"/>
                </a:lnTo>
                <a:lnTo>
                  <a:pt x="53" y="227"/>
                </a:lnTo>
                <a:lnTo>
                  <a:pt x="53" y="218"/>
                </a:lnTo>
                <a:lnTo>
                  <a:pt x="44" y="206"/>
                </a:lnTo>
                <a:lnTo>
                  <a:pt x="32" y="195"/>
                </a:lnTo>
                <a:lnTo>
                  <a:pt x="36" y="185"/>
                </a:lnTo>
                <a:lnTo>
                  <a:pt x="36" y="178"/>
                </a:lnTo>
                <a:lnTo>
                  <a:pt x="42" y="170"/>
                </a:lnTo>
                <a:lnTo>
                  <a:pt x="65" y="166"/>
                </a:lnTo>
                <a:lnTo>
                  <a:pt x="90" y="155"/>
                </a:lnTo>
                <a:lnTo>
                  <a:pt x="103" y="145"/>
                </a:lnTo>
                <a:lnTo>
                  <a:pt x="107" y="126"/>
                </a:lnTo>
                <a:lnTo>
                  <a:pt x="109" y="122"/>
                </a:lnTo>
                <a:lnTo>
                  <a:pt x="113" y="118"/>
                </a:lnTo>
                <a:lnTo>
                  <a:pt x="115" y="118"/>
                </a:lnTo>
                <a:lnTo>
                  <a:pt x="120" y="105"/>
                </a:lnTo>
                <a:lnTo>
                  <a:pt x="122" y="97"/>
                </a:lnTo>
                <a:lnTo>
                  <a:pt x="122" y="88"/>
                </a:lnTo>
                <a:lnTo>
                  <a:pt x="122" y="86"/>
                </a:lnTo>
                <a:lnTo>
                  <a:pt x="120" y="84"/>
                </a:lnTo>
                <a:lnTo>
                  <a:pt x="118" y="72"/>
                </a:lnTo>
                <a:lnTo>
                  <a:pt x="107" y="63"/>
                </a:lnTo>
                <a:lnTo>
                  <a:pt x="103" y="61"/>
                </a:lnTo>
                <a:lnTo>
                  <a:pt x="97" y="59"/>
                </a:lnTo>
                <a:lnTo>
                  <a:pt x="92" y="55"/>
                </a:lnTo>
                <a:lnTo>
                  <a:pt x="86" y="38"/>
                </a:lnTo>
                <a:lnTo>
                  <a:pt x="69" y="30"/>
                </a:lnTo>
                <a:lnTo>
                  <a:pt x="67" y="23"/>
                </a:lnTo>
                <a:lnTo>
                  <a:pt x="67" y="21"/>
                </a:lnTo>
                <a:lnTo>
                  <a:pt x="74" y="21"/>
                </a:lnTo>
                <a:lnTo>
                  <a:pt x="84" y="21"/>
                </a:lnTo>
                <a:lnTo>
                  <a:pt x="88" y="21"/>
                </a:lnTo>
                <a:lnTo>
                  <a:pt x="118" y="17"/>
                </a:lnTo>
                <a:lnTo>
                  <a:pt x="124" y="17"/>
                </a:lnTo>
                <a:lnTo>
                  <a:pt x="136" y="17"/>
                </a:lnTo>
                <a:lnTo>
                  <a:pt x="143" y="17"/>
                </a:lnTo>
                <a:lnTo>
                  <a:pt x="147" y="17"/>
                </a:lnTo>
                <a:lnTo>
                  <a:pt x="166" y="15"/>
                </a:lnTo>
                <a:lnTo>
                  <a:pt x="178" y="13"/>
                </a:lnTo>
                <a:lnTo>
                  <a:pt x="191" y="13"/>
                </a:lnTo>
                <a:lnTo>
                  <a:pt x="193" y="13"/>
                </a:lnTo>
                <a:lnTo>
                  <a:pt x="204" y="13"/>
                </a:lnTo>
                <a:lnTo>
                  <a:pt x="224" y="11"/>
                </a:lnTo>
                <a:lnTo>
                  <a:pt x="235" y="11"/>
                </a:lnTo>
                <a:lnTo>
                  <a:pt x="243" y="9"/>
                </a:lnTo>
                <a:lnTo>
                  <a:pt x="248" y="9"/>
                </a:lnTo>
                <a:lnTo>
                  <a:pt x="252" y="9"/>
                </a:lnTo>
                <a:lnTo>
                  <a:pt x="254" y="9"/>
                </a:lnTo>
                <a:lnTo>
                  <a:pt x="258" y="9"/>
                </a:lnTo>
                <a:lnTo>
                  <a:pt x="260" y="9"/>
                </a:lnTo>
                <a:lnTo>
                  <a:pt x="264" y="9"/>
                </a:lnTo>
                <a:lnTo>
                  <a:pt x="298" y="5"/>
                </a:lnTo>
                <a:lnTo>
                  <a:pt x="302" y="5"/>
                </a:lnTo>
                <a:lnTo>
                  <a:pt x="306" y="5"/>
                </a:lnTo>
                <a:lnTo>
                  <a:pt x="315" y="2"/>
                </a:lnTo>
                <a:lnTo>
                  <a:pt x="327" y="2"/>
                </a:lnTo>
                <a:lnTo>
                  <a:pt x="346" y="0"/>
                </a:lnTo>
                <a:lnTo>
                  <a:pt x="348" y="17"/>
                </a:lnTo>
                <a:lnTo>
                  <a:pt x="348" y="34"/>
                </a:lnTo>
                <a:lnTo>
                  <a:pt x="354" y="46"/>
                </a:lnTo>
                <a:lnTo>
                  <a:pt x="369" y="63"/>
                </a:lnTo>
                <a:lnTo>
                  <a:pt x="375" y="82"/>
                </a:lnTo>
                <a:lnTo>
                  <a:pt x="386" y="101"/>
                </a:lnTo>
                <a:lnTo>
                  <a:pt x="386" y="124"/>
                </a:lnTo>
                <a:lnTo>
                  <a:pt x="386" y="126"/>
                </a:lnTo>
                <a:lnTo>
                  <a:pt x="388" y="134"/>
                </a:lnTo>
                <a:lnTo>
                  <a:pt x="390" y="147"/>
                </a:lnTo>
                <a:lnTo>
                  <a:pt x="390" y="153"/>
                </a:lnTo>
                <a:lnTo>
                  <a:pt x="390" y="160"/>
                </a:lnTo>
                <a:lnTo>
                  <a:pt x="390" y="162"/>
                </a:lnTo>
                <a:lnTo>
                  <a:pt x="390" y="164"/>
                </a:lnTo>
                <a:lnTo>
                  <a:pt x="392" y="176"/>
                </a:lnTo>
                <a:lnTo>
                  <a:pt x="392" y="181"/>
                </a:lnTo>
                <a:lnTo>
                  <a:pt x="394" y="187"/>
                </a:lnTo>
                <a:lnTo>
                  <a:pt x="394" y="197"/>
                </a:lnTo>
                <a:lnTo>
                  <a:pt x="394" y="206"/>
                </a:lnTo>
                <a:lnTo>
                  <a:pt x="398" y="233"/>
                </a:lnTo>
                <a:lnTo>
                  <a:pt x="398" y="250"/>
                </a:lnTo>
                <a:lnTo>
                  <a:pt x="400" y="256"/>
                </a:lnTo>
                <a:lnTo>
                  <a:pt x="400" y="267"/>
                </a:lnTo>
                <a:lnTo>
                  <a:pt x="403" y="269"/>
                </a:lnTo>
                <a:lnTo>
                  <a:pt x="403" y="277"/>
                </a:lnTo>
                <a:lnTo>
                  <a:pt x="403" y="292"/>
                </a:lnTo>
                <a:lnTo>
                  <a:pt x="407" y="313"/>
                </a:lnTo>
                <a:lnTo>
                  <a:pt x="407" y="315"/>
                </a:lnTo>
                <a:lnTo>
                  <a:pt x="407" y="323"/>
                </a:lnTo>
                <a:lnTo>
                  <a:pt x="411" y="348"/>
                </a:lnTo>
                <a:lnTo>
                  <a:pt x="411" y="359"/>
                </a:lnTo>
                <a:lnTo>
                  <a:pt x="413" y="373"/>
                </a:lnTo>
                <a:lnTo>
                  <a:pt x="415" y="386"/>
                </a:lnTo>
                <a:lnTo>
                  <a:pt x="415" y="401"/>
                </a:lnTo>
                <a:lnTo>
                  <a:pt x="415" y="403"/>
                </a:lnTo>
                <a:lnTo>
                  <a:pt x="417" y="422"/>
                </a:lnTo>
                <a:lnTo>
                  <a:pt x="411" y="434"/>
                </a:lnTo>
                <a:lnTo>
                  <a:pt x="413" y="436"/>
                </a:lnTo>
                <a:lnTo>
                  <a:pt x="415" y="434"/>
                </a:lnTo>
                <a:lnTo>
                  <a:pt x="411" y="449"/>
                </a:lnTo>
                <a:lnTo>
                  <a:pt x="411" y="453"/>
                </a:lnTo>
                <a:lnTo>
                  <a:pt x="417" y="470"/>
                </a:lnTo>
                <a:lnTo>
                  <a:pt x="424" y="482"/>
                </a:lnTo>
                <a:lnTo>
                  <a:pt x="424" y="484"/>
                </a:lnTo>
                <a:lnTo>
                  <a:pt x="424" y="487"/>
                </a:lnTo>
                <a:lnTo>
                  <a:pt x="428" y="503"/>
                </a:lnTo>
                <a:lnTo>
                  <a:pt x="419" y="524"/>
                </a:lnTo>
                <a:lnTo>
                  <a:pt x="415" y="528"/>
                </a:lnTo>
                <a:lnTo>
                  <a:pt x="415" y="537"/>
                </a:lnTo>
                <a:lnTo>
                  <a:pt x="407" y="541"/>
                </a:lnTo>
                <a:lnTo>
                  <a:pt x="409" y="549"/>
                </a:lnTo>
                <a:lnTo>
                  <a:pt x="407" y="556"/>
                </a:lnTo>
                <a:lnTo>
                  <a:pt x="388" y="575"/>
                </a:lnTo>
                <a:lnTo>
                  <a:pt x="386" y="572"/>
                </a:lnTo>
                <a:lnTo>
                  <a:pt x="386" y="575"/>
                </a:lnTo>
                <a:lnTo>
                  <a:pt x="386" y="577"/>
                </a:lnTo>
                <a:lnTo>
                  <a:pt x="388" y="591"/>
                </a:lnTo>
                <a:lnTo>
                  <a:pt x="386" y="602"/>
                </a:lnTo>
                <a:lnTo>
                  <a:pt x="380" y="623"/>
                </a:lnTo>
                <a:lnTo>
                  <a:pt x="382" y="625"/>
                </a:lnTo>
                <a:lnTo>
                  <a:pt x="386" y="635"/>
                </a:lnTo>
                <a:lnTo>
                  <a:pt x="377" y="650"/>
                </a:lnTo>
                <a:lnTo>
                  <a:pt x="377" y="660"/>
                </a:lnTo>
                <a:lnTo>
                  <a:pt x="380" y="667"/>
                </a:lnTo>
                <a:lnTo>
                  <a:pt x="388" y="675"/>
                </a:lnTo>
                <a:lnTo>
                  <a:pt x="382" y="679"/>
                </a:lnTo>
                <a:lnTo>
                  <a:pt x="369" y="684"/>
                </a:lnTo>
                <a:lnTo>
                  <a:pt x="356" y="692"/>
                </a:lnTo>
                <a:lnTo>
                  <a:pt x="352" y="690"/>
                </a:lnTo>
                <a:lnTo>
                  <a:pt x="344" y="713"/>
                </a:lnTo>
                <a:lnTo>
                  <a:pt x="352" y="732"/>
                </a:lnTo>
                <a:lnTo>
                  <a:pt x="348" y="738"/>
                </a:lnTo>
                <a:lnTo>
                  <a:pt x="348" y="740"/>
                </a:lnTo>
                <a:lnTo>
                  <a:pt x="340" y="738"/>
                </a:lnTo>
                <a:lnTo>
                  <a:pt x="333" y="734"/>
                </a:lnTo>
                <a:lnTo>
                  <a:pt x="321" y="730"/>
                </a:lnTo>
                <a:lnTo>
                  <a:pt x="300" y="721"/>
                </a:lnTo>
                <a:lnTo>
                  <a:pt x="294" y="721"/>
                </a:lnTo>
                <a:lnTo>
                  <a:pt x="281" y="742"/>
                </a:lnTo>
                <a:lnTo>
                  <a:pt x="277" y="746"/>
                </a:lnTo>
                <a:lnTo>
                  <a:pt x="277" y="749"/>
                </a:lnTo>
                <a:lnTo>
                  <a:pt x="279" y="755"/>
                </a:lnTo>
                <a:lnTo>
                  <a:pt x="268" y="746"/>
                </a:lnTo>
                <a:lnTo>
                  <a:pt x="268" y="755"/>
                </a:lnTo>
                <a:lnTo>
                  <a:pt x="262" y="755"/>
                </a:lnTo>
                <a:lnTo>
                  <a:pt x="256" y="751"/>
                </a:lnTo>
                <a:lnTo>
                  <a:pt x="243" y="723"/>
                </a:lnTo>
                <a:lnTo>
                  <a:pt x="241" y="723"/>
                </a:lnTo>
                <a:lnTo>
                  <a:pt x="239" y="723"/>
                </a:lnTo>
                <a:lnTo>
                  <a:pt x="239" y="715"/>
                </a:lnTo>
                <a:lnTo>
                  <a:pt x="241" y="713"/>
                </a:lnTo>
                <a:lnTo>
                  <a:pt x="243" y="711"/>
                </a:lnTo>
                <a:lnTo>
                  <a:pt x="248" y="707"/>
                </a:lnTo>
                <a:lnTo>
                  <a:pt x="233" y="679"/>
                </a:lnTo>
                <a:lnTo>
                  <a:pt x="235" y="673"/>
                </a:lnTo>
                <a:lnTo>
                  <a:pt x="216" y="658"/>
                </a:lnTo>
                <a:lnTo>
                  <a:pt x="214" y="650"/>
                </a:lnTo>
                <a:lnTo>
                  <a:pt x="201" y="642"/>
                </a:lnTo>
                <a:lnTo>
                  <a:pt x="193" y="642"/>
                </a:lnTo>
                <a:lnTo>
                  <a:pt x="187" y="644"/>
                </a:lnTo>
                <a:lnTo>
                  <a:pt x="178" y="631"/>
                </a:lnTo>
                <a:lnTo>
                  <a:pt x="166" y="621"/>
                </a:lnTo>
                <a:lnTo>
                  <a:pt x="157" y="616"/>
                </a:lnTo>
                <a:lnTo>
                  <a:pt x="153" y="612"/>
                </a:lnTo>
                <a:lnTo>
                  <a:pt x="151" y="612"/>
                </a:lnTo>
                <a:lnTo>
                  <a:pt x="139" y="600"/>
                </a:lnTo>
                <a:lnTo>
                  <a:pt x="136" y="596"/>
                </a:lnTo>
                <a:lnTo>
                  <a:pt x="139" y="577"/>
                </a:lnTo>
                <a:lnTo>
                  <a:pt x="145" y="562"/>
                </a:lnTo>
                <a:lnTo>
                  <a:pt x="145" y="558"/>
                </a:lnTo>
                <a:lnTo>
                  <a:pt x="147" y="558"/>
                </a:lnTo>
                <a:lnTo>
                  <a:pt x="147" y="556"/>
                </a:lnTo>
                <a:lnTo>
                  <a:pt x="153" y="543"/>
                </a:lnTo>
                <a:lnTo>
                  <a:pt x="153" y="537"/>
                </a:lnTo>
                <a:lnTo>
                  <a:pt x="153" y="526"/>
                </a:lnTo>
                <a:lnTo>
                  <a:pt x="153" y="524"/>
                </a:lnTo>
                <a:lnTo>
                  <a:pt x="157" y="520"/>
                </a:lnTo>
                <a:lnTo>
                  <a:pt x="157" y="518"/>
                </a:lnTo>
                <a:lnTo>
                  <a:pt x="157" y="512"/>
                </a:lnTo>
                <a:lnTo>
                  <a:pt x="145" y="503"/>
                </a:lnTo>
                <a:lnTo>
                  <a:pt x="141" y="503"/>
                </a:lnTo>
                <a:lnTo>
                  <a:pt x="132" y="503"/>
                </a:lnTo>
                <a:lnTo>
                  <a:pt x="128" y="499"/>
                </a:lnTo>
                <a:lnTo>
                  <a:pt x="122" y="499"/>
                </a:lnTo>
                <a:lnTo>
                  <a:pt x="113" y="512"/>
                </a:lnTo>
                <a:lnTo>
                  <a:pt x="109" y="514"/>
                </a:lnTo>
                <a:lnTo>
                  <a:pt x="101" y="503"/>
                </a:lnTo>
                <a:lnTo>
                  <a:pt x="99" y="495"/>
                </a:lnTo>
                <a:lnTo>
                  <a:pt x="97" y="480"/>
                </a:lnTo>
                <a:lnTo>
                  <a:pt x="90" y="466"/>
                </a:lnTo>
                <a:lnTo>
                  <a:pt x="88" y="461"/>
                </a:lnTo>
                <a:lnTo>
                  <a:pt x="78" y="451"/>
                </a:lnTo>
                <a:lnTo>
                  <a:pt x="69" y="445"/>
                </a:lnTo>
                <a:lnTo>
                  <a:pt x="61" y="440"/>
                </a:lnTo>
                <a:lnTo>
                  <a:pt x="48" y="428"/>
                </a:lnTo>
                <a:lnTo>
                  <a:pt x="44" y="426"/>
                </a:lnTo>
                <a:lnTo>
                  <a:pt x="40" y="419"/>
                </a:lnTo>
                <a:lnTo>
                  <a:pt x="32" y="411"/>
                </a:lnTo>
                <a:lnTo>
                  <a:pt x="27" y="407"/>
                </a:lnTo>
                <a:lnTo>
                  <a:pt x="21" y="399"/>
                </a:lnTo>
                <a:lnTo>
                  <a:pt x="19" y="392"/>
                </a:lnTo>
                <a:lnTo>
                  <a:pt x="11" y="384"/>
                </a:lnTo>
                <a:lnTo>
                  <a:pt x="13" y="373"/>
                </a:lnTo>
                <a:lnTo>
                  <a:pt x="9" y="365"/>
                </a:lnTo>
                <a:lnTo>
                  <a:pt x="0" y="350"/>
                </a:lnTo>
                <a:lnTo>
                  <a:pt x="0" y="340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8" name="Freeform 65"/>
          <p:cNvSpPr>
            <a:spLocks/>
          </p:cNvSpPr>
          <p:nvPr/>
        </p:nvSpPr>
        <p:spPr bwMode="auto">
          <a:xfrm>
            <a:off x="4562475" y="2705100"/>
            <a:ext cx="1011238" cy="679450"/>
          </a:xfrm>
          <a:custGeom>
            <a:avLst/>
            <a:gdLst>
              <a:gd name="T0" fmla="*/ 2147483647 w 637"/>
              <a:gd name="T1" fmla="*/ 2147483647 h 428"/>
              <a:gd name="T2" fmla="*/ 2147483647 w 637"/>
              <a:gd name="T3" fmla="*/ 2147483647 h 428"/>
              <a:gd name="T4" fmla="*/ 2147483647 w 637"/>
              <a:gd name="T5" fmla="*/ 2147483647 h 428"/>
              <a:gd name="T6" fmla="*/ 2147483647 w 637"/>
              <a:gd name="T7" fmla="*/ 2147483647 h 428"/>
              <a:gd name="T8" fmla="*/ 2147483647 w 637"/>
              <a:gd name="T9" fmla="*/ 2147483647 h 428"/>
              <a:gd name="T10" fmla="*/ 2147483647 w 637"/>
              <a:gd name="T11" fmla="*/ 2147483647 h 428"/>
              <a:gd name="T12" fmla="*/ 2147483647 w 637"/>
              <a:gd name="T13" fmla="*/ 2147483647 h 428"/>
              <a:gd name="T14" fmla="*/ 2147483647 w 637"/>
              <a:gd name="T15" fmla="*/ 2147483647 h 428"/>
              <a:gd name="T16" fmla="*/ 2147483647 w 637"/>
              <a:gd name="T17" fmla="*/ 2147483647 h 428"/>
              <a:gd name="T18" fmla="*/ 2147483647 w 637"/>
              <a:gd name="T19" fmla="*/ 2147483647 h 428"/>
              <a:gd name="T20" fmla="*/ 2147483647 w 637"/>
              <a:gd name="T21" fmla="*/ 2147483647 h 428"/>
              <a:gd name="T22" fmla="*/ 2147483647 w 637"/>
              <a:gd name="T23" fmla="*/ 2147483647 h 428"/>
              <a:gd name="T24" fmla="*/ 2147483647 w 637"/>
              <a:gd name="T25" fmla="*/ 2147483647 h 428"/>
              <a:gd name="T26" fmla="*/ 2147483647 w 637"/>
              <a:gd name="T27" fmla="*/ 2147483647 h 428"/>
              <a:gd name="T28" fmla="*/ 2147483647 w 637"/>
              <a:gd name="T29" fmla="*/ 2147483647 h 428"/>
              <a:gd name="T30" fmla="*/ 2147483647 w 637"/>
              <a:gd name="T31" fmla="*/ 2147483647 h 428"/>
              <a:gd name="T32" fmla="*/ 2147483647 w 637"/>
              <a:gd name="T33" fmla="*/ 2147483647 h 428"/>
              <a:gd name="T34" fmla="*/ 2147483647 w 637"/>
              <a:gd name="T35" fmla="*/ 2147483647 h 428"/>
              <a:gd name="T36" fmla="*/ 2147483647 w 637"/>
              <a:gd name="T37" fmla="*/ 2147483647 h 428"/>
              <a:gd name="T38" fmla="*/ 2147483647 w 637"/>
              <a:gd name="T39" fmla="*/ 2147483647 h 428"/>
              <a:gd name="T40" fmla="*/ 2147483647 w 637"/>
              <a:gd name="T41" fmla="*/ 2147483647 h 428"/>
              <a:gd name="T42" fmla="*/ 2147483647 w 637"/>
              <a:gd name="T43" fmla="*/ 2147483647 h 428"/>
              <a:gd name="T44" fmla="*/ 2147483647 w 637"/>
              <a:gd name="T45" fmla="*/ 2147483647 h 428"/>
              <a:gd name="T46" fmla="*/ 2147483647 w 637"/>
              <a:gd name="T47" fmla="*/ 2147483647 h 428"/>
              <a:gd name="T48" fmla="*/ 2147483647 w 637"/>
              <a:gd name="T49" fmla="*/ 2147483647 h 428"/>
              <a:gd name="T50" fmla="*/ 2147483647 w 637"/>
              <a:gd name="T51" fmla="*/ 2147483647 h 428"/>
              <a:gd name="T52" fmla="*/ 2147483647 w 637"/>
              <a:gd name="T53" fmla="*/ 2147483647 h 428"/>
              <a:gd name="T54" fmla="*/ 2147483647 w 637"/>
              <a:gd name="T55" fmla="*/ 2147483647 h 428"/>
              <a:gd name="T56" fmla="*/ 2147483647 w 637"/>
              <a:gd name="T57" fmla="*/ 2147483647 h 428"/>
              <a:gd name="T58" fmla="*/ 2147483647 w 637"/>
              <a:gd name="T59" fmla="*/ 2147483647 h 428"/>
              <a:gd name="T60" fmla="*/ 2147483647 w 637"/>
              <a:gd name="T61" fmla="*/ 2147483647 h 428"/>
              <a:gd name="T62" fmla="*/ 2147483647 w 637"/>
              <a:gd name="T63" fmla="*/ 2147483647 h 428"/>
              <a:gd name="T64" fmla="*/ 2147483647 w 637"/>
              <a:gd name="T65" fmla="*/ 2147483647 h 428"/>
              <a:gd name="T66" fmla="*/ 2147483647 w 637"/>
              <a:gd name="T67" fmla="*/ 2147483647 h 428"/>
              <a:gd name="T68" fmla="*/ 2147483647 w 637"/>
              <a:gd name="T69" fmla="*/ 2147483647 h 428"/>
              <a:gd name="T70" fmla="*/ 2147483647 w 637"/>
              <a:gd name="T71" fmla="*/ 2147483647 h 428"/>
              <a:gd name="T72" fmla="*/ 2147483647 w 637"/>
              <a:gd name="T73" fmla="*/ 2147483647 h 428"/>
              <a:gd name="T74" fmla="*/ 2147483647 w 637"/>
              <a:gd name="T75" fmla="*/ 2147483647 h 428"/>
              <a:gd name="T76" fmla="*/ 2147483647 w 637"/>
              <a:gd name="T77" fmla="*/ 2147483647 h 428"/>
              <a:gd name="T78" fmla="*/ 2147483647 w 637"/>
              <a:gd name="T79" fmla="*/ 2147483647 h 428"/>
              <a:gd name="T80" fmla="*/ 2147483647 w 637"/>
              <a:gd name="T81" fmla="*/ 2147483647 h 428"/>
              <a:gd name="T82" fmla="*/ 2147483647 w 637"/>
              <a:gd name="T83" fmla="*/ 2147483647 h 428"/>
              <a:gd name="T84" fmla="*/ 2147483647 w 637"/>
              <a:gd name="T85" fmla="*/ 2147483647 h 428"/>
              <a:gd name="T86" fmla="*/ 2147483647 w 637"/>
              <a:gd name="T87" fmla="*/ 2147483647 h 428"/>
              <a:gd name="T88" fmla="*/ 2147483647 w 637"/>
              <a:gd name="T89" fmla="*/ 2147483647 h 428"/>
              <a:gd name="T90" fmla="*/ 2147483647 w 637"/>
              <a:gd name="T91" fmla="*/ 2147483647 h 428"/>
              <a:gd name="T92" fmla="*/ 2147483647 w 637"/>
              <a:gd name="T93" fmla="*/ 2147483647 h 428"/>
              <a:gd name="T94" fmla="*/ 2147483647 w 637"/>
              <a:gd name="T95" fmla="*/ 2147483647 h 428"/>
              <a:gd name="T96" fmla="*/ 2147483647 w 637"/>
              <a:gd name="T97" fmla="*/ 2147483647 h 428"/>
              <a:gd name="T98" fmla="*/ 2147483647 w 637"/>
              <a:gd name="T99" fmla="*/ 2147483647 h 428"/>
              <a:gd name="T100" fmla="*/ 2147483647 w 637"/>
              <a:gd name="T101" fmla="*/ 2147483647 h 428"/>
              <a:gd name="T102" fmla="*/ 2147483647 w 637"/>
              <a:gd name="T103" fmla="*/ 2147483647 h 428"/>
              <a:gd name="T104" fmla="*/ 2147483647 w 637"/>
              <a:gd name="T105" fmla="*/ 2147483647 h 428"/>
              <a:gd name="T106" fmla="*/ 2147483647 w 637"/>
              <a:gd name="T107" fmla="*/ 2147483647 h 428"/>
              <a:gd name="T108" fmla="*/ 2147483647 w 637"/>
              <a:gd name="T109" fmla="*/ 0 h 428"/>
              <a:gd name="T110" fmla="*/ 2147483647 w 637"/>
              <a:gd name="T111" fmla="*/ 2147483647 h 428"/>
              <a:gd name="T112" fmla="*/ 2147483647 w 637"/>
              <a:gd name="T113" fmla="*/ 2147483647 h 428"/>
              <a:gd name="T114" fmla="*/ 2147483647 w 637"/>
              <a:gd name="T115" fmla="*/ 2147483647 h 428"/>
              <a:gd name="T116" fmla="*/ 2147483647 w 637"/>
              <a:gd name="T117" fmla="*/ 2147483647 h 42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637"/>
              <a:gd name="T178" fmla="*/ 0 h 428"/>
              <a:gd name="T179" fmla="*/ 637 w 637"/>
              <a:gd name="T180" fmla="*/ 428 h 428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637" h="428">
                <a:moveTo>
                  <a:pt x="299" y="15"/>
                </a:moveTo>
                <a:lnTo>
                  <a:pt x="285" y="15"/>
                </a:lnTo>
                <a:lnTo>
                  <a:pt x="266" y="17"/>
                </a:lnTo>
                <a:lnTo>
                  <a:pt x="264" y="17"/>
                </a:lnTo>
                <a:lnTo>
                  <a:pt x="253" y="17"/>
                </a:lnTo>
                <a:lnTo>
                  <a:pt x="251" y="17"/>
                </a:lnTo>
                <a:lnTo>
                  <a:pt x="226" y="19"/>
                </a:lnTo>
                <a:lnTo>
                  <a:pt x="213" y="19"/>
                </a:lnTo>
                <a:lnTo>
                  <a:pt x="207" y="19"/>
                </a:lnTo>
                <a:lnTo>
                  <a:pt x="188" y="19"/>
                </a:lnTo>
                <a:lnTo>
                  <a:pt x="180" y="19"/>
                </a:lnTo>
                <a:lnTo>
                  <a:pt x="169" y="19"/>
                </a:lnTo>
                <a:lnTo>
                  <a:pt x="165" y="19"/>
                </a:lnTo>
                <a:lnTo>
                  <a:pt x="163" y="19"/>
                </a:lnTo>
                <a:lnTo>
                  <a:pt x="142" y="21"/>
                </a:lnTo>
                <a:lnTo>
                  <a:pt x="132" y="21"/>
                </a:lnTo>
                <a:lnTo>
                  <a:pt x="117" y="21"/>
                </a:lnTo>
                <a:lnTo>
                  <a:pt x="111" y="21"/>
                </a:lnTo>
                <a:lnTo>
                  <a:pt x="88" y="23"/>
                </a:lnTo>
                <a:lnTo>
                  <a:pt x="81" y="23"/>
                </a:lnTo>
                <a:lnTo>
                  <a:pt x="71" y="23"/>
                </a:lnTo>
                <a:lnTo>
                  <a:pt x="64" y="23"/>
                </a:lnTo>
                <a:lnTo>
                  <a:pt x="58" y="23"/>
                </a:lnTo>
                <a:lnTo>
                  <a:pt x="54" y="23"/>
                </a:lnTo>
                <a:lnTo>
                  <a:pt x="33" y="23"/>
                </a:lnTo>
                <a:lnTo>
                  <a:pt x="20" y="23"/>
                </a:lnTo>
                <a:lnTo>
                  <a:pt x="14" y="23"/>
                </a:lnTo>
                <a:lnTo>
                  <a:pt x="10" y="23"/>
                </a:lnTo>
                <a:lnTo>
                  <a:pt x="0" y="23"/>
                </a:lnTo>
                <a:lnTo>
                  <a:pt x="8" y="40"/>
                </a:lnTo>
                <a:lnTo>
                  <a:pt x="6" y="57"/>
                </a:lnTo>
                <a:lnTo>
                  <a:pt x="10" y="61"/>
                </a:lnTo>
                <a:lnTo>
                  <a:pt x="16" y="74"/>
                </a:lnTo>
                <a:lnTo>
                  <a:pt x="16" y="78"/>
                </a:lnTo>
                <a:lnTo>
                  <a:pt x="12" y="84"/>
                </a:lnTo>
                <a:lnTo>
                  <a:pt x="12" y="97"/>
                </a:lnTo>
                <a:lnTo>
                  <a:pt x="8" y="105"/>
                </a:lnTo>
                <a:lnTo>
                  <a:pt x="0" y="130"/>
                </a:lnTo>
                <a:lnTo>
                  <a:pt x="12" y="147"/>
                </a:lnTo>
                <a:lnTo>
                  <a:pt x="12" y="151"/>
                </a:lnTo>
                <a:lnTo>
                  <a:pt x="14" y="160"/>
                </a:lnTo>
                <a:lnTo>
                  <a:pt x="16" y="162"/>
                </a:lnTo>
                <a:lnTo>
                  <a:pt x="25" y="191"/>
                </a:lnTo>
                <a:lnTo>
                  <a:pt x="29" y="193"/>
                </a:lnTo>
                <a:lnTo>
                  <a:pt x="29" y="195"/>
                </a:lnTo>
                <a:lnTo>
                  <a:pt x="27" y="199"/>
                </a:lnTo>
                <a:lnTo>
                  <a:pt x="33" y="210"/>
                </a:lnTo>
                <a:lnTo>
                  <a:pt x="35" y="220"/>
                </a:lnTo>
                <a:lnTo>
                  <a:pt x="37" y="229"/>
                </a:lnTo>
                <a:lnTo>
                  <a:pt x="46" y="227"/>
                </a:lnTo>
                <a:lnTo>
                  <a:pt x="50" y="246"/>
                </a:lnTo>
                <a:lnTo>
                  <a:pt x="50" y="248"/>
                </a:lnTo>
                <a:lnTo>
                  <a:pt x="54" y="260"/>
                </a:lnTo>
                <a:lnTo>
                  <a:pt x="52" y="271"/>
                </a:lnTo>
                <a:lnTo>
                  <a:pt x="52" y="279"/>
                </a:lnTo>
                <a:lnTo>
                  <a:pt x="62" y="290"/>
                </a:lnTo>
                <a:lnTo>
                  <a:pt x="64" y="294"/>
                </a:lnTo>
                <a:lnTo>
                  <a:pt x="62" y="296"/>
                </a:lnTo>
                <a:lnTo>
                  <a:pt x="62" y="300"/>
                </a:lnTo>
                <a:lnTo>
                  <a:pt x="71" y="308"/>
                </a:lnTo>
                <a:lnTo>
                  <a:pt x="75" y="325"/>
                </a:lnTo>
                <a:lnTo>
                  <a:pt x="71" y="329"/>
                </a:lnTo>
                <a:lnTo>
                  <a:pt x="71" y="338"/>
                </a:lnTo>
                <a:lnTo>
                  <a:pt x="77" y="338"/>
                </a:lnTo>
                <a:lnTo>
                  <a:pt x="77" y="340"/>
                </a:lnTo>
                <a:lnTo>
                  <a:pt x="75" y="342"/>
                </a:lnTo>
                <a:lnTo>
                  <a:pt x="77" y="346"/>
                </a:lnTo>
                <a:lnTo>
                  <a:pt x="75" y="355"/>
                </a:lnTo>
                <a:lnTo>
                  <a:pt x="77" y="355"/>
                </a:lnTo>
                <a:lnTo>
                  <a:pt x="79" y="363"/>
                </a:lnTo>
                <a:lnTo>
                  <a:pt x="83" y="378"/>
                </a:lnTo>
                <a:lnTo>
                  <a:pt x="83" y="380"/>
                </a:lnTo>
                <a:lnTo>
                  <a:pt x="81" y="392"/>
                </a:lnTo>
                <a:lnTo>
                  <a:pt x="77" y="396"/>
                </a:lnTo>
                <a:lnTo>
                  <a:pt x="92" y="415"/>
                </a:lnTo>
                <a:lnTo>
                  <a:pt x="90" y="420"/>
                </a:lnTo>
                <a:lnTo>
                  <a:pt x="92" y="420"/>
                </a:lnTo>
                <a:lnTo>
                  <a:pt x="115" y="420"/>
                </a:lnTo>
                <a:lnTo>
                  <a:pt x="129" y="420"/>
                </a:lnTo>
                <a:lnTo>
                  <a:pt x="140" y="420"/>
                </a:lnTo>
                <a:lnTo>
                  <a:pt x="146" y="420"/>
                </a:lnTo>
                <a:lnTo>
                  <a:pt x="165" y="420"/>
                </a:lnTo>
                <a:lnTo>
                  <a:pt x="176" y="420"/>
                </a:lnTo>
                <a:lnTo>
                  <a:pt x="190" y="420"/>
                </a:lnTo>
                <a:lnTo>
                  <a:pt x="203" y="420"/>
                </a:lnTo>
                <a:lnTo>
                  <a:pt x="217" y="417"/>
                </a:lnTo>
                <a:lnTo>
                  <a:pt x="220" y="417"/>
                </a:lnTo>
                <a:lnTo>
                  <a:pt x="241" y="417"/>
                </a:lnTo>
                <a:lnTo>
                  <a:pt x="243" y="417"/>
                </a:lnTo>
                <a:lnTo>
                  <a:pt x="266" y="415"/>
                </a:lnTo>
                <a:lnTo>
                  <a:pt x="268" y="415"/>
                </a:lnTo>
                <a:lnTo>
                  <a:pt x="289" y="415"/>
                </a:lnTo>
                <a:lnTo>
                  <a:pt x="291" y="415"/>
                </a:lnTo>
                <a:lnTo>
                  <a:pt x="312" y="413"/>
                </a:lnTo>
                <a:lnTo>
                  <a:pt x="316" y="413"/>
                </a:lnTo>
                <a:lnTo>
                  <a:pt x="322" y="413"/>
                </a:lnTo>
                <a:lnTo>
                  <a:pt x="329" y="411"/>
                </a:lnTo>
                <a:lnTo>
                  <a:pt x="341" y="411"/>
                </a:lnTo>
                <a:lnTo>
                  <a:pt x="358" y="411"/>
                </a:lnTo>
                <a:lnTo>
                  <a:pt x="366" y="409"/>
                </a:lnTo>
                <a:lnTo>
                  <a:pt x="391" y="407"/>
                </a:lnTo>
                <a:lnTo>
                  <a:pt x="396" y="407"/>
                </a:lnTo>
                <a:lnTo>
                  <a:pt x="404" y="407"/>
                </a:lnTo>
                <a:lnTo>
                  <a:pt x="417" y="407"/>
                </a:lnTo>
                <a:lnTo>
                  <a:pt x="431" y="405"/>
                </a:lnTo>
                <a:lnTo>
                  <a:pt x="442" y="405"/>
                </a:lnTo>
                <a:lnTo>
                  <a:pt x="444" y="403"/>
                </a:lnTo>
                <a:lnTo>
                  <a:pt x="448" y="403"/>
                </a:lnTo>
                <a:lnTo>
                  <a:pt x="461" y="401"/>
                </a:lnTo>
                <a:lnTo>
                  <a:pt x="465" y="401"/>
                </a:lnTo>
                <a:lnTo>
                  <a:pt x="471" y="401"/>
                </a:lnTo>
                <a:lnTo>
                  <a:pt x="494" y="399"/>
                </a:lnTo>
                <a:lnTo>
                  <a:pt x="505" y="407"/>
                </a:lnTo>
                <a:lnTo>
                  <a:pt x="517" y="426"/>
                </a:lnTo>
                <a:lnTo>
                  <a:pt x="526" y="428"/>
                </a:lnTo>
                <a:lnTo>
                  <a:pt x="530" y="426"/>
                </a:lnTo>
                <a:lnTo>
                  <a:pt x="530" y="399"/>
                </a:lnTo>
                <a:lnTo>
                  <a:pt x="546" y="390"/>
                </a:lnTo>
                <a:lnTo>
                  <a:pt x="551" y="388"/>
                </a:lnTo>
                <a:lnTo>
                  <a:pt x="553" y="386"/>
                </a:lnTo>
                <a:lnTo>
                  <a:pt x="555" y="382"/>
                </a:lnTo>
                <a:lnTo>
                  <a:pt x="555" y="376"/>
                </a:lnTo>
                <a:lnTo>
                  <a:pt x="567" y="340"/>
                </a:lnTo>
                <a:lnTo>
                  <a:pt x="567" y="329"/>
                </a:lnTo>
                <a:lnTo>
                  <a:pt x="561" y="319"/>
                </a:lnTo>
                <a:lnTo>
                  <a:pt x="549" y="308"/>
                </a:lnTo>
                <a:lnTo>
                  <a:pt x="553" y="296"/>
                </a:lnTo>
                <a:lnTo>
                  <a:pt x="553" y="290"/>
                </a:lnTo>
                <a:lnTo>
                  <a:pt x="559" y="281"/>
                </a:lnTo>
                <a:lnTo>
                  <a:pt x="580" y="277"/>
                </a:lnTo>
                <a:lnTo>
                  <a:pt x="607" y="267"/>
                </a:lnTo>
                <a:lnTo>
                  <a:pt x="620" y="256"/>
                </a:lnTo>
                <a:lnTo>
                  <a:pt x="624" y="237"/>
                </a:lnTo>
                <a:lnTo>
                  <a:pt x="626" y="235"/>
                </a:lnTo>
                <a:lnTo>
                  <a:pt x="628" y="231"/>
                </a:lnTo>
                <a:lnTo>
                  <a:pt x="630" y="229"/>
                </a:lnTo>
                <a:lnTo>
                  <a:pt x="637" y="216"/>
                </a:lnTo>
                <a:lnTo>
                  <a:pt x="637" y="208"/>
                </a:lnTo>
                <a:lnTo>
                  <a:pt x="637" y="199"/>
                </a:lnTo>
                <a:lnTo>
                  <a:pt x="637" y="197"/>
                </a:lnTo>
                <a:lnTo>
                  <a:pt x="637" y="195"/>
                </a:lnTo>
                <a:lnTo>
                  <a:pt x="632" y="183"/>
                </a:lnTo>
                <a:lnTo>
                  <a:pt x="622" y="174"/>
                </a:lnTo>
                <a:lnTo>
                  <a:pt x="618" y="172"/>
                </a:lnTo>
                <a:lnTo>
                  <a:pt x="614" y="170"/>
                </a:lnTo>
                <a:lnTo>
                  <a:pt x="609" y="166"/>
                </a:lnTo>
                <a:lnTo>
                  <a:pt x="601" y="149"/>
                </a:lnTo>
                <a:lnTo>
                  <a:pt x="586" y="139"/>
                </a:lnTo>
                <a:lnTo>
                  <a:pt x="584" y="135"/>
                </a:lnTo>
                <a:lnTo>
                  <a:pt x="584" y="132"/>
                </a:lnTo>
                <a:lnTo>
                  <a:pt x="578" y="118"/>
                </a:lnTo>
                <a:lnTo>
                  <a:pt x="572" y="114"/>
                </a:lnTo>
                <a:lnTo>
                  <a:pt x="557" y="114"/>
                </a:lnTo>
                <a:lnTo>
                  <a:pt x="540" y="103"/>
                </a:lnTo>
                <a:lnTo>
                  <a:pt x="538" y="86"/>
                </a:lnTo>
                <a:lnTo>
                  <a:pt x="530" y="72"/>
                </a:lnTo>
                <a:lnTo>
                  <a:pt x="530" y="70"/>
                </a:lnTo>
                <a:lnTo>
                  <a:pt x="526" y="59"/>
                </a:lnTo>
                <a:lnTo>
                  <a:pt x="536" y="36"/>
                </a:lnTo>
                <a:lnTo>
                  <a:pt x="521" y="15"/>
                </a:lnTo>
                <a:lnTo>
                  <a:pt x="519" y="13"/>
                </a:lnTo>
                <a:lnTo>
                  <a:pt x="519" y="0"/>
                </a:lnTo>
                <a:lnTo>
                  <a:pt x="515" y="0"/>
                </a:lnTo>
                <a:lnTo>
                  <a:pt x="509" y="5"/>
                </a:lnTo>
                <a:lnTo>
                  <a:pt x="482" y="5"/>
                </a:lnTo>
                <a:lnTo>
                  <a:pt x="469" y="5"/>
                </a:lnTo>
                <a:lnTo>
                  <a:pt x="435" y="9"/>
                </a:lnTo>
                <a:lnTo>
                  <a:pt x="400" y="11"/>
                </a:lnTo>
                <a:lnTo>
                  <a:pt x="389" y="11"/>
                </a:lnTo>
                <a:lnTo>
                  <a:pt x="345" y="13"/>
                </a:lnTo>
                <a:lnTo>
                  <a:pt x="341" y="13"/>
                </a:lnTo>
                <a:lnTo>
                  <a:pt x="312" y="15"/>
                </a:lnTo>
                <a:lnTo>
                  <a:pt x="310" y="15"/>
                </a:lnTo>
                <a:lnTo>
                  <a:pt x="299" y="15"/>
                </a:lnTo>
                <a:close/>
              </a:path>
            </a:pathLst>
          </a:custGeom>
          <a:solidFill>
            <a:srgbClr val="293E6B"/>
          </a:solidFill>
          <a:ln w="17526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49" name="Freeform 66"/>
          <p:cNvSpPr>
            <a:spLocks/>
          </p:cNvSpPr>
          <p:nvPr/>
        </p:nvSpPr>
        <p:spPr bwMode="auto">
          <a:xfrm>
            <a:off x="6464300" y="4383088"/>
            <a:ext cx="919163" cy="957262"/>
          </a:xfrm>
          <a:custGeom>
            <a:avLst/>
            <a:gdLst>
              <a:gd name="T0" fmla="*/ 2147483647 w 579"/>
              <a:gd name="T1" fmla="*/ 2147483647 h 603"/>
              <a:gd name="T2" fmla="*/ 2147483647 w 579"/>
              <a:gd name="T3" fmla="*/ 2147483647 h 603"/>
              <a:gd name="T4" fmla="*/ 2147483647 w 579"/>
              <a:gd name="T5" fmla="*/ 2147483647 h 603"/>
              <a:gd name="T6" fmla="*/ 2147483647 w 579"/>
              <a:gd name="T7" fmla="*/ 2147483647 h 603"/>
              <a:gd name="T8" fmla="*/ 2147483647 w 579"/>
              <a:gd name="T9" fmla="*/ 0 h 603"/>
              <a:gd name="T10" fmla="*/ 2147483647 w 579"/>
              <a:gd name="T11" fmla="*/ 2147483647 h 603"/>
              <a:gd name="T12" fmla="*/ 2147483647 w 579"/>
              <a:gd name="T13" fmla="*/ 2147483647 h 603"/>
              <a:gd name="T14" fmla="*/ 2147483647 w 579"/>
              <a:gd name="T15" fmla="*/ 2147483647 h 603"/>
              <a:gd name="T16" fmla="*/ 2147483647 w 579"/>
              <a:gd name="T17" fmla="*/ 2147483647 h 603"/>
              <a:gd name="T18" fmla="*/ 2147483647 w 579"/>
              <a:gd name="T19" fmla="*/ 2147483647 h 603"/>
              <a:gd name="T20" fmla="*/ 2147483647 w 579"/>
              <a:gd name="T21" fmla="*/ 2147483647 h 603"/>
              <a:gd name="T22" fmla="*/ 2147483647 w 579"/>
              <a:gd name="T23" fmla="*/ 2147483647 h 603"/>
              <a:gd name="T24" fmla="*/ 2147483647 w 579"/>
              <a:gd name="T25" fmla="*/ 2147483647 h 603"/>
              <a:gd name="T26" fmla="*/ 2147483647 w 579"/>
              <a:gd name="T27" fmla="*/ 2147483647 h 603"/>
              <a:gd name="T28" fmla="*/ 2147483647 w 579"/>
              <a:gd name="T29" fmla="*/ 2147483647 h 603"/>
              <a:gd name="T30" fmla="*/ 2147483647 w 579"/>
              <a:gd name="T31" fmla="*/ 2147483647 h 603"/>
              <a:gd name="T32" fmla="*/ 2147483647 w 579"/>
              <a:gd name="T33" fmla="*/ 2147483647 h 603"/>
              <a:gd name="T34" fmla="*/ 2147483647 w 579"/>
              <a:gd name="T35" fmla="*/ 2147483647 h 603"/>
              <a:gd name="T36" fmla="*/ 2147483647 w 579"/>
              <a:gd name="T37" fmla="*/ 2147483647 h 603"/>
              <a:gd name="T38" fmla="*/ 2147483647 w 579"/>
              <a:gd name="T39" fmla="*/ 2147483647 h 603"/>
              <a:gd name="T40" fmla="*/ 2147483647 w 579"/>
              <a:gd name="T41" fmla="*/ 2147483647 h 603"/>
              <a:gd name="T42" fmla="*/ 2147483647 w 579"/>
              <a:gd name="T43" fmla="*/ 2147483647 h 603"/>
              <a:gd name="T44" fmla="*/ 2147483647 w 579"/>
              <a:gd name="T45" fmla="*/ 2147483647 h 603"/>
              <a:gd name="T46" fmla="*/ 2147483647 w 579"/>
              <a:gd name="T47" fmla="*/ 2147483647 h 603"/>
              <a:gd name="T48" fmla="*/ 2147483647 w 579"/>
              <a:gd name="T49" fmla="*/ 2147483647 h 603"/>
              <a:gd name="T50" fmla="*/ 2147483647 w 579"/>
              <a:gd name="T51" fmla="*/ 2147483647 h 603"/>
              <a:gd name="T52" fmla="*/ 2147483647 w 579"/>
              <a:gd name="T53" fmla="*/ 2147483647 h 603"/>
              <a:gd name="T54" fmla="*/ 2147483647 w 579"/>
              <a:gd name="T55" fmla="*/ 2147483647 h 603"/>
              <a:gd name="T56" fmla="*/ 2147483647 w 579"/>
              <a:gd name="T57" fmla="*/ 2147483647 h 603"/>
              <a:gd name="T58" fmla="*/ 2147483647 w 579"/>
              <a:gd name="T59" fmla="*/ 2147483647 h 603"/>
              <a:gd name="T60" fmla="*/ 2147483647 w 579"/>
              <a:gd name="T61" fmla="*/ 2147483647 h 603"/>
              <a:gd name="T62" fmla="*/ 2147483647 w 579"/>
              <a:gd name="T63" fmla="*/ 2147483647 h 603"/>
              <a:gd name="T64" fmla="*/ 2147483647 w 579"/>
              <a:gd name="T65" fmla="*/ 2147483647 h 603"/>
              <a:gd name="T66" fmla="*/ 2147483647 w 579"/>
              <a:gd name="T67" fmla="*/ 2147483647 h 603"/>
              <a:gd name="T68" fmla="*/ 2147483647 w 579"/>
              <a:gd name="T69" fmla="*/ 2147483647 h 603"/>
              <a:gd name="T70" fmla="*/ 2147483647 w 579"/>
              <a:gd name="T71" fmla="*/ 2147483647 h 603"/>
              <a:gd name="T72" fmla="*/ 2147483647 w 579"/>
              <a:gd name="T73" fmla="*/ 2147483647 h 603"/>
              <a:gd name="T74" fmla="*/ 2147483647 w 579"/>
              <a:gd name="T75" fmla="*/ 2147483647 h 603"/>
              <a:gd name="T76" fmla="*/ 2147483647 w 579"/>
              <a:gd name="T77" fmla="*/ 2147483647 h 603"/>
              <a:gd name="T78" fmla="*/ 2147483647 w 579"/>
              <a:gd name="T79" fmla="*/ 2147483647 h 603"/>
              <a:gd name="T80" fmla="*/ 2147483647 w 579"/>
              <a:gd name="T81" fmla="*/ 2147483647 h 603"/>
              <a:gd name="T82" fmla="*/ 2147483647 w 579"/>
              <a:gd name="T83" fmla="*/ 2147483647 h 603"/>
              <a:gd name="T84" fmla="*/ 2147483647 w 579"/>
              <a:gd name="T85" fmla="*/ 2147483647 h 603"/>
              <a:gd name="T86" fmla="*/ 2147483647 w 579"/>
              <a:gd name="T87" fmla="*/ 2147483647 h 603"/>
              <a:gd name="T88" fmla="*/ 2147483647 w 579"/>
              <a:gd name="T89" fmla="*/ 2147483647 h 603"/>
              <a:gd name="T90" fmla="*/ 2147483647 w 579"/>
              <a:gd name="T91" fmla="*/ 2147483647 h 603"/>
              <a:gd name="T92" fmla="*/ 2147483647 w 579"/>
              <a:gd name="T93" fmla="*/ 2147483647 h 603"/>
              <a:gd name="T94" fmla="*/ 2147483647 w 579"/>
              <a:gd name="T95" fmla="*/ 2147483647 h 603"/>
              <a:gd name="T96" fmla="*/ 2147483647 w 579"/>
              <a:gd name="T97" fmla="*/ 2147483647 h 603"/>
              <a:gd name="T98" fmla="*/ 2147483647 w 579"/>
              <a:gd name="T99" fmla="*/ 2147483647 h 603"/>
              <a:gd name="T100" fmla="*/ 2147483647 w 579"/>
              <a:gd name="T101" fmla="*/ 2147483647 h 603"/>
              <a:gd name="T102" fmla="*/ 0 w 579"/>
              <a:gd name="T103" fmla="*/ 2147483647 h 603"/>
              <a:gd name="T104" fmla="*/ 2147483647 w 579"/>
              <a:gd name="T105" fmla="*/ 2147483647 h 603"/>
              <a:gd name="T106" fmla="*/ 2147483647 w 579"/>
              <a:gd name="T107" fmla="*/ 2147483647 h 603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579"/>
              <a:gd name="T163" fmla="*/ 0 h 603"/>
              <a:gd name="T164" fmla="*/ 579 w 579"/>
              <a:gd name="T165" fmla="*/ 603 h 603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579" h="603">
                <a:moveTo>
                  <a:pt x="86" y="25"/>
                </a:moveTo>
                <a:lnTo>
                  <a:pt x="90" y="25"/>
                </a:lnTo>
                <a:lnTo>
                  <a:pt x="92" y="25"/>
                </a:lnTo>
                <a:lnTo>
                  <a:pt x="97" y="25"/>
                </a:lnTo>
                <a:lnTo>
                  <a:pt x="107" y="23"/>
                </a:lnTo>
                <a:lnTo>
                  <a:pt x="122" y="21"/>
                </a:lnTo>
                <a:lnTo>
                  <a:pt x="134" y="21"/>
                </a:lnTo>
                <a:lnTo>
                  <a:pt x="139" y="18"/>
                </a:lnTo>
                <a:lnTo>
                  <a:pt x="147" y="18"/>
                </a:lnTo>
                <a:lnTo>
                  <a:pt x="159" y="16"/>
                </a:lnTo>
                <a:lnTo>
                  <a:pt x="172" y="14"/>
                </a:lnTo>
                <a:lnTo>
                  <a:pt x="178" y="14"/>
                </a:lnTo>
                <a:lnTo>
                  <a:pt x="180" y="14"/>
                </a:lnTo>
                <a:lnTo>
                  <a:pt x="214" y="8"/>
                </a:lnTo>
                <a:lnTo>
                  <a:pt x="222" y="8"/>
                </a:lnTo>
                <a:lnTo>
                  <a:pt x="227" y="6"/>
                </a:lnTo>
                <a:lnTo>
                  <a:pt x="229" y="6"/>
                </a:lnTo>
                <a:lnTo>
                  <a:pt x="245" y="4"/>
                </a:lnTo>
                <a:lnTo>
                  <a:pt x="262" y="0"/>
                </a:lnTo>
                <a:lnTo>
                  <a:pt x="268" y="0"/>
                </a:lnTo>
                <a:lnTo>
                  <a:pt x="268" y="8"/>
                </a:lnTo>
                <a:lnTo>
                  <a:pt x="256" y="21"/>
                </a:lnTo>
                <a:lnTo>
                  <a:pt x="247" y="42"/>
                </a:lnTo>
                <a:lnTo>
                  <a:pt x="250" y="46"/>
                </a:lnTo>
                <a:lnTo>
                  <a:pt x="262" y="52"/>
                </a:lnTo>
                <a:lnTo>
                  <a:pt x="277" y="60"/>
                </a:lnTo>
                <a:lnTo>
                  <a:pt x="279" y="62"/>
                </a:lnTo>
                <a:lnTo>
                  <a:pt x="285" y="67"/>
                </a:lnTo>
                <a:lnTo>
                  <a:pt x="287" y="69"/>
                </a:lnTo>
                <a:lnTo>
                  <a:pt x="292" y="69"/>
                </a:lnTo>
                <a:lnTo>
                  <a:pt x="306" y="69"/>
                </a:lnTo>
                <a:lnTo>
                  <a:pt x="310" y="79"/>
                </a:lnTo>
                <a:lnTo>
                  <a:pt x="319" y="90"/>
                </a:lnTo>
                <a:lnTo>
                  <a:pt x="323" y="94"/>
                </a:lnTo>
                <a:lnTo>
                  <a:pt x="323" y="100"/>
                </a:lnTo>
                <a:lnTo>
                  <a:pt x="333" y="111"/>
                </a:lnTo>
                <a:lnTo>
                  <a:pt x="340" y="119"/>
                </a:lnTo>
                <a:lnTo>
                  <a:pt x="344" y="123"/>
                </a:lnTo>
                <a:lnTo>
                  <a:pt x="346" y="123"/>
                </a:lnTo>
                <a:lnTo>
                  <a:pt x="346" y="125"/>
                </a:lnTo>
                <a:lnTo>
                  <a:pt x="348" y="132"/>
                </a:lnTo>
                <a:lnTo>
                  <a:pt x="371" y="144"/>
                </a:lnTo>
                <a:lnTo>
                  <a:pt x="388" y="153"/>
                </a:lnTo>
                <a:lnTo>
                  <a:pt x="392" y="161"/>
                </a:lnTo>
                <a:lnTo>
                  <a:pt x="396" y="169"/>
                </a:lnTo>
                <a:lnTo>
                  <a:pt x="405" y="171"/>
                </a:lnTo>
                <a:lnTo>
                  <a:pt x="415" y="178"/>
                </a:lnTo>
                <a:lnTo>
                  <a:pt x="432" y="199"/>
                </a:lnTo>
                <a:lnTo>
                  <a:pt x="438" y="205"/>
                </a:lnTo>
                <a:lnTo>
                  <a:pt x="440" y="213"/>
                </a:lnTo>
                <a:lnTo>
                  <a:pt x="453" y="220"/>
                </a:lnTo>
                <a:lnTo>
                  <a:pt x="455" y="226"/>
                </a:lnTo>
                <a:lnTo>
                  <a:pt x="457" y="228"/>
                </a:lnTo>
                <a:lnTo>
                  <a:pt x="470" y="230"/>
                </a:lnTo>
                <a:lnTo>
                  <a:pt x="480" y="236"/>
                </a:lnTo>
                <a:lnTo>
                  <a:pt x="486" y="241"/>
                </a:lnTo>
                <a:lnTo>
                  <a:pt x="486" y="249"/>
                </a:lnTo>
                <a:lnTo>
                  <a:pt x="501" y="274"/>
                </a:lnTo>
                <a:lnTo>
                  <a:pt x="503" y="289"/>
                </a:lnTo>
                <a:lnTo>
                  <a:pt x="505" y="293"/>
                </a:lnTo>
                <a:lnTo>
                  <a:pt x="507" y="293"/>
                </a:lnTo>
                <a:lnTo>
                  <a:pt x="520" y="295"/>
                </a:lnTo>
                <a:lnTo>
                  <a:pt x="541" y="327"/>
                </a:lnTo>
                <a:lnTo>
                  <a:pt x="541" y="335"/>
                </a:lnTo>
                <a:lnTo>
                  <a:pt x="541" y="339"/>
                </a:lnTo>
                <a:lnTo>
                  <a:pt x="547" y="352"/>
                </a:lnTo>
                <a:lnTo>
                  <a:pt x="562" y="354"/>
                </a:lnTo>
                <a:lnTo>
                  <a:pt x="574" y="358"/>
                </a:lnTo>
                <a:lnTo>
                  <a:pt x="579" y="358"/>
                </a:lnTo>
                <a:lnTo>
                  <a:pt x="579" y="364"/>
                </a:lnTo>
                <a:lnTo>
                  <a:pt x="566" y="385"/>
                </a:lnTo>
                <a:lnTo>
                  <a:pt x="558" y="383"/>
                </a:lnTo>
                <a:lnTo>
                  <a:pt x="562" y="389"/>
                </a:lnTo>
                <a:lnTo>
                  <a:pt x="553" y="406"/>
                </a:lnTo>
                <a:lnTo>
                  <a:pt x="551" y="406"/>
                </a:lnTo>
                <a:lnTo>
                  <a:pt x="549" y="406"/>
                </a:lnTo>
                <a:lnTo>
                  <a:pt x="553" y="410"/>
                </a:lnTo>
                <a:lnTo>
                  <a:pt x="556" y="419"/>
                </a:lnTo>
                <a:lnTo>
                  <a:pt x="553" y="427"/>
                </a:lnTo>
                <a:lnTo>
                  <a:pt x="549" y="427"/>
                </a:lnTo>
                <a:lnTo>
                  <a:pt x="545" y="431"/>
                </a:lnTo>
                <a:lnTo>
                  <a:pt x="545" y="433"/>
                </a:lnTo>
                <a:lnTo>
                  <a:pt x="553" y="433"/>
                </a:lnTo>
                <a:lnTo>
                  <a:pt x="545" y="454"/>
                </a:lnTo>
                <a:lnTo>
                  <a:pt x="545" y="456"/>
                </a:lnTo>
                <a:lnTo>
                  <a:pt x="547" y="465"/>
                </a:lnTo>
                <a:lnTo>
                  <a:pt x="549" y="469"/>
                </a:lnTo>
                <a:lnTo>
                  <a:pt x="541" y="488"/>
                </a:lnTo>
                <a:lnTo>
                  <a:pt x="533" y="492"/>
                </a:lnTo>
                <a:lnTo>
                  <a:pt x="537" y="492"/>
                </a:lnTo>
                <a:lnTo>
                  <a:pt x="537" y="507"/>
                </a:lnTo>
                <a:lnTo>
                  <a:pt x="533" y="507"/>
                </a:lnTo>
                <a:lnTo>
                  <a:pt x="541" y="511"/>
                </a:lnTo>
                <a:lnTo>
                  <a:pt x="541" y="547"/>
                </a:lnTo>
                <a:lnTo>
                  <a:pt x="507" y="547"/>
                </a:lnTo>
                <a:lnTo>
                  <a:pt x="491" y="542"/>
                </a:lnTo>
                <a:lnTo>
                  <a:pt x="486" y="540"/>
                </a:lnTo>
                <a:lnTo>
                  <a:pt x="474" y="553"/>
                </a:lnTo>
                <a:lnTo>
                  <a:pt x="482" y="586"/>
                </a:lnTo>
                <a:lnTo>
                  <a:pt x="482" y="603"/>
                </a:lnTo>
                <a:lnTo>
                  <a:pt x="465" y="603"/>
                </a:lnTo>
                <a:lnTo>
                  <a:pt x="459" y="588"/>
                </a:lnTo>
                <a:lnTo>
                  <a:pt x="457" y="580"/>
                </a:lnTo>
                <a:lnTo>
                  <a:pt x="453" y="580"/>
                </a:lnTo>
                <a:lnTo>
                  <a:pt x="440" y="582"/>
                </a:lnTo>
                <a:lnTo>
                  <a:pt x="436" y="582"/>
                </a:lnTo>
                <a:lnTo>
                  <a:pt x="432" y="582"/>
                </a:lnTo>
                <a:lnTo>
                  <a:pt x="424" y="582"/>
                </a:lnTo>
                <a:lnTo>
                  <a:pt x="415" y="582"/>
                </a:lnTo>
                <a:lnTo>
                  <a:pt x="407" y="584"/>
                </a:lnTo>
                <a:lnTo>
                  <a:pt x="403" y="584"/>
                </a:lnTo>
                <a:lnTo>
                  <a:pt x="398" y="584"/>
                </a:lnTo>
                <a:lnTo>
                  <a:pt x="384" y="586"/>
                </a:lnTo>
                <a:lnTo>
                  <a:pt x="352" y="588"/>
                </a:lnTo>
                <a:lnTo>
                  <a:pt x="346" y="588"/>
                </a:lnTo>
                <a:lnTo>
                  <a:pt x="340" y="588"/>
                </a:lnTo>
                <a:lnTo>
                  <a:pt x="331" y="591"/>
                </a:lnTo>
                <a:lnTo>
                  <a:pt x="329" y="591"/>
                </a:lnTo>
                <a:lnTo>
                  <a:pt x="327" y="591"/>
                </a:lnTo>
                <a:lnTo>
                  <a:pt x="323" y="591"/>
                </a:lnTo>
                <a:lnTo>
                  <a:pt x="310" y="591"/>
                </a:lnTo>
                <a:lnTo>
                  <a:pt x="298" y="593"/>
                </a:lnTo>
                <a:lnTo>
                  <a:pt x="296" y="593"/>
                </a:lnTo>
                <a:lnTo>
                  <a:pt x="289" y="593"/>
                </a:lnTo>
                <a:lnTo>
                  <a:pt x="283" y="593"/>
                </a:lnTo>
                <a:lnTo>
                  <a:pt x="268" y="595"/>
                </a:lnTo>
                <a:lnTo>
                  <a:pt x="260" y="595"/>
                </a:lnTo>
                <a:lnTo>
                  <a:pt x="254" y="595"/>
                </a:lnTo>
                <a:lnTo>
                  <a:pt x="252" y="595"/>
                </a:lnTo>
                <a:lnTo>
                  <a:pt x="247" y="595"/>
                </a:lnTo>
                <a:lnTo>
                  <a:pt x="243" y="595"/>
                </a:lnTo>
                <a:lnTo>
                  <a:pt x="231" y="597"/>
                </a:lnTo>
                <a:lnTo>
                  <a:pt x="227" y="599"/>
                </a:lnTo>
                <a:lnTo>
                  <a:pt x="222" y="599"/>
                </a:lnTo>
                <a:lnTo>
                  <a:pt x="218" y="599"/>
                </a:lnTo>
                <a:lnTo>
                  <a:pt x="212" y="599"/>
                </a:lnTo>
                <a:lnTo>
                  <a:pt x="199" y="599"/>
                </a:lnTo>
                <a:lnTo>
                  <a:pt x="180" y="601"/>
                </a:lnTo>
                <a:lnTo>
                  <a:pt x="155" y="603"/>
                </a:lnTo>
                <a:lnTo>
                  <a:pt x="153" y="601"/>
                </a:lnTo>
                <a:lnTo>
                  <a:pt x="136" y="572"/>
                </a:lnTo>
                <a:lnTo>
                  <a:pt x="134" y="565"/>
                </a:lnTo>
                <a:lnTo>
                  <a:pt x="130" y="557"/>
                </a:lnTo>
                <a:lnTo>
                  <a:pt x="126" y="551"/>
                </a:lnTo>
                <a:lnTo>
                  <a:pt x="120" y="536"/>
                </a:lnTo>
                <a:lnTo>
                  <a:pt x="122" y="528"/>
                </a:lnTo>
                <a:lnTo>
                  <a:pt x="120" y="517"/>
                </a:lnTo>
                <a:lnTo>
                  <a:pt x="122" y="500"/>
                </a:lnTo>
                <a:lnTo>
                  <a:pt x="122" y="498"/>
                </a:lnTo>
                <a:lnTo>
                  <a:pt x="118" y="484"/>
                </a:lnTo>
                <a:lnTo>
                  <a:pt x="109" y="475"/>
                </a:lnTo>
                <a:lnTo>
                  <a:pt x="107" y="465"/>
                </a:lnTo>
                <a:lnTo>
                  <a:pt x="105" y="465"/>
                </a:lnTo>
                <a:lnTo>
                  <a:pt x="105" y="452"/>
                </a:lnTo>
                <a:lnTo>
                  <a:pt x="105" y="448"/>
                </a:lnTo>
                <a:lnTo>
                  <a:pt x="109" y="433"/>
                </a:lnTo>
                <a:lnTo>
                  <a:pt x="109" y="425"/>
                </a:lnTo>
                <a:lnTo>
                  <a:pt x="109" y="417"/>
                </a:lnTo>
                <a:lnTo>
                  <a:pt x="113" y="408"/>
                </a:lnTo>
                <a:lnTo>
                  <a:pt x="122" y="402"/>
                </a:lnTo>
                <a:lnTo>
                  <a:pt x="126" y="398"/>
                </a:lnTo>
                <a:lnTo>
                  <a:pt x="111" y="389"/>
                </a:lnTo>
                <a:lnTo>
                  <a:pt x="113" y="381"/>
                </a:lnTo>
                <a:lnTo>
                  <a:pt x="109" y="364"/>
                </a:lnTo>
                <a:lnTo>
                  <a:pt x="99" y="352"/>
                </a:lnTo>
                <a:lnTo>
                  <a:pt x="97" y="347"/>
                </a:lnTo>
                <a:lnTo>
                  <a:pt x="92" y="335"/>
                </a:lnTo>
                <a:lnTo>
                  <a:pt x="90" y="335"/>
                </a:lnTo>
                <a:lnTo>
                  <a:pt x="90" y="333"/>
                </a:lnTo>
                <a:lnTo>
                  <a:pt x="90" y="329"/>
                </a:lnTo>
                <a:lnTo>
                  <a:pt x="84" y="318"/>
                </a:lnTo>
                <a:lnTo>
                  <a:pt x="80" y="308"/>
                </a:lnTo>
                <a:lnTo>
                  <a:pt x="78" y="301"/>
                </a:lnTo>
                <a:lnTo>
                  <a:pt x="71" y="287"/>
                </a:lnTo>
                <a:lnTo>
                  <a:pt x="71" y="282"/>
                </a:lnTo>
                <a:lnTo>
                  <a:pt x="67" y="272"/>
                </a:lnTo>
                <a:lnTo>
                  <a:pt x="63" y="249"/>
                </a:lnTo>
                <a:lnTo>
                  <a:pt x="61" y="245"/>
                </a:lnTo>
                <a:lnTo>
                  <a:pt x="59" y="236"/>
                </a:lnTo>
                <a:lnTo>
                  <a:pt x="59" y="234"/>
                </a:lnTo>
                <a:lnTo>
                  <a:pt x="55" y="220"/>
                </a:lnTo>
                <a:lnTo>
                  <a:pt x="53" y="213"/>
                </a:lnTo>
                <a:lnTo>
                  <a:pt x="46" y="190"/>
                </a:lnTo>
                <a:lnTo>
                  <a:pt x="44" y="186"/>
                </a:lnTo>
                <a:lnTo>
                  <a:pt x="42" y="182"/>
                </a:lnTo>
                <a:lnTo>
                  <a:pt x="42" y="174"/>
                </a:lnTo>
                <a:lnTo>
                  <a:pt x="40" y="167"/>
                </a:lnTo>
                <a:lnTo>
                  <a:pt x="38" y="163"/>
                </a:lnTo>
                <a:lnTo>
                  <a:pt x="38" y="157"/>
                </a:lnTo>
                <a:lnTo>
                  <a:pt x="34" y="146"/>
                </a:lnTo>
                <a:lnTo>
                  <a:pt x="32" y="138"/>
                </a:lnTo>
                <a:lnTo>
                  <a:pt x="27" y="132"/>
                </a:lnTo>
                <a:lnTo>
                  <a:pt x="23" y="115"/>
                </a:lnTo>
                <a:lnTo>
                  <a:pt x="21" y="106"/>
                </a:lnTo>
                <a:lnTo>
                  <a:pt x="19" y="98"/>
                </a:lnTo>
                <a:lnTo>
                  <a:pt x="17" y="90"/>
                </a:lnTo>
                <a:lnTo>
                  <a:pt x="15" y="86"/>
                </a:lnTo>
                <a:lnTo>
                  <a:pt x="9" y="69"/>
                </a:lnTo>
                <a:lnTo>
                  <a:pt x="6" y="60"/>
                </a:lnTo>
                <a:lnTo>
                  <a:pt x="4" y="56"/>
                </a:lnTo>
                <a:lnTo>
                  <a:pt x="4" y="52"/>
                </a:lnTo>
                <a:lnTo>
                  <a:pt x="0" y="37"/>
                </a:lnTo>
                <a:lnTo>
                  <a:pt x="13" y="35"/>
                </a:lnTo>
                <a:lnTo>
                  <a:pt x="15" y="35"/>
                </a:lnTo>
                <a:lnTo>
                  <a:pt x="25" y="35"/>
                </a:lnTo>
                <a:lnTo>
                  <a:pt x="34" y="35"/>
                </a:lnTo>
                <a:lnTo>
                  <a:pt x="38" y="33"/>
                </a:lnTo>
                <a:lnTo>
                  <a:pt x="40" y="33"/>
                </a:lnTo>
                <a:lnTo>
                  <a:pt x="67" y="29"/>
                </a:lnTo>
                <a:lnTo>
                  <a:pt x="76" y="27"/>
                </a:lnTo>
                <a:lnTo>
                  <a:pt x="84" y="27"/>
                </a:lnTo>
                <a:lnTo>
                  <a:pt x="86" y="25"/>
                </a:lnTo>
                <a:close/>
              </a:path>
            </a:pathLst>
          </a:custGeom>
          <a:solidFill>
            <a:srgbClr val="293E6B"/>
          </a:solidFill>
          <a:ln w="17526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50" name="Freeform 67"/>
          <p:cNvSpPr>
            <a:spLocks/>
          </p:cNvSpPr>
          <p:nvPr/>
        </p:nvSpPr>
        <p:spPr bwMode="auto">
          <a:xfrm>
            <a:off x="6864350" y="4302125"/>
            <a:ext cx="850900" cy="652463"/>
          </a:xfrm>
          <a:custGeom>
            <a:avLst/>
            <a:gdLst>
              <a:gd name="T0" fmla="*/ 2147483647 w 536"/>
              <a:gd name="T1" fmla="*/ 2147483647 h 411"/>
              <a:gd name="T2" fmla="*/ 2147483647 w 536"/>
              <a:gd name="T3" fmla="*/ 2147483647 h 411"/>
              <a:gd name="T4" fmla="*/ 2147483647 w 536"/>
              <a:gd name="T5" fmla="*/ 2147483647 h 411"/>
              <a:gd name="T6" fmla="*/ 2147483647 w 536"/>
              <a:gd name="T7" fmla="*/ 2147483647 h 411"/>
              <a:gd name="T8" fmla="*/ 2147483647 w 536"/>
              <a:gd name="T9" fmla="*/ 2147483647 h 411"/>
              <a:gd name="T10" fmla="*/ 2147483647 w 536"/>
              <a:gd name="T11" fmla="*/ 2147483647 h 411"/>
              <a:gd name="T12" fmla="*/ 2147483647 w 536"/>
              <a:gd name="T13" fmla="*/ 2147483647 h 411"/>
              <a:gd name="T14" fmla="*/ 2147483647 w 536"/>
              <a:gd name="T15" fmla="*/ 2147483647 h 411"/>
              <a:gd name="T16" fmla="*/ 2147483647 w 536"/>
              <a:gd name="T17" fmla="*/ 2147483647 h 411"/>
              <a:gd name="T18" fmla="*/ 2147483647 w 536"/>
              <a:gd name="T19" fmla="*/ 2147483647 h 411"/>
              <a:gd name="T20" fmla="*/ 2147483647 w 536"/>
              <a:gd name="T21" fmla="*/ 2147483647 h 411"/>
              <a:gd name="T22" fmla="*/ 2147483647 w 536"/>
              <a:gd name="T23" fmla="*/ 2147483647 h 411"/>
              <a:gd name="T24" fmla="*/ 2147483647 w 536"/>
              <a:gd name="T25" fmla="*/ 2147483647 h 411"/>
              <a:gd name="T26" fmla="*/ 2147483647 w 536"/>
              <a:gd name="T27" fmla="*/ 2147483647 h 411"/>
              <a:gd name="T28" fmla="*/ 2147483647 w 536"/>
              <a:gd name="T29" fmla="*/ 2147483647 h 411"/>
              <a:gd name="T30" fmla="*/ 2147483647 w 536"/>
              <a:gd name="T31" fmla="*/ 2147483647 h 411"/>
              <a:gd name="T32" fmla="*/ 2147483647 w 536"/>
              <a:gd name="T33" fmla="*/ 2147483647 h 411"/>
              <a:gd name="T34" fmla="*/ 2147483647 w 536"/>
              <a:gd name="T35" fmla="*/ 2147483647 h 411"/>
              <a:gd name="T36" fmla="*/ 2147483647 w 536"/>
              <a:gd name="T37" fmla="*/ 2147483647 h 411"/>
              <a:gd name="T38" fmla="*/ 2147483647 w 536"/>
              <a:gd name="T39" fmla="*/ 2147483647 h 411"/>
              <a:gd name="T40" fmla="*/ 2147483647 w 536"/>
              <a:gd name="T41" fmla="*/ 2147483647 h 411"/>
              <a:gd name="T42" fmla="*/ 2147483647 w 536"/>
              <a:gd name="T43" fmla="*/ 2147483647 h 411"/>
              <a:gd name="T44" fmla="*/ 2147483647 w 536"/>
              <a:gd name="T45" fmla="*/ 2147483647 h 411"/>
              <a:gd name="T46" fmla="*/ 2147483647 w 536"/>
              <a:gd name="T47" fmla="*/ 2147483647 h 411"/>
              <a:gd name="T48" fmla="*/ 2147483647 w 536"/>
              <a:gd name="T49" fmla="*/ 2147483647 h 411"/>
              <a:gd name="T50" fmla="*/ 2147483647 w 536"/>
              <a:gd name="T51" fmla="*/ 2147483647 h 411"/>
              <a:gd name="T52" fmla="*/ 2147483647 w 536"/>
              <a:gd name="T53" fmla="*/ 2147483647 h 411"/>
              <a:gd name="T54" fmla="*/ 2147483647 w 536"/>
              <a:gd name="T55" fmla="*/ 2147483647 h 411"/>
              <a:gd name="T56" fmla="*/ 2147483647 w 536"/>
              <a:gd name="T57" fmla="*/ 2147483647 h 411"/>
              <a:gd name="T58" fmla="*/ 2147483647 w 536"/>
              <a:gd name="T59" fmla="*/ 2147483647 h 411"/>
              <a:gd name="T60" fmla="*/ 2147483647 w 536"/>
              <a:gd name="T61" fmla="*/ 0 h 411"/>
              <a:gd name="T62" fmla="*/ 2147483647 w 536"/>
              <a:gd name="T63" fmla="*/ 2147483647 h 411"/>
              <a:gd name="T64" fmla="*/ 2147483647 w 536"/>
              <a:gd name="T65" fmla="*/ 2147483647 h 411"/>
              <a:gd name="T66" fmla="*/ 2147483647 w 536"/>
              <a:gd name="T67" fmla="*/ 2147483647 h 411"/>
              <a:gd name="T68" fmla="*/ 2147483647 w 536"/>
              <a:gd name="T69" fmla="*/ 2147483647 h 411"/>
              <a:gd name="T70" fmla="*/ 2147483647 w 536"/>
              <a:gd name="T71" fmla="*/ 2147483647 h 411"/>
              <a:gd name="T72" fmla="*/ 2147483647 w 536"/>
              <a:gd name="T73" fmla="*/ 2147483647 h 411"/>
              <a:gd name="T74" fmla="*/ 2147483647 w 536"/>
              <a:gd name="T75" fmla="*/ 2147483647 h 411"/>
              <a:gd name="T76" fmla="*/ 2147483647 w 536"/>
              <a:gd name="T77" fmla="*/ 2147483647 h 411"/>
              <a:gd name="T78" fmla="*/ 2147483647 w 536"/>
              <a:gd name="T79" fmla="*/ 2147483647 h 411"/>
              <a:gd name="T80" fmla="*/ 2147483647 w 536"/>
              <a:gd name="T81" fmla="*/ 2147483647 h 411"/>
              <a:gd name="T82" fmla="*/ 2147483647 w 536"/>
              <a:gd name="T83" fmla="*/ 2147483647 h 411"/>
              <a:gd name="T84" fmla="*/ 2147483647 w 536"/>
              <a:gd name="T85" fmla="*/ 2147483647 h 411"/>
              <a:gd name="T86" fmla="*/ 2147483647 w 536"/>
              <a:gd name="T87" fmla="*/ 2147483647 h 411"/>
              <a:gd name="T88" fmla="*/ 2147483647 w 536"/>
              <a:gd name="T89" fmla="*/ 2147483647 h 411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536"/>
              <a:gd name="T136" fmla="*/ 0 h 411"/>
              <a:gd name="T137" fmla="*/ 536 w 536"/>
              <a:gd name="T138" fmla="*/ 411 h 411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536" h="411">
                <a:moveTo>
                  <a:pt x="96" y="181"/>
                </a:moveTo>
                <a:lnTo>
                  <a:pt x="98" y="181"/>
                </a:lnTo>
                <a:lnTo>
                  <a:pt x="98" y="183"/>
                </a:lnTo>
                <a:lnTo>
                  <a:pt x="100" y="189"/>
                </a:lnTo>
                <a:lnTo>
                  <a:pt x="123" y="199"/>
                </a:lnTo>
                <a:lnTo>
                  <a:pt x="140" y="210"/>
                </a:lnTo>
                <a:lnTo>
                  <a:pt x="144" y="218"/>
                </a:lnTo>
                <a:lnTo>
                  <a:pt x="148" y="225"/>
                </a:lnTo>
                <a:lnTo>
                  <a:pt x="157" y="227"/>
                </a:lnTo>
                <a:lnTo>
                  <a:pt x="165" y="233"/>
                </a:lnTo>
                <a:lnTo>
                  <a:pt x="167" y="235"/>
                </a:lnTo>
                <a:lnTo>
                  <a:pt x="182" y="254"/>
                </a:lnTo>
                <a:lnTo>
                  <a:pt x="190" y="260"/>
                </a:lnTo>
                <a:lnTo>
                  <a:pt x="192" y="269"/>
                </a:lnTo>
                <a:lnTo>
                  <a:pt x="203" y="275"/>
                </a:lnTo>
                <a:lnTo>
                  <a:pt x="207" y="281"/>
                </a:lnTo>
                <a:lnTo>
                  <a:pt x="209" y="285"/>
                </a:lnTo>
                <a:lnTo>
                  <a:pt x="222" y="285"/>
                </a:lnTo>
                <a:lnTo>
                  <a:pt x="232" y="292"/>
                </a:lnTo>
                <a:lnTo>
                  <a:pt x="236" y="296"/>
                </a:lnTo>
                <a:lnTo>
                  <a:pt x="239" y="304"/>
                </a:lnTo>
                <a:lnTo>
                  <a:pt x="253" y="329"/>
                </a:lnTo>
                <a:lnTo>
                  <a:pt x="253" y="344"/>
                </a:lnTo>
                <a:lnTo>
                  <a:pt x="255" y="348"/>
                </a:lnTo>
                <a:lnTo>
                  <a:pt x="260" y="348"/>
                </a:lnTo>
                <a:lnTo>
                  <a:pt x="270" y="350"/>
                </a:lnTo>
                <a:lnTo>
                  <a:pt x="293" y="382"/>
                </a:lnTo>
                <a:lnTo>
                  <a:pt x="291" y="390"/>
                </a:lnTo>
                <a:lnTo>
                  <a:pt x="293" y="392"/>
                </a:lnTo>
                <a:lnTo>
                  <a:pt x="297" y="407"/>
                </a:lnTo>
                <a:lnTo>
                  <a:pt x="312" y="407"/>
                </a:lnTo>
                <a:lnTo>
                  <a:pt x="325" y="411"/>
                </a:lnTo>
                <a:lnTo>
                  <a:pt x="325" y="407"/>
                </a:lnTo>
                <a:lnTo>
                  <a:pt x="327" y="407"/>
                </a:lnTo>
                <a:lnTo>
                  <a:pt x="339" y="396"/>
                </a:lnTo>
                <a:lnTo>
                  <a:pt x="343" y="384"/>
                </a:lnTo>
                <a:lnTo>
                  <a:pt x="335" y="380"/>
                </a:lnTo>
                <a:lnTo>
                  <a:pt x="329" y="367"/>
                </a:lnTo>
                <a:lnTo>
                  <a:pt x="348" y="380"/>
                </a:lnTo>
                <a:lnTo>
                  <a:pt x="362" y="371"/>
                </a:lnTo>
                <a:lnTo>
                  <a:pt x="369" y="357"/>
                </a:lnTo>
                <a:lnTo>
                  <a:pt x="356" y="342"/>
                </a:lnTo>
                <a:lnTo>
                  <a:pt x="364" y="342"/>
                </a:lnTo>
                <a:lnTo>
                  <a:pt x="371" y="346"/>
                </a:lnTo>
                <a:lnTo>
                  <a:pt x="373" y="342"/>
                </a:lnTo>
                <a:lnTo>
                  <a:pt x="375" y="342"/>
                </a:lnTo>
                <a:lnTo>
                  <a:pt x="377" y="344"/>
                </a:lnTo>
                <a:lnTo>
                  <a:pt x="379" y="340"/>
                </a:lnTo>
                <a:lnTo>
                  <a:pt x="394" y="327"/>
                </a:lnTo>
                <a:lnTo>
                  <a:pt x="410" y="319"/>
                </a:lnTo>
                <a:lnTo>
                  <a:pt x="419" y="298"/>
                </a:lnTo>
                <a:lnTo>
                  <a:pt x="433" y="289"/>
                </a:lnTo>
                <a:lnTo>
                  <a:pt x="448" y="269"/>
                </a:lnTo>
                <a:lnTo>
                  <a:pt x="446" y="260"/>
                </a:lnTo>
                <a:lnTo>
                  <a:pt x="467" y="256"/>
                </a:lnTo>
                <a:lnTo>
                  <a:pt x="475" y="239"/>
                </a:lnTo>
                <a:lnTo>
                  <a:pt x="477" y="237"/>
                </a:lnTo>
                <a:lnTo>
                  <a:pt x="484" y="201"/>
                </a:lnTo>
                <a:lnTo>
                  <a:pt x="494" y="172"/>
                </a:lnTo>
                <a:lnTo>
                  <a:pt x="511" y="145"/>
                </a:lnTo>
                <a:lnTo>
                  <a:pt x="517" y="139"/>
                </a:lnTo>
                <a:lnTo>
                  <a:pt x="536" y="126"/>
                </a:lnTo>
                <a:lnTo>
                  <a:pt x="532" y="124"/>
                </a:lnTo>
                <a:lnTo>
                  <a:pt x="524" y="118"/>
                </a:lnTo>
                <a:lnTo>
                  <a:pt x="522" y="116"/>
                </a:lnTo>
                <a:lnTo>
                  <a:pt x="494" y="95"/>
                </a:lnTo>
                <a:lnTo>
                  <a:pt x="475" y="84"/>
                </a:lnTo>
                <a:lnTo>
                  <a:pt x="467" y="78"/>
                </a:lnTo>
                <a:lnTo>
                  <a:pt x="444" y="61"/>
                </a:lnTo>
                <a:lnTo>
                  <a:pt x="433" y="53"/>
                </a:lnTo>
                <a:lnTo>
                  <a:pt x="421" y="42"/>
                </a:lnTo>
                <a:lnTo>
                  <a:pt x="419" y="42"/>
                </a:lnTo>
                <a:lnTo>
                  <a:pt x="400" y="30"/>
                </a:lnTo>
                <a:lnTo>
                  <a:pt x="392" y="23"/>
                </a:lnTo>
                <a:lnTo>
                  <a:pt x="389" y="23"/>
                </a:lnTo>
                <a:lnTo>
                  <a:pt x="383" y="25"/>
                </a:lnTo>
                <a:lnTo>
                  <a:pt x="371" y="25"/>
                </a:lnTo>
                <a:lnTo>
                  <a:pt x="364" y="28"/>
                </a:lnTo>
                <a:lnTo>
                  <a:pt x="358" y="30"/>
                </a:lnTo>
                <a:lnTo>
                  <a:pt x="329" y="34"/>
                </a:lnTo>
                <a:lnTo>
                  <a:pt x="322" y="34"/>
                </a:lnTo>
                <a:lnTo>
                  <a:pt x="308" y="36"/>
                </a:lnTo>
                <a:lnTo>
                  <a:pt x="297" y="38"/>
                </a:lnTo>
                <a:lnTo>
                  <a:pt x="272" y="42"/>
                </a:lnTo>
                <a:lnTo>
                  <a:pt x="272" y="25"/>
                </a:lnTo>
                <a:lnTo>
                  <a:pt x="262" y="19"/>
                </a:lnTo>
                <a:lnTo>
                  <a:pt x="260" y="17"/>
                </a:lnTo>
                <a:lnTo>
                  <a:pt x="257" y="13"/>
                </a:lnTo>
                <a:lnTo>
                  <a:pt x="253" y="9"/>
                </a:lnTo>
                <a:lnTo>
                  <a:pt x="245" y="11"/>
                </a:lnTo>
                <a:lnTo>
                  <a:pt x="239" y="4"/>
                </a:lnTo>
                <a:lnTo>
                  <a:pt x="241" y="0"/>
                </a:lnTo>
                <a:lnTo>
                  <a:pt x="228" y="2"/>
                </a:lnTo>
                <a:lnTo>
                  <a:pt x="216" y="4"/>
                </a:lnTo>
                <a:lnTo>
                  <a:pt x="207" y="4"/>
                </a:lnTo>
                <a:lnTo>
                  <a:pt x="203" y="4"/>
                </a:lnTo>
                <a:lnTo>
                  <a:pt x="190" y="7"/>
                </a:lnTo>
                <a:lnTo>
                  <a:pt x="161" y="9"/>
                </a:lnTo>
                <a:lnTo>
                  <a:pt x="148" y="11"/>
                </a:lnTo>
                <a:lnTo>
                  <a:pt x="140" y="13"/>
                </a:lnTo>
                <a:lnTo>
                  <a:pt x="128" y="15"/>
                </a:lnTo>
                <a:lnTo>
                  <a:pt x="121" y="17"/>
                </a:lnTo>
                <a:lnTo>
                  <a:pt x="113" y="17"/>
                </a:lnTo>
                <a:lnTo>
                  <a:pt x="111" y="17"/>
                </a:lnTo>
                <a:lnTo>
                  <a:pt x="109" y="17"/>
                </a:lnTo>
                <a:lnTo>
                  <a:pt x="98" y="19"/>
                </a:lnTo>
                <a:lnTo>
                  <a:pt x="84" y="25"/>
                </a:lnTo>
                <a:lnTo>
                  <a:pt x="75" y="30"/>
                </a:lnTo>
                <a:lnTo>
                  <a:pt x="67" y="34"/>
                </a:lnTo>
                <a:lnTo>
                  <a:pt x="63" y="34"/>
                </a:lnTo>
                <a:lnTo>
                  <a:pt x="58" y="42"/>
                </a:lnTo>
                <a:lnTo>
                  <a:pt x="44" y="44"/>
                </a:lnTo>
                <a:lnTo>
                  <a:pt x="42" y="46"/>
                </a:lnTo>
                <a:lnTo>
                  <a:pt x="33" y="51"/>
                </a:lnTo>
                <a:lnTo>
                  <a:pt x="31" y="51"/>
                </a:lnTo>
                <a:lnTo>
                  <a:pt x="21" y="59"/>
                </a:lnTo>
                <a:lnTo>
                  <a:pt x="21" y="67"/>
                </a:lnTo>
                <a:lnTo>
                  <a:pt x="8" y="80"/>
                </a:lnTo>
                <a:lnTo>
                  <a:pt x="0" y="99"/>
                </a:lnTo>
                <a:lnTo>
                  <a:pt x="2" y="103"/>
                </a:lnTo>
                <a:lnTo>
                  <a:pt x="14" y="109"/>
                </a:lnTo>
                <a:lnTo>
                  <a:pt x="29" y="116"/>
                </a:lnTo>
                <a:lnTo>
                  <a:pt x="31" y="120"/>
                </a:lnTo>
                <a:lnTo>
                  <a:pt x="37" y="124"/>
                </a:lnTo>
                <a:lnTo>
                  <a:pt x="40" y="124"/>
                </a:lnTo>
                <a:lnTo>
                  <a:pt x="44" y="124"/>
                </a:lnTo>
                <a:lnTo>
                  <a:pt x="58" y="124"/>
                </a:lnTo>
                <a:lnTo>
                  <a:pt x="63" y="137"/>
                </a:lnTo>
                <a:lnTo>
                  <a:pt x="71" y="147"/>
                </a:lnTo>
                <a:lnTo>
                  <a:pt x="75" y="149"/>
                </a:lnTo>
                <a:lnTo>
                  <a:pt x="75" y="151"/>
                </a:lnTo>
                <a:lnTo>
                  <a:pt x="75" y="157"/>
                </a:lnTo>
                <a:lnTo>
                  <a:pt x="86" y="166"/>
                </a:lnTo>
                <a:lnTo>
                  <a:pt x="92" y="174"/>
                </a:lnTo>
                <a:lnTo>
                  <a:pt x="96" y="181"/>
                </a:lnTo>
                <a:close/>
              </a:path>
            </a:pathLst>
          </a:custGeom>
          <a:noFill/>
          <a:ln w="17526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1" name="Freeform 68"/>
          <p:cNvSpPr>
            <a:spLocks/>
          </p:cNvSpPr>
          <p:nvPr/>
        </p:nvSpPr>
        <p:spPr bwMode="auto">
          <a:xfrm>
            <a:off x="2273300" y="2293938"/>
            <a:ext cx="1157288" cy="957262"/>
          </a:xfrm>
          <a:custGeom>
            <a:avLst/>
            <a:gdLst>
              <a:gd name="T0" fmla="*/ 2147483647 w 729"/>
              <a:gd name="T1" fmla="*/ 2147483647 h 603"/>
              <a:gd name="T2" fmla="*/ 2147483647 w 729"/>
              <a:gd name="T3" fmla="*/ 2147483647 h 603"/>
              <a:gd name="T4" fmla="*/ 2147483647 w 729"/>
              <a:gd name="T5" fmla="*/ 2147483647 h 603"/>
              <a:gd name="T6" fmla="*/ 2147483647 w 729"/>
              <a:gd name="T7" fmla="*/ 2147483647 h 603"/>
              <a:gd name="T8" fmla="*/ 2147483647 w 729"/>
              <a:gd name="T9" fmla="*/ 2147483647 h 603"/>
              <a:gd name="T10" fmla="*/ 2147483647 w 729"/>
              <a:gd name="T11" fmla="*/ 2147483647 h 603"/>
              <a:gd name="T12" fmla="*/ 2147483647 w 729"/>
              <a:gd name="T13" fmla="*/ 2147483647 h 603"/>
              <a:gd name="T14" fmla="*/ 2147483647 w 729"/>
              <a:gd name="T15" fmla="*/ 2147483647 h 603"/>
              <a:gd name="T16" fmla="*/ 0 w 729"/>
              <a:gd name="T17" fmla="*/ 2147483647 h 603"/>
              <a:gd name="T18" fmla="*/ 2147483647 w 729"/>
              <a:gd name="T19" fmla="*/ 2147483647 h 603"/>
              <a:gd name="T20" fmla="*/ 2147483647 w 729"/>
              <a:gd name="T21" fmla="*/ 2147483647 h 603"/>
              <a:gd name="T22" fmla="*/ 2147483647 w 729"/>
              <a:gd name="T23" fmla="*/ 2147483647 h 603"/>
              <a:gd name="T24" fmla="*/ 2147483647 w 729"/>
              <a:gd name="T25" fmla="*/ 2147483647 h 603"/>
              <a:gd name="T26" fmla="*/ 2147483647 w 729"/>
              <a:gd name="T27" fmla="*/ 2147483647 h 603"/>
              <a:gd name="T28" fmla="*/ 2147483647 w 729"/>
              <a:gd name="T29" fmla="*/ 2147483647 h 603"/>
              <a:gd name="T30" fmla="*/ 2147483647 w 729"/>
              <a:gd name="T31" fmla="*/ 2147483647 h 603"/>
              <a:gd name="T32" fmla="*/ 2147483647 w 729"/>
              <a:gd name="T33" fmla="*/ 2147483647 h 603"/>
              <a:gd name="T34" fmla="*/ 2147483647 w 729"/>
              <a:gd name="T35" fmla="*/ 2147483647 h 603"/>
              <a:gd name="T36" fmla="*/ 2147483647 w 729"/>
              <a:gd name="T37" fmla="*/ 2147483647 h 603"/>
              <a:gd name="T38" fmla="*/ 2147483647 w 729"/>
              <a:gd name="T39" fmla="*/ 2147483647 h 603"/>
              <a:gd name="T40" fmla="*/ 2147483647 w 729"/>
              <a:gd name="T41" fmla="*/ 2147483647 h 603"/>
              <a:gd name="T42" fmla="*/ 2147483647 w 729"/>
              <a:gd name="T43" fmla="*/ 2147483647 h 603"/>
              <a:gd name="T44" fmla="*/ 2147483647 w 729"/>
              <a:gd name="T45" fmla="*/ 2147483647 h 603"/>
              <a:gd name="T46" fmla="*/ 2147483647 w 729"/>
              <a:gd name="T47" fmla="*/ 2147483647 h 603"/>
              <a:gd name="T48" fmla="*/ 2147483647 w 729"/>
              <a:gd name="T49" fmla="*/ 2147483647 h 603"/>
              <a:gd name="T50" fmla="*/ 2147483647 w 729"/>
              <a:gd name="T51" fmla="*/ 2147483647 h 603"/>
              <a:gd name="T52" fmla="*/ 2147483647 w 729"/>
              <a:gd name="T53" fmla="*/ 2147483647 h 603"/>
              <a:gd name="T54" fmla="*/ 2147483647 w 729"/>
              <a:gd name="T55" fmla="*/ 2147483647 h 603"/>
              <a:gd name="T56" fmla="*/ 2147483647 w 729"/>
              <a:gd name="T57" fmla="*/ 2147483647 h 603"/>
              <a:gd name="T58" fmla="*/ 2147483647 w 729"/>
              <a:gd name="T59" fmla="*/ 2147483647 h 603"/>
              <a:gd name="T60" fmla="*/ 2147483647 w 729"/>
              <a:gd name="T61" fmla="*/ 2147483647 h 603"/>
              <a:gd name="T62" fmla="*/ 2147483647 w 729"/>
              <a:gd name="T63" fmla="*/ 2147483647 h 603"/>
              <a:gd name="T64" fmla="*/ 2147483647 w 729"/>
              <a:gd name="T65" fmla="*/ 2147483647 h 603"/>
              <a:gd name="T66" fmla="*/ 2147483647 w 729"/>
              <a:gd name="T67" fmla="*/ 2147483647 h 603"/>
              <a:gd name="T68" fmla="*/ 2147483647 w 729"/>
              <a:gd name="T69" fmla="*/ 2147483647 h 603"/>
              <a:gd name="T70" fmla="*/ 2147483647 w 729"/>
              <a:gd name="T71" fmla="*/ 2147483647 h 603"/>
              <a:gd name="T72" fmla="*/ 2147483647 w 729"/>
              <a:gd name="T73" fmla="*/ 2147483647 h 603"/>
              <a:gd name="T74" fmla="*/ 2147483647 w 729"/>
              <a:gd name="T75" fmla="*/ 2147483647 h 603"/>
              <a:gd name="T76" fmla="*/ 2147483647 w 729"/>
              <a:gd name="T77" fmla="*/ 2147483647 h 603"/>
              <a:gd name="T78" fmla="*/ 2147483647 w 729"/>
              <a:gd name="T79" fmla="*/ 2147483647 h 603"/>
              <a:gd name="T80" fmla="*/ 2147483647 w 729"/>
              <a:gd name="T81" fmla="*/ 2147483647 h 603"/>
              <a:gd name="T82" fmla="*/ 2147483647 w 729"/>
              <a:gd name="T83" fmla="*/ 2147483647 h 603"/>
              <a:gd name="T84" fmla="*/ 2147483647 w 729"/>
              <a:gd name="T85" fmla="*/ 2147483647 h 603"/>
              <a:gd name="T86" fmla="*/ 2147483647 w 729"/>
              <a:gd name="T87" fmla="*/ 2147483647 h 603"/>
              <a:gd name="T88" fmla="*/ 2147483647 w 729"/>
              <a:gd name="T89" fmla="*/ 2147483647 h 603"/>
              <a:gd name="T90" fmla="*/ 2147483647 w 729"/>
              <a:gd name="T91" fmla="*/ 2147483647 h 603"/>
              <a:gd name="T92" fmla="*/ 2147483647 w 729"/>
              <a:gd name="T93" fmla="*/ 2147483647 h 603"/>
              <a:gd name="T94" fmla="*/ 2147483647 w 729"/>
              <a:gd name="T95" fmla="*/ 2147483647 h 603"/>
              <a:gd name="T96" fmla="*/ 2147483647 w 729"/>
              <a:gd name="T97" fmla="*/ 2147483647 h 603"/>
              <a:gd name="T98" fmla="*/ 2147483647 w 729"/>
              <a:gd name="T99" fmla="*/ 2147483647 h 603"/>
              <a:gd name="T100" fmla="*/ 2147483647 w 729"/>
              <a:gd name="T101" fmla="*/ 2147483647 h 603"/>
              <a:gd name="T102" fmla="*/ 2147483647 w 729"/>
              <a:gd name="T103" fmla="*/ 2147483647 h 603"/>
              <a:gd name="T104" fmla="*/ 2147483647 w 729"/>
              <a:gd name="T105" fmla="*/ 2147483647 h 603"/>
              <a:gd name="T106" fmla="*/ 2147483647 w 729"/>
              <a:gd name="T107" fmla="*/ 2147483647 h 603"/>
              <a:gd name="T108" fmla="*/ 2147483647 w 729"/>
              <a:gd name="T109" fmla="*/ 2147483647 h 603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29"/>
              <a:gd name="T166" fmla="*/ 0 h 603"/>
              <a:gd name="T167" fmla="*/ 729 w 729"/>
              <a:gd name="T168" fmla="*/ 603 h 603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29" h="603">
                <a:moveTo>
                  <a:pt x="473" y="588"/>
                </a:moveTo>
                <a:lnTo>
                  <a:pt x="465" y="586"/>
                </a:lnTo>
                <a:lnTo>
                  <a:pt x="452" y="586"/>
                </a:lnTo>
                <a:lnTo>
                  <a:pt x="419" y="582"/>
                </a:lnTo>
                <a:lnTo>
                  <a:pt x="415" y="582"/>
                </a:lnTo>
                <a:lnTo>
                  <a:pt x="373" y="578"/>
                </a:lnTo>
                <a:lnTo>
                  <a:pt x="366" y="578"/>
                </a:lnTo>
                <a:lnTo>
                  <a:pt x="341" y="576"/>
                </a:lnTo>
                <a:lnTo>
                  <a:pt x="312" y="574"/>
                </a:lnTo>
                <a:lnTo>
                  <a:pt x="285" y="572"/>
                </a:lnTo>
                <a:lnTo>
                  <a:pt x="224" y="563"/>
                </a:lnTo>
                <a:lnTo>
                  <a:pt x="199" y="561"/>
                </a:lnTo>
                <a:lnTo>
                  <a:pt x="155" y="557"/>
                </a:lnTo>
                <a:lnTo>
                  <a:pt x="151" y="557"/>
                </a:lnTo>
                <a:lnTo>
                  <a:pt x="104" y="551"/>
                </a:lnTo>
                <a:lnTo>
                  <a:pt x="100" y="551"/>
                </a:lnTo>
                <a:lnTo>
                  <a:pt x="77" y="549"/>
                </a:lnTo>
                <a:lnTo>
                  <a:pt x="0" y="538"/>
                </a:lnTo>
                <a:lnTo>
                  <a:pt x="4" y="505"/>
                </a:lnTo>
                <a:lnTo>
                  <a:pt x="8" y="477"/>
                </a:lnTo>
                <a:lnTo>
                  <a:pt x="8" y="471"/>
                </a:lnTo>
                <a:lnTo>
                  <a:pt x="10" y="458"/>
                </a:lnTo>
                <a:lnTo>
                  <a:pt x="12" y="435"/>
                </a:lnTo>
                <a:lnTo>
                  <a:pt x="14" y="425"/>
                </a:lnTo>
                <a:lnTo>
                  <a:pt x="16" y="404"/>
                </a:lnTo>
                <a:lnTo>
                  <a:pt x="19" y="385"/>
                </a:lnTo>
                <a:lnTo>
                  <a:pt x="27" y="339"/>
                </a:lnTo>
                <a:lnTo>
                  <a:pt x="27" y="335"/>
                </a:lnTo>
                <a:lnTo>
                  <a:pt x="31" y="301"/>
                </a:lnTo>
                <a:lnTo>
                  <a:pt x="35" y="268"/>
                </a:lnTo>
                <a:lnTo>
                  <a:pt x="37" y="259"/>
                </a:lnTo>
                <a:lnTo>
                  <a:pt x="40" y="234"/>
                </a:lnTo>
                <a:lnTo>
                  <a:pt x="42" y="226"/>
                </a:lnTo>
                <a:lnTo>
                  <a:pt x="42" y="209"/>
                </a:lnTo>
                <a:lnTo>
                  <a:pt x="44" y="201"/>
                </a:lnTo>
                <a:lnTo>
                  <a:pt x="48" y="167"/>
                </a:lnTo>
                <a:lnTo>
                  <a:pt x="50" y="150"/>
                </a:lnTo>
                <a:lnTo>
                  <a:pt x="52" y="136"/>
                </a:lnTo>
                <a:lnTo>
                  <a:pt x="54" y="117"/>
                </a:lnTo>
                <a:lnTo>
                  <a:pt x="56" y="102"/>
                </a:lnTo>
                <a:lnTo>
                  <a:pt x="58" y="71"/>
                </a:lnTo>
                <a:lnTo>
                  <a:pt x="58" y="69"/>
                </a:lnTo>
                <a:lnTo>
                  <a:pt x="63" y="46"/>
                </a:lnTo>
                <a:lnTo>
                  <a:pt x="67" y="0"/>
                </a:lnTo>
                <a:lnTo>
                  <a:pt x="130" y="8"/>
                </a:lnTo>
                <a:lnTo>
                  <a:pt x="167" y="12"/>
                </a:lnTo>
                <a:lnTo>
                  <a:pt x="180" y="14"/>
                </a:lnTo>
                <a:lnTo>
                  <a:pt x="186" y="14"/>
                </a:lnTo>
                <a:lnTo>
                  <a:pt x="251" y="23"/>
                </a:lnTo>
                <a:lnTo>
                  <a:pt x="264" y="25"/>
                </a:lnTo>
                <a:lnTo>
                  <a:pt x="297" y="27"/>
                </a:lnTo>
                <a:lnTo>
                  <a:pt x="310" y="29"/>
                </a:lnTo>
                <a:lnTo>
                  <a:pt x="322" y="31"/>
                </a:lnTo>
                <a:lnTo>
                  <a:pt x="333" y="31"/>
                </a:lnTo>
                <a:lnTo>
                  <a:pt x="364" y="35"/>
                </a:lnTo>
                <a:lnTo>
                  <a:pt x="440" y="44"/>
                </a:lnTo>
                <a:lnTo>
                  <a:pt x="452" y="44"/>
                </a:lnTo>
                <a:lnTo>
                  <a:pt x="522" y="50"/>
                </a:lnTo>
                <a:lnTo>
                  <a:pt x="524" y="50"/>
                </a:lnTo>
                <a:lnTo>
                  <a:pt x="534" y="52"/>
                </a:lnTo>
                <a:lnTo>
                  <a:pt x="545" y="52"/>
                </a:lnTo>
                <a:lnTo>
                  <a:pt x="553" y="52"/>
                </a:lnTo>
                <a:lnTo>
                  <a:pt x="633" y="56"/>
                </a:lnTo>
                <a:lnTo>
                  <a:pt x="637" y="58"/>
                </a:lnTo>
                <a:lnTo>
                  <a:pt x="658" y="60"/>
                </a:lnTo>
                <a:lnTo>
                  <a:pt x="666" y="60"/>
                </a:lnTo>
                <a:lnTo>
                  <a:pt x="729" y="64"/>
                </a:lnTo>
                <a:lnTo>
                  <a:pt x="729" y="98"/>
                </a:lnTo>
                <a:lnTo>
                  <a:pt x="727" y="121"/>
                </a:lnTo>
                <a:lnTo>
                  <a:pt x="725" y="132"/>
                </a:lnTo>
                <a:lnTo>
                  <a:pt x="725" y="163"/>
                </a:lnTo>
                <a:lnTo>
                  <a:pt x="725" y="176"/>
                </a:lnTo>
                <a:lnTo>
                  <a:pt x="725" y="180"/>
                </a:lnTo>
                <a:lnTo>
                  <a:pt x="723" y="199"/>
                </a:lnTo>
                <a:lnTo>
                  <a:pt x="721" y="217"/>
                </a:lnTo>
                <a:lnTo>
                  <a:pt x="721" y="232"/>
                </a:lnTo>
                <a:lnTo>
                  <a:pt x="721" y="249"/>
                </a:lnTo>
                <a:lnTo>
                  <a:pt x="719" y="266"/>
                </a:lnTo>
                <a:lnTo>
                  <a:pt x="719" y="268"/>
                </a:lnTo>
                <a:lnTo>
                  <a:pt x="716" y="282"/>
                </a:lnTo>
                <a:lnTo>
                  <a:pt x="716" y="316"/>
                </a:lnTo>
                <a:lnTo>
                  <a:pt x="714" y="333"/>
                </a:lnTo>
                <a:lnTo>
                  <a:pt x="714" y="339"/>
                </a:lnTo>
                <a:lnTo>
                  <a:pt x="712" y="358"/>
                </a:lnTo>
                <a:lnTo>
                  <a:pt x="712" y="387"/>
                </a:lnTo>
                <a:lnTo>
                  <a:pt x="708" y="433"/>
                </a:lnTo>
                <a:lnTo>
                  <a:pt x="708" y="452"/>
                </a:lnTo>
                <a:lnTo>
                  <a:pt x="708" y="469"/>
                </a:lnTo>
                <a:lnTo>
                  <a:pt x="706" y="486"/>
                </a:lnTo>
                <a:lnTo>
                  <a:pt x="704" y="502"/>
                </a:lnTo>
                <a:lnTo>
                  <a:pt x="704" y="509"/>
                </a:lnTo>
                <a:lnTo>
                  <a:pt x="704" y="519"/>
                </a:lnTo>
                <a:lnTo>
                  <a:pt x="704" y="528"/>
                </a:lnTo>
                <a:lnTo>
                  <a:pt x="704" y="536"/>
                </a:lnTo>
                <a:lnTo>
                  <a:pt x="702" y="551"/>
                </a:lnTo>
                <a:lnTo>
                  <a:pt x="702" y="561"/>
                </a:lnTo>
                <a:lnTo>
                  <a:pt x="700" y="586"/>
                </a:lnTo>
                <a:lnTo>
                  <a:pt x="700" y="603"/>
                </a:lnTo>
                <a:lnTo>
                  <a:pt x="641" y="599"/>
                </a:lnTo>
                <a:lnTo>
                  <a:pt x="616" y="599"/>
                </a:lnTo>
                <a:lnTo>
                  <a:pt x="610" y="599"/>
                </a:lnTo>
                <a:lnTo>
                  <a:pt x="591" y="597"/>
                </a:lnTo>
                <a:lnTo>
                  <a:pt x="578" y="595"/>
                </a:lnTo>
                <a:lnTo>
                  <a:pt x="576" y="595"/>
                </a:lnTo>
                <a:lnTo>
                  <a:pt x="559" y="595"/>
                </a:lnTo>
                <a:lnTo>
                  <a:pt x="496" y="591"/>
                </a:lnTo>
                <a:lnTo>
                  <a:pt x="486" y="591"/>
                </a:lnTo>
                <a:lnTo>
                  <a:pt x="484" y="588"/>
                </a:lnTo>
                <a:lnTo>
                  <a:pt x="475" y="588"/>
                </a:lnTo>
                <a:lnTo>
                  <a:pt x="473" y="588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2" name="Freeform 69"/>
          <p:cNvSpPr>
            <a:spLocks/>
          </p:cNvSpPr>
          <p:nvPr/>
        </p:nvSpPr>
        <p:spPr bwMode="auto">
          <a:xfrm>
            <a:off x="2273300" y="2293938"/>
            <a:ext cx="1157288" cy="957262"/>
          </a:xfrm>
          <a:custGeom>
            <a:avLst/>
            <a:gdLst>
              <a:gd name="T0" fmla="*/ 2147483647 w 729"/>
              <a:gd name="T1" fmla="*/ 2147483647 h 603"/>
              <a:gd name="T2" fmla="*/ 2147483647 w 729"/>
              <a:gd name="T3" fmla="*/ 2147483647 h 603"/>
              <a:gd name="T4" fmla="*/ 2147483647 w 729"/>
              <a:gd name="T5" fmla="*/ 2147483647 h 603"/>
              <a:gd name="T6" fmla="*/ 2147483647 w 729"/>
              <a:gd name="T7" fmla="*/ 2147483647 h 603"/>
              <a:gd name="T8" fmla="*/ 2147483647 w 729"/>
              <a:gd name="T9" fmla="*/ 2147483647 h 603"/>
              <a:gd name="T10" fmla="*/ 2147483647 w 729"/>
              <a:gd name="T11" fmla="*/ 2147483647 h 603"/>
              <a:gd name="T12" fmla="*/ 2147483647 w 729"/>
              <a:gd name="T13" fmla="*/ 2147483647 h 603"/>
              <a:gd name="T14" fmla="*/ 2147483647 w 729"/>
              <a:gd name="T15" fmla="*/ 2147483647 h 603"/>
              <a:gd name="T16" fmla="*/ 0 w 729"/>
              <a:gd name="T17" fmla="*/ 2147483647 h 603"/>
              <a:gd name="T18" fmla="*/ 2147483647 w 729"/>
              <a:gd name="T19" fmla="*/ 2147483647 h 603"/>
              <a:gd name="T20" fmla="*/ 2147483647 w 729"/>
              <a:gd name="T21" fmla="*/ 2147483647 h 603"/>
              <a:gd name="T22" fmla="*/ 2147483647 w 729"/>
              <a:gd name="T23" fmla="*/ 2147483647 h 603"/>
              <a:gd name="T24" fmla="*/ 2147483647 w 729"/>
              <a:gd name="T25" fmla="*/ 2147483647 h 603"/>
              <a:gd name="T26" fmla="*/ 2147483647 w 729"/>
              <a:gd name="T27" fmla="*/ 2147483647 h 603"/>
              <a:gd name="T28" fmla="*/ 2147483647 w 729"/>
              <a:gd name="T29" fmla="*/ 2147483647 h 603"/>
              <a:gd name="T30" fmla="*/ 2147483647 w 729"/>
              <a:gd name="T31" fmla="*/ 2147483647 h 603"/>
              <a:gd name="T32" fmla="*/ 2147483647 w 729"/>
              <a:gd name="T33" fmla="*/ 2147483647 h 603"/>
              <a:gd name="T34" fmla="*/ 2147483647 w 729"/>
              <a:gd name="T35" fmla="*/ 2147483647 h 603"/>
              <a:gd name="T36" fmla="*/ 2147483647 w 729"/>
              <a:gd name="T37" fmla="*/ 2147483647 h 603"/>
              <a:gd name="T38" fmla="*/ 2147483647 w 729"/>
              <a:gd name="T39" fmla="*/ 2147483647 h 603"/>
              <a:gd name="T40" fmla="*/ 2147483647 w 729"/>
              <a:gd name="T41" fmla="*/ 2147483647 h 603"/>
              <a:gd name="T42" fmla="*/ 2147483647 w 729"/>
              <a:gd name="T43" fmla="*/ 2147483647 h 603"/>
              <a:gd name="T44" fmla="*/ 2147483647 w 729"/>
              <a:gd name="T45" fmla="*/ 2147483647 h 603"/>
              <a:gd name="T46" fmla="*/ 2147483647 w 729"/>
              <a:gd name="T47" fmla="*/ 2147483647 h 603"/>
              <a:gd name="T48" fmla="*/ 2147483647 w 729"/>
              <a:gd name="T49" fmla="*/ 2147483647 h 603"/>
              <a:gd name="T50" fmla="*/ 2147483647 w 729"/>
              <a:gd name="T51" fmla="*/ 2147483647 h 603"/>
              <a:gd name="T52" fmla="*/ 2147483647 w 729"/>
              <a:gd name="T53" fmla="*/ 2147483647 h 603"/>
              <a:gd name="T54" fmla="*/ 2147483647 w 729"/>
              <a:gd name="T55" fmla="*/ 2147483647 h 603"/>
              <a:gd name="T56" fmla="*/ 2147483647 w 729"/>
              <a:gd name="T57" fmla="*/ 2147483647 h 603"/>
              <a:gd name="T58" fmla="*/ 2147483647 w 729"/>
              <a:gd name="T59" fmla="*/ 2147483647 h 603"/>
              <a:gd name="T60" fmla="*/ 2147483647 w 729"/>
              <a:gd name="T61" fmla="*/ 2147483647 h 603"/>
              <a:gd name="T62" fmla="*/ 2147483647 w 729"/>
              <a:gd name="T63" fmla="*/ 2147483647 h 603"/>
              <a:gd name="T64" fmla="*/ 2147483647 w 729"/>
              <a:gd name="T65" fmla="*/ 2147483647 h 603"/>
              <a:gd name="T66" fmla="*/ 2147483647 w 729"/>
              <a:gd name="T67" fmla="*/ 2147483647 h 603"/>
              <a:gd name="T68" fmla="*/ 2147483647 w 729"/>
              <a:gd name="T69" fmla="*/ 2147483647 h 603"/>
              <a:gd name="T70" fmla="*/ 2147483647 w 729"/>
              <a:gd name="T71" fmla="*/ 2147483647 h 603"/>
              <a:gd name="T72" fmla="*/ 2147483647 w 729"/>
              <a:gd name="T73" fmla="*/ 2147483647 h 603"/>
              <a:gd name="T74" fmla="*/ 2147483647 w 729"/>
              <a:gd name="T75" fmla="*/ 2147483647 h 603"/>
              <a:gd name="T76" fmla="*/ 2147483647 w 729"/>
              <a:gd name="T77" fmla="*/ 2147483647 h 603"/>
              <a:gd name="T78" fmla="*/ 2147483647 w 729"/>
              <a:gd name="T79" fmla="*/ 2147483647 h 603"/>
              <a:gd name="T80" fmla="*/ 2147483647 w 729"/>
              <a:gd name="T81" fmla="*/ 2147483647 h 603"/>
              <a:gd name="T82" fmla="*/ 2147483647 w 729"/>
              <a:gd name="T83" fmla="*/ 2147483647 h 603"/>
              <a:gd name="T84" fmla="*/ 2147483647 w 729"/>
              <a:gd name="T85" fmla="*/ 2147483647 h 603"/>
              <a:gd name="T86" fmla="*/ 2147483647 w 729"/>
              <a:gd name="T87" fmla="*/ 2147483647 h 603"/>
              <a:gd name="T88" fmla="*/ 2147483647 w 729"/>
              <a:gd name="T89" fmla="*/ 2147483647 h 603"/>
              <a:gd name="T90" fmla="*/ 2147483647 w 729"/>
              <a:gd name="T91" fmla="*/ 2147483647 h 603"/>
              <a:gd name="T92" fmla="*/ 2147483647 w 729"/>
              <a:gd name="T93" fmla="*/ 2147483647 h 603"/>
              <a:gd name="T94" fmla="*/ 2147483647 w 729"/>
              <a:gd name="T95" fmla="*/ 2147483647 h 603"/>
              <a:gd name="T96" fmla="*/ 2147483647 w 729"/>
              <a:gd name="T97" fmla="*/ 2147483647 h 603"/>
              <a:gd name="T98" fmla="*/ 2147483647 w 729"/>
              <a:gd name="T99" fmla="*/ 2147483647 h 603"/>
              <a:gd name="T100" fmla="*/ 2147483647 w 729"/>
              <a:gd name="T101" fmla="*/ 2147483647 h 603"/>
              <a:gd name="T102" fmla="*/ 2147483647 w 729"/>
              <a:gd name="T103" fmla="*/ 2147483647 h 603"/>
              <a:gd name="T104" fmla="*/ 2147483647 w 729"/>
              <a:gd name="T105" fmla="*/ 2147483647 h 603"/>
              <a:gd name="T106" fmla="*/ 2147483647 w 729"/>
              <a:gd name="T107" fmla="*/ 2147483647 h 603"/>
              <a:gd name="T108" fmla="*/ 2147483647 w 729"/>
              <a:gd name="T109" fmla="*/ 2147483647 h 603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29"/>
              <a:gd name="T166" fmla="*/ 0 h 603"/>
              <a:gd name="T167" fmla="*/ 729 w 729"/>
              <a:gd name="T168" fmla="*/ 603 h 603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29" h="603">
                <a:moveTo>
                  <a:pt x="473" y="588"/>
                </a:moveTo>
                <a:lnTo>
                  <a:pt x="465" y="586"/>
                </a:lnTo>
                <a:lnTo>
                  <a:pt x="452" y="586"/>
                </a:lnTo>
                <a:lnTo>
                  <a:pt x="419" y="582"/>
                </a:lnTo>
                <a:lnTo>
                  <a:pt x="415" y="582"/>
                </a:lnTo>
                <a:lnTo>
                  <a:pt x="373" y="578"/>
                </a:lnTo>
                <a:lnTo>
                  <a:pt x="366" y="578"/>
                </a:lnTo>
                <a:lnTo>
                  <a:pt x="341" y="576"/>
                </a:lnTo>
                <a:lnTo>
                  <a:pt x="312" y="574"/>
                </a:lnTo>
                <a:lnTo>
                  <a:pt x="285" y="572"/>
                </a:lnTo>
                <a:lnTo>
                  <a:pt x="224" y="563"/>
                </a:lnTo>
                <a:lnTo>
                  <a:pt x="199" y="561"/>
                </a:lnTo>
                <a:lnTo>
                  <a:pt x="155" y="557"/>
                </a:lnTo>
                <a:lnTo>
                  <a:pt x="151" y="557"/>
                </a:lnTo>
                <a:lnTo>
                  <a:pt x="104" y="551"/>
                </a:lnTo>
                <a:lnTo>
                  <a:pt x="100" y="551"/>
                </a:lnTo>
                <a:lnTo>
                  <a:pt x="77" y="549"/>
                </a:lnTo>
                <a:lnTo>
                  <a:pt x="0" y="538"/>
                </a:lnTo>
                <a:lnTo>
                  <a:pt x="4" y="505"/>
                </a:lnTo>
                <a:lnTo>
                  <a:pt x="8" y="477"/>
                </a:lnTo>
                <a:lnTo>
                  <a:pt x="8" y="471"/>
                </a:lnTo>
                <a:lnTo>
                  <a:pt x="10" y="458"/>
                </a:lnTo>
                <a:lnTo>
                  <a:pt x="12" y="435"/>
                </a:lnTo>
                <a:lnTo>
                  <a:pt x="14" y="425"/>
                </a:lnTo>
                <a:lnTo>
                  <a:pt x="16" y="404"/>
                </a:lnTo>
                <a:lnTo>
                  <a:pt x="19" y="385"/>
                </a:lnTo>
                <a:lnTo>
                  <a:pt x="27" y="339"/>
                </a:lnTo>
                <a:lnTo>
                  <a:pt x="27" y="335"/>
                </a:lnTo>
                <a:lnTo>
                  <a:pt x="31" y="301"/>
                </a:lnTo>
                <a:lnTo>
                  <a:pt x="35" y="268"/>
                </a:lnTo>
                <a:lnTo>
                  <a:pt x="37" y="259"/>
                </a:lnTo>
                <a:lnTo>
                  <a:pt x="40" y="234"/>
                </a:lnTo>
                <a:lnTo>
                  <a:pt x="42" y="226"/>
                </a:lnTo>
                <a:lnTo>
                  <a:pt x="42" y="209"/>
                </a:lnTo>
                <a:lnTo>
                  <a:pt x="44" y="201"/>
                </a:lnTo>
                <a:lnTo>
                  <a:pt x="48" y="167"/>
                </a:lnTo>
                <a:lnTo>
                  <a:pt x="50" y="150"/>
                </a:lnTo>
                <a:lnTo>
                  <a:pt x="52" y="136"/>
                </a:lnTo>
                <a:lnTo>
                  <a:pt x="54" y="117"/>
                </a:lnTo>
                <a:lnTo>
                  <a:pt x="56" y="102"/>
                </a:lnTo>
                <a:lnTo>
                  <a:pt x="58" y="71"/>
                </a:lnTo>
                <a:lnTo>
                  <a:pt x="58" y="69"/>
                </a:lnTo>
                <a:lnTo>
                  <a:pt x="63" y="46"/>
                </a:lnTo>
                <a:lnTo>
                  <a:pt x="67" y="0"/>
                </a:lnTo>
                <a:lnTo>
                  <a:pt x="130" y="8"/>
                </a:lnTo>
                <a:lnTo>
                  <a:pt x="167" y="12"/>
                </a:lnTo>
                <a:lnTo>
                  <a:pt x="180" y="14"/>
                </a:lnTo>
                <a:lnTo>
                  <a:pt x="186" y="14"/>
                </a:lnTo>
                <a:lnTo>
                  <a:pt x="251" y="23"/>
                </a:lnTo>
                <a:lnTo>
                  <a:pt x="264" y="25"/>
                </a:lnTo>
                <a:lnTo>
                  <a:pt x="297" y="27"/>
                </a:lnTo>
                <a:lnTo>
                  <a:pt x="310" y="29"/>
                </a:lnTo>
                <a:lnTo>
                  <a:pt x="322" y="31"/>
                </a:lnTo>
                <a:lnTo>
                  <a:pt x="333" y="31"/>
                </a:lnTo>
                <a:lnTo>
                  <a:pt x="364" y="35"/>
                </a:lnTo>
                <a:lnTo>
                  <a:pt x="440" y="44"/>
                </a:lnTo>
                <a:lnTo>
                  <a:pt x="452" y="44"/>
                </a:lnTo>
                <a:lnTo>
                  <a:pt x="522" y="50"/>
                </a:lnTo>
                <a:lnTo>
                  <a:pt x="524" y="50"/>
                </a:lnTo>
                <a:lnTo>
                  <a:pt x="534" y="52"/>
                </a:lnTo>
                <a:lnTo>
                  <a:pt x="545" y="52"/>
                </a:lnTo>
                <a:lnTo>
                  <a:pt x="553" y="52"/>
                </a:lnTo>
                <a:lnTo>
                  <a:pt x="633" y="56"/>
                </a:lnTo>
                <a:lnTo>
                  <a:pt x="637" y="58"/>
                </a:lnTo>
                <a:lnTo>
                  <a:pt x="658" y="60"/>
                </a:lnTo>
                <a:lnTo>
                  <a:pt x="666" y="60"/>
                </a:lnTo>
                <a:lnTo>
                  <a:pt x="729" y="64"/>
                </a:lnTo>
                <a:lnTo>
                  <a:pt x="729" y="98"/>
                </a:lnTo>
                <a:lnTo>
                  <a:pt x="727" y="121"/>
                </a:lnTo>
                <a:lnTo>
                  <a:pt x="725" y="132"/>
                </a:lnTo>
                <a:lnTo>
                  <a:pt x="725" y="163"/>
                </a:lnTo>
                <a:lnTo>
                  <a:pt x="725" y="176"/>
                </a:lnTo>
                <a:lnTo>
                  <a:pt x="725" y="180"/>
                </a:lnTo>
                <a:lnTo>
                  <a:pt x="723" y="199"/>
                </a:lnTo>
                <a:lnTo>
                  <a:pt x="721" y="217"/>
                </a:lnTo>
                <a:lnTo>
                  <a:pt x="721" y="232"/>
                </a:lnTo>
                <a:lnTo>
                  <a:pt x="721" y="249"/>
                </a:lnTo>
                <a:lnTo>
                  <a:pt x="719" y="266"/>
                </a:lnTo>
                <a:lnTo>
                  <a:pt x="719" y="268"/>
                </a:lnTo>
                <a:lnTo>
                  <a:pt x="716" y="282"/>
                </a:lnTo>
                <a:lnTo>
                  <a:pt x="716" y="316"/>
                </a:lnTo>
                <a:lnTo>
                  <a:pt x="714" y="333"/>
                </a:lnTo>
                <a:lnTo>
                  <a:pt x="714" y="339"/>
                </a:lnTo>
                <a:lnTo>
                  <a:pt x="712" y="358"/>
                </a:lnTo>
                <a:lnTo>
                  <a:pt x="712" y="387"/>
                </a:lnTo>
                <a:lnTo>
                  <a:pt x="708" y="433"/>
                </a:lnTo>
                <a:lnTo>
                  <a:pt x="708" y="452"/>
                </a:lnTo>
                <a:lnTo>
                  <a:pt x="708" y="469"/>
                </a:lnTo>
                <a:lnTo>
                  <a:pt x="706" y="486"/>
                </a:lnTo>
                <a:lnTo>
                  <a:pt x="704" y="502"/>
                </a:lnTo>
                <a:lnTo>
                  <a:pt x="704" y="509"/>
                </a:lnTo>
                <a:lnTo>
                  <a:pt x="704" y="519"/>
                </a:lnTo>
                <a:lnTo>
                  <a:pt x="704" y="528"/>
                </a:lnTo>
                <a:lnTo>
                  <a:pt x="704" y="536"/>
                </a:lnTo>
                <a:lnTo>
                  <a:pt x="702" y="551"/>
                </a:lnTo>
                <a:lnTo>
                  <a:pt x="702" y="561"/>
                </a:lnTo>
                <a:lnTo>
                  <a:pt x="700" y="586"/>
                </a:lnTo>
                <a:lnTo>
                  <a:pt x="700" y="603"/>
                </a:lnTo>
                <a:lnTo>
                  <a:pt x="641" y="599"/>
                </a:lnTo>
                <a:lnTo>
                  <a:pt x="616" y="599"/>
                </a:lnTo>
                <a:lnTo>
                  <a:pt x="610" y="599"/>
                </a:lnTo>
                <a:lnTo>
                  <a:pt x="591" y="597"/>
                </a:lnTo>
                <a:lnTo>
                  <a:pt x="578" y="595"/>
                </a:lnTo>
                <a:lnTo>
                  <a:pt x="576" y="595"/>
                </a:lnTo>
                <a:lnTo>
                  <a:pt x="559" y="595"/>
                </a:lnTo>
                <a:lnTo>
                  <a:pt x="496" y="591"/>
                </a:lnTo>
                <a:lnTo>
                  <a:pt x="486" y="591"/>
                </a:lnTo>
                <a:lnTo>
                  <a:pt x="484" y="588"/>
                </a:lnTo>
                <a:lnTo>
                  <a:pt x="475" y="588"/>
                </a:lnTo>
                <a:lnTo>
                  <a:pt x="473" y="588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3" name="Freeform 71"/>
          <p:cNvSpPr>
            <a:spLocks/>
          </p:cNvSpPr>
          <p:nvPr/>
        </p:nvSpPr>
        <p:spPr bwMode="auto">
          <a:xfrm>
            <a:off x="1368425" y="1322388"/>
            <a:ext cx="996950" cy="1609725"/>
          </a:xfrm>
          <a:custGeom>
            <a:avLst/>
            <a:gdLst>
              <a:gd name="T0" fmla="*/ 2147483647 w 628"/>
              <a:gd name="T1" fmla="*/ 2147483647 h 1014"/>
              <a:gd name="T2" fmla="*/ 2147483647 w 628"/>
              <a:gd name="T3" fmla="*/ 2147483647 h 1014"/>
              <a:gd name="T4" fmla="*/ 2147483647 w 628"/>
              <a:gd name="T5" fmla="*/ 2147483647 h 1014"/>
              <a:gd name="T6" fmla="*/ 2147483647 w 628"/>
              <a:gd name="T7" fmla="*/ 2147483647 h 1014"/>
              <a:gd name="T8" fmla="*/ 2147483647 w 628"/>
              <a:gd name="T9" fmla="*/ 2147483647 h 1014"/>
              <a:gd name="T10" fmla="*/ 2147483647 w 628"/>
              <a:gd name="T11" fmla="*/ 2147483647 h 1014"/>
              <a:gd name="T12" fmla="*/ 2147483647 w 628"/>
              <a:gd name="T13" fmla="*/ 2147483647 h 1014"/>
              <a:gd name="T14" fmla="*/ 2147483647 w 628"/>
              <a:gd name="T15" fmla="*/ 2147483647 h 1014"/>
              <a:gd name="T16" fmla="*/ 2147483647 w 628"/>
              <a:gd name="T17" fmla="*/ 2147483647 h 1014"/>
              <a:gd name="T18" fmla="*/ 2147483647 w 628"/>
              <a:gd name="T19" fmla="*/ 2147483647 h 1014"/>
              <a:gd name="T20" fmla="*/ 2147483647 w 628"/>
              <a:gd name="T21" fmla="*/ 2147483647 h 1014"/>
              <a:gd name="T22" fmla="*/ 2147483647 w 628"/>
              <a:gd name="T23" fmla="*/ 2147483647 h 1014"/>
              <a:gd name="T24" fmla="*/ 2147483647 w 628"/>
              <a:gd name="T25" fmla="*/ 2147483647 h 1014"/>
              <a:gd name="T26" fmla="*/ 2147483647 w 628"/>
              <a:gd name="T27" fmla="*/ 2147483647 h 1014"/>
              <a:gd name="T28" fmla="*/ 2147483647 w 628"/>
              <a:gd name="T29" fmla="*/ 2147483647 h 1014"/>
              <a:gd name="T30" fmla="*/ 2147483647 w 628"/>
              <a:gd name="T31" fmla="*/ 2147483647 h 1014"/>
              <a:gd name="T32" fmla="*/ 2147483647 w 628"/>
              <a:gd name="T33" fmla="*/ 2147483647 h 1014"/>
              <a:gd name="T34" fmla="*/ 2147483647 w 628"/>
              <a:gd name="T35" fmla="*/ 2147483647 h 1014"/>
              <a:gd name="T36" fmla="*/ 2147483647 w 628"/>
              <a:gd name="T37" fmla="*/ 2147483647 h 1014"/>
              <a:gd name="T38" fmla="*/ 2147483647 w 628"/>
              <a:gd name="T39" fmla="*/ 2147483647 h 1014"/>
              <a:gd name="T40" fmla="*/ 2147483647 w 628"/>
              <a:gd name="T41" fmla="*/ 2147483647 h 1014"/>
              <a:gd name="T42" fmla="*/ 2147483647 w 628"/>
              <a:gd name="T43" fmla="*/ 2147483647 h 1014"/>
              <a:gd name="T44" fmla="*/ 2147483647 w 628"/>
              <a:gd name="T45" fmla="*/ 2147483647 h 1014"/>
              <a:gd name="T46" fmla="*/ 2147483647 w 628"/>
              <a:gd name="T47" fmla="*/ 2147483647 h 1014"/>
              <a:gd name="T48" fmla="*/ 2147483647 w 628"/>
              <a:gd name="T49" fmla="*/ 2147483647 h 1014"/>
              <a:gd name="T50" fmla="*/ 2147483647 w 628"/>
              <a:gd name="T51" fmla="*/ 2147483647 h 1014"/>
              <a:gd name="T52" fmla="*/ 2147483647 w 628"/>
              <a:gd name="T53" fmla="*/ 2147483647 h 1014"/>
              <a:gd name="T54" fmla="*/ 2147483647 w 628"/>
              <a:gd name="T55" fmla="*/ 2147483647 h 1014"/>
              <a:gd name="T56" fmla="*/ 2147483647 w 628"/>
              <a:gd name="T57" fmla="*/ 2147483647 h 1014"/>
              <a:gd name="T58" fmla="*/ 2147483647 w 628"/>
              <a:gd name="T59" fmla="*/ 2147483647 h 1014"/>
              <a:gd name="T60" fmla="*/ 2147483647 w 628"/>
              <a:gd name="T61" fmla="*/ 2147483647 h 1014"/>
              <a:gd name="T62" fmla="*/ 2147483647 w 628"/>
              <a:gd name="T63" fmla="*/ 2147483647 h 1014"/>
              <a:gd name="T64" fmla="*/ 2147483647 w 628"/>
              <a:gd name="T65" fmla="*/ 2147483647 h 1014"/>
              <a:gd name="T66" fmla="*/ 2147483647 w 628"/>
              <a:gd name="T67" fmla="*/ 2147483647 h 1014"/>
              <a:gd name="T68" fmla="*/ 2147483647 w 628"/>
              <a:gd name="T69" fmla="*/ 2147483647 h 1014"/>
              <a:gd name="T70" fmla="*/ 2147483647 w 628"/>
              <a:gd name="T71" fmla="*/ 2147483647 h 1014"/>
              <a:gd name="T72" fmla="*/ 2147483647 w 628"/>
              <a:gd name="T73" fmla="*/ 2147483647 h 1014"/>
              <a:gd name="T74" fmla="*/ 2147483647 w 628"/>
              <a:gd name="T75" fmla="*/ 2147483647 h 1014"/>
              <a:gd name="T76" fmla="*/ 2147483647 w 628"/>
              <a:gd name="T77" fmla="*/ 2147483647 h 1014"/>
              <a:gd name="T78" fmla="*/ 2147483647 w 628"/>
              <a:gd name="T79" fmla="*/ 2147483647 h 1014"/>
              <a:gd name="T80" fmla="*/ 2147483647 w 628"/>
              <a:gd name="T81" fmla="*/ 2147483647 h 1014"/>
              <a:gd name="T82" fmla="*/ 2147483647 w 628"/>
              <a:gd name="T83" fmla="*/ 2147483647 h 1014"/>
              <a:gd name="T84" fmla="*/ 2147483647 w 628"/>
              <a:gd name="T85" fmla="*/ 2147483647 h 1014"/>
              <a:gd name="T86" fmla="*/ 2147483647 w 628"/>
              <a:gd name="T87" fmla="*/ 2147483647 h 1014"/>
              <a:gd name="T88" fmla="*/ 2147483647 w 628"/>
              <a:gd name="T89" fmla="*/ 2147483647 h 1014"/>
              <a:gd name="T90" fmla="*/ 2147483647 w 628"/>
              <a:gd name="T91" fmla="*/ 2147483647 h 1014"/>
              <a:gd name="T92" fmla="*/ 2147483647 w 628"/>
              <a:gd name="T93" fmla="*/ 2147483647 h 1014"/>
              <a:gd name="T94" fmla="*/ 2147483647 w 628"/>
              <a:gd name="T95" fmla="*/ 2147483647 h 1014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628"/>
              <a:gd name="T145" fmla="*/ 0 h 1014"/>
              <a:gd name="T146" fmla="*/ 628 w 628"/>
              <a:gd name="T147" fmla="*/ 1014 h 1014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628" h="1014">
                <a:moveTo>
                  <a:pt x="67" y="639"/>
                </a:moveTo>
                <a:lnTo>
                  <a:pt x="65" y="641"/>
                </a:lnTo>
                <a:lnTo>
                  <a:pt x="63" y="641"/>
                </a:lnTo>
                <a:lnTo>
                  <a:pt x="52" y="672"/>
                </a:lnTo>
                <a:lnTo>
                  <a:pt x="50" y="674"/>
                </a:lnTo>
                <a:lnTo>
                  <a:pt x="46" y="681"/>
                </a:lnTo>
                <a:lnTo>
                  <a:pt x="44" y="697"/>
                </a:lnTo>
                <a:lnTo>
                  <a:pt x="40" y="712"/>
                </a:lnTo>
                <a:lnTo>
                  <a:pt x="31" y="767"/>
                </a:lnTo>
                <a:lnTo>
                  <a:pt x="0" y="922"/>
                </a:lnTo>
                <a:lnTo>
                  <a:pt x="4" y="922"/>
                </a:lnTo>
                <a:lnTo>
                  <a:pt x="96" y="938"/>
                </a:lnTo>
                <a:lnTo>
                  <a:pt x="195" y="955"/>
                </a:lnTo>
                <a:lnTo>
                  <a:pt x="222" y="959"/>
                </a:lnTo>
                <a:lnTo>
                  <a:pt x="239" y="964"/>
                </a:lnTo>
                <a:lnTo>
                  <a:pt x="268" y="970"/>
                </a:lnTo>
                <a:lnTo>
                  <a:pt x="272" y="970"/>
                </a:lnTo>
                <a:lnTo>
                  <a:pt x="293" y="972"/>
                </a:lnTo>
                <a:lnTo>
                  <a:pt x="320" y="978"/>
                </a:lnTo>
                <a:lnTo>
                  <a:pt x="371" y="985"/>
                </a:lnTo>
                <a:lnTo>
                  <a:pt x="396" y="989"/>
                </a:lnTo>
                <a:lnTo>
                  <a:pt x="475" y="997"/>
                </a:lnTo>
                <a:lnTo>
                  <a:pt x="475" y="999"/>
                </a:lnTo>
                <a:lnTo>
                  <a:pt x="478" y="999"/>
                </a:lnTo>
                <a:lnTo>
                  <a:pt x="480" y="999"/>
                </a:lnTo>
                <a:lnTo>
                  <a:pt x="484" y="1001"/>
                </a:lnTo>
                <a:lnTo>
                  <a:pt x="494" y="1001"/>
                </a:lnTo>
                <a:lnTo>
                  <a:pt x="519" y="1006"/>
                </a:lnTo>
                <a:lnTo>
                  <a:pt x="540" y="1010"/>
                </a:lnTo>
                <a:lnTo>
                  <a:pt x="547" y="1010"/>
                </a:lnTo>
                <a:lnTo>
                  <a:pt x="549" y="1010"/>
                </a:lnTo>
                <a:lnTo>
                  <a:pt x="586" y="1014"/>
                </a:lnTo>
                <a:lnTo>
                  <a:pt x="589" y="997"/>
                </a:lnTo>
                <a:lnTo>
                  <a:pt x="597" y="951"/>
                </a:lnTo>
                <a:lnTo>
                  <a:pt x="597" y="947"/>
                </a:lnTo>
                <a:lnTo>
                  <a:pt x="601" y="913"/>
                </a:lnTo>
                <a:lnTo>
                  <a:pt x="605" y="880"/>
                </a:lnTo>
                <a:lnTo>
                  <a:pt x="607" y="871"/>
                </a:lnTo>
                <a:lnTo>
                  <a:pt x="610" y="846"/>
                </a:lnTo>
                <a:lnTo>
                  <a:pt x="612" y="838"/>
                </a:lnTo>
                <a:lnTo>
                  <a:pt x="612" y="821"/>
                </a:lnTo>
                <a:lnTo>
                  <a:pt x="614" y="813"/>
                </a:lnTo>
                <a:lnTo>
                  <a:pt x="618" y="779"/>
                </a:lnTo>
                <a:lnTo>
                  <a:pt x="620" y="762"/>
                </a:lnTo>
                <a:lnTo>
                  <a:pt x="622" y="750"/>
                </a:lnTo>
                <a:lnTo>
                  <a:pt x="624" y="729"/>
                </a:lnTo>
                <a:lnTo>
                  <a:pt x="626" y="714"/>
                </a:lnTo>
                <a:lnTo>
                  <a:pt x="628" y="683"/>
                </a:lnTo>
                <a:lnTo>
                  <a:pt x="626" y="683"/>
                </a:lnTo>
                <a:lnTo>
                  <a:pt x="624" y="681"/>
                </a:lnTo>
                <a:lnTo>
                  <a:pt x="622" y="679"/>
                </a:lnTo>
                <a:lnTo>
                  <a:pt x="614" y="658"/>
                </a:lnTo>
                <a:lnTo>
                  <a:pt x="603" y="643"/>
                </a:lnTo>
                <a:lnTo>
                  <a:pt x="593" y="647"/>
                </a:lnTo>
                <a:lnTo>
                  <a:pt x="589" y="656"/>
                </a:lnTo>
                <a:lnTo>
                  <a:pt x="586" y="670"/>
                </a:lnTo>
                <a:lnTo>
                  <a:pt x="578" y="666"/>
                </a:lnTo>
                <a:lnTo>
                  <a:pt x="528" y="662"/>
                </a:lnTo>
                <a:lnTo>
                  <a:pt x="519" y="658"/>
                </a:lnTo>
                <a:lnTo>
                  <a:pt x="507" y="664"/>
                </a:lnTo>
                <a:lnTo>
                  <a:pt x="492" y="666"/>
                </a:lnTo>
                <a:lnTo>
                  <a:pt x="471" y="658"/>
                </a:lnTo>
                <a:lnTo>
                  <a:pt x="459" y="666"/>
                </a:lnTo>
                <a:lnTo>
                  <a:pt x="459" y="674"/>
                </a:lnTo>
                <a:lnTo>
                  <a:pt x="457" y="674"/>
                </a:lnTo>
                <a:lnTo>
                  <a:pt x="444" y="662"/>
                </a:lnTo>
                <a:lnTo>
                  <a:pt x="438" y="620"/>
                </a:lnTo>
                <a:lnTo>
                  <a:pt x="408" y="599"/>
                </a:lnTo>
                <a:lnTo>
                  <a:pt x="413" y="582"/>
                </a:lnTo>
                <a:lnTo>
                  <a:pt x="381" y="484"/>
                </a:lnTo>
                <a:lnTo>
                  <a:pt x="350" y="500"/>
                </a:lnTo>
                <a:lnTo>
                  <a:pt x="337" y="500"/>
                </a:lnTo>
                <a:lnTo>
                  <a:pt x="318" y="492"/>
                </a:lnTo>
                <a:lnTo>
                  <a:pt x="354" y="368"/>
                </a:lnTo>
                <a:lnTo>
                  <a:pt x="358" y="371"/>
                </a:lnTo>
                <a:lnTo>
                  <a:pt x="364" y="354"/>
                </a:lnTo>
                <a:lnTo>
                  <a:pt x="364" y="350"/>
                </a:lnTo>
                <a:lnTo>
                  <a:pt x="362" y="347"/>
                </a:lnTo>
                <a:lnTo>
                  <a:pt x="350" y="350"/>
                </a:lnTo>
                <a:lnTo>
                  <a:pt x="341" y="350"/>
                </a:lnTo>
                <a:lnTo>
                  <a:pt x="339" y="345"/>
                </a:lnTo>
                <a:lnTo>
                  <a:pt x="339" y="337"/>
                </a:lnTo>
                <a:lnTo>
                  <a:pt x="337" y="333"/>
                </a:lnTo>
                <a:lnTo>
                  <a:pt x="325" y="337"/>
                </a:lnTo>
                <a:lnTo>
                  <a:pt x="322" y="335"/>
                </a:lnTo>
                <a:lnTo>
                  <a:pt x="327" y="331"/>
                </a:lnTo>
                <a:lnTo>
                  <a:pt x="314" y="303"/>
                </a:lnTo>
                <a:lnTo>
                  <a:pt x="306" y="293"/>
                </a:lnTo>
                <a:lnTo>
                  <a:pt x="287" y="257"/>
                </a:lnTo>
                <a:lnTo>
                  <a:pt x="272" y="249"/>
                </a:lnTo>
                <a:lnTo>
                  <a:pt x="253" y="226"/>
                </a:lnTo>
                <a:lnTo>
                  <a:pt x="264" y="222"/>
                </a:lnTo>
                <a:lnTo>
                  <a:pt x="255" y="211"/>
                </a:lnTo>
                <a:lnTo>
                  <a:pt x="260" y="190"/>
                </a:lnTo>
                <a:lnTo>
                  <a:pt x="239" y="150"/>
                </a:lnTo>
                <a:lnTo>
                  <a:pt x="239" y="148"/>
                </a:lnTo>
                <a:lnTo>
                  <a:pt x="245" y="119"/>
                </a:lnTo>
                <a:lnTo>
                  <a:pt x="251" y="88"/>
                </a:lnTo>
                <a:lnTo>
                  <a:pt x="251" y="81"/>
                </a:lnTo>
                <a:lnTo>
                  <a:pt x="260" y="33"/>
                </a:lnTo>
                <a:lnTo>
                  <a:pt x="262" y="21"/>
                </a:lnTo>
                <a:lnTo>
                  <a:pt x="262" y="16"/>
                </a:lnTo>
                <a:lnTo>
                  <a:pt x="176" y="0"/>
                </a:lnTo>
                <a:lnTo>
                  <a:pt x="174" y="6"/>
                </a:lnTo>
                <a:lnTo>
                  <a:pt x="174" y="12"/>
                </a:lnTo>
                <a:lnTo>
                  <a:pt x="169" y="21"/>
                </a:lnTo>
                <a:lnTo>
                  <a:pt x="157" y="94"/>
                </a:lnTo>
                <a:lnTo>
                  <a:pt x="153" y="115"/>
                </a:lnTo>
                <a:lnTo>
                  <a:pt x="148" y="123"/>
                </a:lnTo>
                <a:lnTo>
                  <a:pt x="148" y="130"/>
                </a:lnTo>
                <a:lnTo>
                  <a:pt x="148" y="132"/>
                </a:lnTo>
                <a:lnTo>
                  <a:pt x="148" y="134"/>
                </a:lnTo>
                <a:lnTo>
                  <a:pt x="142" y="163"/>
                </a:lnTo>
                <a:lnTo>
                  <a:pt x="140" y="180"/>
                </a:lnTo>
                <a:lnTo>
                  <a:pt x="134" y="211"/>
                </a:lnTo>
                <a:lnTo>
                  <a:pt x="132" y="228"/>
                </a:lnTo>
                <a:lnTo>
                  <a:pt x="128" y="245"/>
                </a:lnTo>
                <a:lnTo>
                  <a:pt x="119" y="293"/>
                </a:lnTo>
                <a:lnTo>
                  <a:pt x="117" y="299"/>
                </a:lnTo>
                <a:lnTo>
                  <a:pt x="115" y="320"/>
                </a:lnTo>
                <a:lnTo>
                  <a:pt x="113" y="327"/>
                </a:lnTo>
                <a:lnTo>
                  <a:pt x="111" y="337"/>
                </a:lnTo>
                <a:lnTo>
                  <a:pt x="109" y="341"/>
                </a:lnTo>
                <a:lnTo>
                  <a:pt x="113" y="360"/>
                </a:lnTo>
                <a:lnTo>
                  <a:pt x="111" y="396"/>
                </a:lnTo>
                <a:lnTo>
                  <a:pt x="115" y="400"/>
                </a:lnTo>
                <a:lnTo>
                  <a:pt x="119" y="412"/>
                </a:lnTo>
                <a:lnTo>
                  <a:pt x="119" y="415"/>
                </a:lnTo>
                <a:lnTo>
                  <a:pt x="138" y="433"/>
                </a:lnTo>
                <a:lnTo>
                  <a:pt x="142" y="450"/>
                </a:lnTo>
                <a:lnTo>
                  <a:pt x="115" y="494"/>
                </a:lnTo>
                <a:lnTo>
                  <a:pt x="115" y="496"/>
                </a:lnTo>
                <a:lnTo>
                  <a:pt x="104" y="513"/>
                </a:lnTo>
                <a:lnTo>
                  <a:pt x="100" y="517"/>
                </a:lnTo>
                <a:lnTo>
                  <a:pt x="92" y="528"/>
                </a:lnTo>
                <a:lnTo>
                  <a:pt x="84" y="547"/>
                </a:lnTo>
                <a:lnTo>
                  <a:pt x="69" y="557"/>
                </a:lnTo>
                <a:lnTo>
                  <a:pt x="40" y="603"/>
                </a:lnTo>
                <a:lnTo>
                  <a:pt x="40" y="614"/>
                </a:lnTo>
                <a:lnTo>
                  <a:pt x="52" y="622"/>
                </a:lnTo>
                <a:lnTo>
                  <a:pt x="58" y="624"/>
                </a:lnTo>
                <a:lnTo>
                  <a:pt x="67" y="639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4" name="Freeform 72"/>
          <p:cNvSpPr>
            <a:spLocks/>
          </p:cNvSpPr>
          <p:nvPr/>
        </p:nvSpPr>
        <p:spPr bwMode="auto">
          <a:xfrm>
            <a:off x="144463" y="2532063"/>
            <a:ext cx="1409700" cy="2289175"/>
          </a:xfrm>
          <a:custGeom>
            <a:avLst/>
            <a:gdLst>
              <a:gd name="T0" fmla="*/ 2147483647 w 888"/>
              <a:gd name="T1" fmla="*/ 2147483647 h 1442"/>
              <a:gd name="T2" fmla="*/ 2147483647 w 888"/>
              <a:gd name="T3" fmla="*/ 2147483647 h 1442"/>
              <a:gd name="T4" fmla="*/ 2147483647 w 888"/>
              <a:gd name="T5" fmla="*/ 2147483647 h 1442"/>
              <a:gd name="T6" fmla="*/ 2147483647 w 888"/>
              <a:gd name="T7" fmla="*/ 2147483647 h 1442"/>
              <a:gd name="T8" fmla="*/ 2147483647 w 888"/>
              <a:gd name="T9" fmla="*/ 2147483647 h 1442"/>
              <a:gd name="T10" fmla="*/ 2147483647 w 888"/>
              <a:gd name="T11" fmla="*/ 2147483647 h 1442"/>
              <a:gd name="T12" fmla="*/ 2147483647 w 888"/>
              <a:gd name="T13" fmla="*/ 2147483647 h 1442"/>
              <a:gd name="T14" fmla="*/ 2147483647 w 888"/>
              <a:gd name="T15" fmla="*/ 2147483647 h 1442"/>
              <a:gd name="T16" fmla="*/ 2147483647 w 888"/>
              <a:gd name="T17" fmla="*/ 2147483647 h 1442"/>
              <a:gd name="T18" fmla="*/ 2147483647 w 888"/>
              <a:gd name="T19" fmla="*/ 2147483647 h 1442"/>
              <a:gd name="T20" fmla="*/ 2147483647 w 888"/>
              <a:gd name="T21" fmla="*/ 2147483647 h 1442"/>
              <a:gd name="T22" fmla="*/ 2147483647 w 888"/>
              <a:gd name="T23" fmla="*/ 2147483647 h 1442"/>
              <a:gd name="T24" fmla="*/ 2147483647 w 888"/>
              <a:gd name="T25" fmla="*/ 2147483647 h 1442"/>
              <a:gd name="T26" fmla="*/ 2147483647 w 888"/>
              <a:gd name="T27" fmla="*/ 2147483647 h 1442"/>
              <a:gd name="T28" fmla="*/ 2147483647 w 888"/>
              <a:gd name="T29" fmla="*/ 2147483647 h 1442"/>
              <a:gd name="T30" fmla="*/ 2147483647 w 888"/>
              <a:gd name="T31" fmla="*/ 2147483647 h 1442"/>
              <a:gd name="T32" fmla="*/ 2147483647 w 888"/>
              <a:gd name="T33" fmla="*/ 2147483647 h 1442"/>
              <a:gd name="T34" fmla="*/ 2147483647 w 888"/>
              <a:gd name="T35" fmla="*/ 2147483647 h 1442"/>
              <a:gd name="T36" fmla="*/ 2147483647 w 888"/>
              <a:gd name="T37" fmla="*/ 2147483647 h 1442"/>
              <a:gd name="T38" fmla="*/ 2147483647 w 888"/>
              <a:gd name="T39" fmla="*/ 2147483647 h 1442"/>
              <a:gd name="T40" fmla="*/ 2147483647 w 888"/>
              <a:gd name="T41" fmla="*/ 2147483647 h 1442"/>
              <a:gd name="T42" fmla="*/ 2147483647 w 888"/>
              <a:gd name="T43" fmla="*/ 2147483647 h 1442"/>
              <a:gd name="T44" fmla="*/ 2147483647 w 888"/>
              <a:gd name="T45" fmla="*/ 2147483647 h 1442"/>
              <a:gd name="T46" fmla="*/ 2147483647 w 888"/>
              <a:gd name="T47" fmla="*/ 2147483647 h 1442"/>
              <a:gd name="T48" fmla="*/ 2147483647 w 888"/>
              <a:gd name="T49" fmla="*/ 2147483647 h 1442"/>
              <a:gd name="T50" fmla="*/ 2147483647 w 888"/>
              <a:gd name="T51" fmla="*/ 2147483647 h 1442"/>
              <a:gd name="T52" fmla="*/ 2147483647 w 888"/>
              <a:gd name="T53" fmla="*/ 2147483647 h 1442"/>
              <a:gd name="T54" fmla="*/ 2147483647 w 888"/>
              <a:gd name="T55" fmla="*/ 2147483647 h 1442"/>
              <a:gd name="T56" fmla="*/ 2147483647 w 888"/>
              <a:gd name="T57" fmla="*/ 2147483647 h 1442"/>
              <a:gd name="T58" fmla="*/ 2147483647 w 888"/>
              <a:gd name="T59" fmla="*/ 2147483647 h 1442"/>
              <a:gd name="T60" fmla="*/ 2147483647 w 888"/>
              <a:gd name="T61" fmla="*/ 2147483647 h 1442"/>
              <a:gd name="T62" fmla="*/ 2147483647 w 888"/>
              <a:gd name="T63" fmla="*/ 2147483647 h 1442"/>
              <a:gd name="T64" fmla="*/ 0 w 888"/>
              <a:gd name="T65" fmla="*/ 2147483647 h 1442"/>
              <a:gd name="T66" fmla="*/ 2147483647 w 888"/>
              <a:gd name="T67" fmla="*/ 2147483647 h 1442"/>
              <a:gd name="T68" fmla="*/ 2147483647 w 888"/>
              <a:gd name="T69" fmla="*/ 2147483647 h 1442"/>
              <a:gd name="T70" fmla="*/ 2147483647 w 888"/>
              <a:gd name="T71" fmla="*/ 2147483647 h 1442"/>
              <a:gd name="T72" fmla="*/ 2147483647 w 888"/>
              <a:gd name="T73" fmla="*/ 2147483647 h 1442"/>
              <a:gd name="T74" fmla="*/ 2147483647 w 888"/>
              <a:gd name="T75" fmla="*/ 2147483647 h 1442"/>
              <a:gd name="T76" fmla="*/ 2147483647 w 888"/>
              <a:gd name="T77" fmla="*/ 2147483647 h 1442"/>
              <a:gd name="T78" fmla="*/ 2147483647 w 888"/>
              <a:gd name="T79" fmla="*/ 2147483647 h 1442"/>
              <a:gd name="T80" fmla="*/ 2147483647 w 888"/>
              <a:gd name="T81" fmla="*/ 2147483647 h 1442"/>
              <a:gd name="T82" fmla="*/ 2147483647 w 888"/>
              <a:gd name="T83" fmla="*/ 2147483647 h 1442"/>
              <a:gd name="T84" fmla="*/ 2147483647 w 888"/>
              <a:gd name="T85" fmla="*/ 2147483647 h 1442"/>
              <a:gd name="T86" fmla="*/ 2147483647 w 888"/>
              <a:gd name="T87" fmla="*/ 2147483647 h 1442"/>
              <a:gd name="T88" fmla="*/ 2147483647 w 888"/>
              <a:gd name="T89" fmla="*/ 2147483647 h 1442"/>
              <a:gd name="T90" fmla="*/ 2147483647 w 888"/>
              <a:gd name="T91" fmla="*/ 2147483647 h 1442"/>
              <a:gd name="T92" fmla="*/ 2147483647 w 888"/>
              <a:gd name="T93" fmla="*/ 2147483647 h 1442"/>
              <a:gd name="T94" fmla="*/ 2147483647 w 888"/>
              <a:gd name="T95" fmla="*/ 2147483647 h 1442"/>
              <a:gd name="T96" fmla="*/ 2147483647 w 888"/>
              <a:gd name="T97" fmla="*/ 2147483647 h 1442"/>
              <a:gd name="T98" fmla="*/ 2147483647 w 888"/>
              <a:gd name="T99" fmla="*/ 2147483647 h 1442"/>
              <a:gd name="T100" fmla="*/ 2147483647 w 888"/>
              <a:gd name="T101" fmla="*/ 2147483647 h 1442"/>
              <a:gd name="T102" fmla="*/ 2147483647 w 888"/>
              <a:gd name="T103" fmla="*/ 2147483647 h 1442"/>
              <a:gd name="T104" fmla="*/ 2147483647 w 888"/>
              <a:gd name="T105" fmla="*/ 2147483647 h 1442"/>
              <a:gd name="T106" fmla="*/ 2147483647 w 888"/>
              <a:gd name="T107" fmla="*/ 2147483647 h 1442"/>
              <a:gd name="T108" fmla="*/ 2147483647 w 888"/>
              <a:gd name="T109" fmla="*/ 2147483647 h 1442"/>
              <a:gd name="T110" fmla="*/ 2147483647 w 888"/>
              <a:gd name="T111" fmla="*/ 2147483647 h 1442"/>
              <a:gd name="T112" fmla="*/ 2147483647 w 888"/>
              <a:gd name="T113" fmla="*/ 2147483647 h 1442"/>
              <a:gd name="T114" fmla="*/ 2147483647 w 888"/>
              <a:gd name="T115" fmla="*/ 2147483647 h 1442"/>
              <a:gd name="T116" fmla="*/ 2147483647 w 888"/>
              <a:gd name="T117" fmla="*/ 2147483647 h 1442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888"/>
              <a:gd name="T178" fmla="*/ 0 h 1442"/>
              <a:gd name="T179" fmla="*/ 888 w 888"/>
              <a:gd name="T180" fmla="*/ 1442 h 1442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888" h="1442">
                <a:moveTo>
                  <a:pt x="787" y="1442"/>
                </a:moveTo>
                <a:lnTo>
                  <a:pt x="790" y="1442"/>
                </a:lnTo>
                <a:lnTo>
                  <a:pt x="811" y="1442"/>
                </a:lnTo>
                <a:lnTo>
                  <a:pt x="821" y="1409"/>
                </a:lnTo>
                <a:lnTo>
                  <a:pt x="813" y="1404"/>
                </a:lnTo>
                <a:lnTo>
                  <a:pt x="800" y="1392"/>
                </a:lnTo>
                <a:lnTo>
                  <a:pt x="806" y="1354"/>
                </a:lnTo>
                <a:lnTo>
                  <a:pt x="817" y="1350"/>
                </a:lnTo>
                <a:lnTo>
                  <a:pt x="838" y="1316"/>
                </a:lnTo>
                <a:lnTo>
                  <a:pt x="842" y="1279"/>
                </a:lnTo>
                <a:lnTo>
                  <a:pt x="846" y="1277"/>
                </a:lnTo>
                <a:lnTo>
                  <a:pt x="852" y="1266"/>
                </a:lnTo>
                <a:lnTo>
                  <a:pt x="871" y="1258"/>
                </a:lnTo>
                <a:lnTo>
                  <a:pt x="884" y="1247"/>
                </a:lnTo>
                <a:lnTo>
                  <a:pt x="888" y="1241"/>
                </a:lnTo>
                <a:lnTo>
                  <a:pt x="867" y="1218"/>
                </a:lnTo>
                <a:lnTo>
                  <a:pt x="867" y="1210"/>
                </a:lnTo>
                <a:lnTo>
                  <a:pt x="859" y="1178"/>
                </a:lnTo>
                <a:lnTo>
                  <a:pt x="848" y="1157"/>
                </a:lnTo>
                <a:lnTo>
                  <a:pt x="850" y="1138"/>
                </a:lnTo>
                <a:lnTo>
                  <a:pt x="825" y="1103"/>
                </a:lnTo>
                <a:lnTo>
                  <a:pt x="796" y="1061"/>
                </a:lnTo>
                <a:lnTo>
                  <a:pt x="762" y="1015"/>
                </a:lnTo>
                <a:lnTo>
                  <a:pt x="754" y="1000"/>
                </a:lnTo>
                <a:lnTo>
                  <a:pt x="739" y="981"/>
                </a:lnTo>
                <a:lnTo>
                  <a:pt x="710" y="937"/>
                </a:lnTo>
                <a:lnTo>
                  <a:pt x="683" y="902"/>
                </a:lnTo>
                <a:lnTo>
                  <a:pt x="630" y="828"/>
                </a:lnTo>
                <a:lnTo>
                  <a:pt x="599" y="782"/>
                </a:lnTo>
                <a:lnTo>
                  <a:pt x="593" y="774"/>
                </a:lnTo>
                <a:lnTo>
                  <a:pt x="574" y="749"/>
                </a:lnTo>
                <a:lnTo>
                  <a:pt x="572" y="742"/>
                </a:lnTo>
                <a:lnTo>
                  <a:pt x="557" y="721"/>
                </a:lnTo>
                <a:lnTo>
                  <a:pt x="523" y="677"/>
                </a:lnTo>
                <a:lnTo>
                  <a:pt x="498" y="640"/>
                </a:lnTo>
                <a:lnTo>
                  <a:pt x="484" y="621"/>
                </a:lnTo>
                <a:lnTo>
                  <a:pt x="463" y="593"/>
                </a:lnTo>
                <a:lnTo>
                  <a:pt x="456" y="581"/>
                </a:lnTo>
                <a:lnTo>
                  <a:pt x="454" y="579"/>
                </a:lnTo>
                <a:lnTo>
                  <a:pt x="450" y="573"/>
                </a:lnTo>
                <a:lnTo>
                  <a:pt x="435" y="556"/>
                </a:lnTo>
                <a:lnTo>
                  <a:pt x="429" y="543"/>
                </a:lnTo>
                <a:lnTo>
                  <a:pt x="425" y="539"/>
                </a:lnTo>
                <a:lnTo>
                  <a:pt x="408" y="516"/>
                </a:lnTo>
                <a:lnTo>
                  <a:pt x="404" y="510"/>
                </a:lnTo>
                <a:lnTo>
                  <a:pt x="400" y="503"/>
                </a:lnTo>
                <a:lnTo>
                  <a:pt x="396" y="497"/>
                </a:lnTo>
                <a:lnTo>
                  <a:pt x="398" y="489"/>
                </a:lnTo>
                <a:lnTo>
                  <a:pt x="400" y="482"/>
                </a:lnTo>
                <a:lnTo>
                  <a:pt x="400" y="480"/>
                </a:lnTo>
                <a:lnTo>
                  <a:pt x="400" y="476"/>
                </a:lnTo>
                <a:lnTo>
                  <a:pt x="404" y="464"/>
                </a:lnTo>
                <a:lnTo>
                  <a:pt x="404" y="455"/>
                </a:lnTo>
                <a:lnTo>
                  <a:pt x="406" y="447"/>
                </a:lnTo>
                <a:lnTo>
                  <a:pt x="408" y="438"/>
                </a:lnTo>
                <a:lnTo>
                  <a:pt x="410" y="430"/>
                </a:lnTo>
                <a:lnTo>
                  <a:pt x="414" y="413"/>
                </a:lnTo>
                <a:lnTo>
                  <a:pt x="417" y="401"/>
                </a:lnTo>
                <a:lnTo>
                  <a:pt x="423" y="371"/>
                </a:lnTo>
                <a:lnTo>
                  <a:pt x="442" y="300"/>
                </a:lnTo>
                <a:lnTo>
                  <a:pt x="458" y="208"/>
                </a:lnTo>
                <a:lnTo>
                  <a:pt x="463" y="187"/>
                </a:lnTo>
                <a:lnTo>
                  <a:pt x="475" y="130"/>
                </a:lnTo>
                <a:lnTo>
                  <a:pt x="484" y="101"/>
                </a:lnTo>
                <a:lnTo>
                  <a:pt x="463" y="97"/>
                </a:lnTo>
                <a:lnTo>
                  <a:pt x="458" y="95"/>
                </a:lnTo>
                <a:lnTo>
                  <a:pt x="400" y="82"/>
                </a:lnTo>
                <a:lnTo>
                  <a:pt x="379" y="78"/>
                </a:lnTo>
                <a:lnTo>
                  <a:pt x="358" y="74"/>
                </a:lnTo>
                <a:lnTo>
                  <a:pt x="343" y="70"/>
                </a:lnTo>
                <a:lnTo>
                  <a:pt x="291" y="55"/>
                </a:lnTo>
                <a:lnTo>
                  <a:pt x="274" y="51"/>
                </a:lnTo>
                <a:lnTo>
                  <a:pt x="264" y="47"/>
                </a:lnTo>
                <a:lnTo>
                  <a:pt x="190" y="30"/>
                </a:lnTo>
                <a:lnTo>
                  <a:pt x="182" y="28"/>
                </a:lnTo>
                <a:lnTo>
                  <a:pt x="173" y="26"/>
                </a:lnTo>
                <a:lnTo>
                  <a:pt x="161" y="21"/>
                </a:lnTo>
                <a:lnTo>
                  <a:pt x="152" y="21"/>
                </a:lnTo>
                <a:lnTo>
                  <a:pt x="144" y="17"/>
                </a:lnTo>
                <a:lnTo>
                  <a:pt x="136" y="17"/>
                </a:lnTo>
                <a:lnTo>
                  <a:pt x="132" y="15"/>
                </a:lnTo>
                <a:lnTo>
                  <a:pt x="115" y="13"/>
                </a:lnTo>
                <a:lnTo>
                  <a:pt x="98" y="7"/>
                </a:lnTo>
                <a:lnTo>
                  <a:pt x="85" y="5"/>
                </a:lnTo>
                <a:lnTo>
                  <a:pt x="77" y="0"/>
                </a:lnTo>
                <a:lnTo>
                  <a:pt x="64" y="30"/>
                </a:lnTo>
                <a:lnTo>
                  <a:pt x="73" y="42"/>
                </a:lnTo>
                <a:lnTo>
                  <a:pt x="73" y="76"/>
                </a:lnTo>
                <a:lnTo>
                  <a:pt x="69" y="86"/>
                </a:lnTo>
                <a:lnTo>
                  <a:pt x="54" y="116"/>
                </a:lnTo>
                <a:lnTo>
                  <a:pt x="52" y="116"/>
                </a:lnTo>
                <a:lnTo>
                  <a:pt x="52" y="128"/>
                </a:lnTo>
                <a:lnTo>
                  <a:pt x="52" y="137"/>
                </a:lnTo>
                <a:lnTo>
                  <a:pt x="44" y="149"/>
                </a:lnTo>
                <a:lnTo>
                  <a:pt x="8" y="193"/>
                </a:lnTo>
                <a:lnTo>
                  <a:pt x="6" y="212"/>
                </a:lnTo>
                <a:lnTo>
                  <a:pt x="0" y="225"/>
                </a:lnTo>
                <a:lnTo>
                  <a:pt x="20" y="252"/>
                </a:lnTo>
                <a:lnTo>
                  <a:pt x="25" y="269"/>
                </a:lnTo>
                <a:lnTo>
                  <a:pt x="35" y="306"/>
                </a:lnTo>
                <a:lnTo>
                  <a:pt x="37" y="323"/>
                </a:lnTo>
                <a:lnTo>
                  <a:pt x="25" y="355"/>
                </a:lnTo>
                <a:lnTo>
                  <a:pt x="23" y="426"/>
                </a:lnTo>
                <a:lnTo>
                  <a:pt x="33" y="443"/>
                </a:lnTo>
                <a:lnTo>
                  <a:pt x="54" y="485"/>
                </a:lnTo>
                <a:lnTo>
                  <a:pt x="64" y="497"/>
                </a:lnTo>
                <a:lnTo>
                  <a:pt x="64" y="518"/>
                </a:lnTo>
                <a:lnTo>
                  <a:pt x="71" y="518"/>
                </a:lnTo>
                <a:lnTo>
                  <a:pt x="73" y="526"/>
                </a:lnTo>
                <a:lnTo>
                  <a:pt x="69" y="526"/>
                </a:lnTo>
                <a:lnTo>
                  <a:pt x="69" y="541"/>
                </a:lnTo>
                <a:lnTo>
                  <a:pt x="64" y="560"/>
                </a:lnTo>
                <a:lnTo>
                  <a:pt x="69" y="556"/>
                </a:lnTo>
                <a:lnTo>
                  <a:pt x="75" y="560"/>
                </a:lnTo>
                <a:lnTo>
                  <a:pt x="85" y="573"/>
                </a:lnTo>
                <a:lnTo>
                  <a:pt x="94" y="581"/>
                </a:lnTo>
                <a:lnTo>
                  <a:pt x="102" y="593"/>
                </a:lnTo>
                <a:lnTo>
                  <a:pt x="108" y="593"/>
                </a:lnTo>
                <a:lnTo>
                  <a:pt x="106" y="600"/>
                </a:lnTo>
                <a:lnTo>
                  <a:pt x="102" y="600"/>
                </a:lnTo>
                <a:lnTo>
                  <a:pt x="102" y="610"/>
                </a:lnTo>
                <a:lnTo>
                  <a:pt x="96" y="635"/>
                </a:lnTo>
                <a:lnTo>
                  <a:pt x="98" y="635"/>
                </a:lnTo>
                <a:lnTo>
                  <a:pt x="102" y="656"/>
                </a:lnTo>
                <a:lnTo>
                  <a:pt x="98" y="671"/>
                </a:lnTo>
                <a:lnTo>
                  <a:pt x="102" y="690"/>
                </a:lnTo>
                <a:lnTo>
                  <a:pt x="104" y="694"/>
                </a:lnTo>
                <a:lnTo>
                  <a:pt x="111" y="709"/>
                </a:lnTo>
                <a:lnTo>
                  <a:pt x="123" y="719"/>
                </a:lnTo>
                <a:lnTo>
                  <a:pt x="140" y="723"/>
                </a:lnTo>
                <a:lnTo>
                  <a:pt x="146" y="740"/>
                </a:lnTo>
                <a:lnTo>
                  <a:pt x="140" y="763"/>
                </a:lnTo>
                <a:lnTo>
                  <a:pt x="132" y="772"/>
                </a:lnTo>
                <a:lnTo>
                  <a:pt x="127" y="763"/>
                </a:lnTo>
                <a:lnTo>
                  <a:pt x="119" y="772"/>
                </a:lnTo>
                <a:lnTo>
                  <a:pt x="123" y="820"/>
                </a:lnTo>
                <a:lnTo>
                  <a:pt x="132" y="826"/>
                </a:lnTo>
                <a:lnTo>
                  <a:pt x="152" y="862"/>
                </a:lnTo>
                <a:lnTo>
                  <a:pt x="152" y="878"/>
                </a:lnTo>
                <a:lnTo>
                  <a:pt x="161" y="891"/>
                </a:lnTo>
                <a:lnTo>
                  <a:pt x="161" y="906"/>
                </a:lnTo>
                <a:lnTo>
                  <a:pt x="176" y="918"/>
                </a:lnTo>
                <a:lnTo>
                  <a:pt x="184" y="937"/>
                </a:lnTo>
                <a:lnTo>
                  <a:pt x="199" y="950"/>
                </a:lnTo>
                <a:lnTo>
                  <a:pt x="199" y="958"/>
                </a:lnTo>
                <a:lnTo>
                  <a:pt x="190" y="973"/>
                </a:lnTo>
                <a:lnTo>
                  <a:pt x="203" y="990"/>
                </a:lnTo>
                <a:lnTo>
                  <a:pt x="215" y="998"/>
                </a:lnTo>
                <a:lnTo>
                  <a:pt x="209" y="1017"/>
                </a:lnTo>
                <a:lnTo>
                  <a:pt x="207" y="1029"/>
                </a:lnTo>
                <a:lnTo>
                  <a:pt x="199" y="1073"/>
                </a:lnTo>
                <a:lnTo>
                  <a:pt x="224" y="1092"/>
                </a:lnTo>
                <a:lnTo>
                  <a:pt x="264" y="1101"/>
                </a:lnTo>
                <a:lnTo>
                  <a:pt x="274" y="1109"/>
                </a:lnTo>
                <a:lnTo>
                  <a:pt x="301" y="1113"/>
                </a:lnTo>
                <a:lnTo>
                  <a:pt x="316" y="1124"/>
                </a:lnTo>
                <a:lnTo>
                  <a:pt x="335" y="1145"/>
                </a:lnTo>
                <a:lnTo>
                  <a:pt x="341" y="1163"/>
                </a:lnTo>
                <a:lnTo>
                  <a:pt x="364" y="1180"/>
                </a:lnTo>
                <a:lnTo>
                  <a:pt x="400" y="1187"/>
                </a:lnTo>
                <a:lnTo>
                  <a:pt x="410" y="1195"/>
                </a:lnTo>
                <a:lnTo>
                  <a:pt x="417" y="1212"/>
                </a:lnTo>
                <a:lnTo>
                  <a:pt x="417" y="1233"/>
                </a:lnTo>
                <a:lnTo>
                  <a:pt x="427" y="1239"/>
                </a:lnTo>
                <a:lnTo>
                  <a:pt x="446" y="1239"/>
                </a:lnTo>
                <a:lnTo>
                  <a:pt x="454" y="1252"/>
                </a:lnTo>
                <a:lnTo>
                  <a:pt x="467" y="1264"/>
                </a:lnTo>
                <a:lnTo>
                  <a:pt x="494" y="1296"/>
                </a:lnTo>
                <a:lnTo>
                  <a:pt x="502" y="1308"/>
                </a:lnTo>
                <a:lnTo>
                  <a:pt x="515" y="1337"/>
                </a:lnTo>
                <a:lnTo>
                  <a:pt x="513" y="1388"/>
                </a:lnTo>
                <a:lnTo>
                  <a:pt x="523" y="1409"/>
                </a:lnTo>
                <a:lnTo>
                  <a:pt x="521" y="1419"/>
                </a:lnTo>
                <a:lnTo>
                  <a:pt x="637" y="1430"/>
                </a:lnTo>
                <a:lnTo>
                  <a:pt x="787" y="1442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5" name="Freeform 73"/>
          <p:cNvSpPr>
            <a:spLocks/>
          </p:cNvSpPr>
          <p:nvPr/>
        </p:nvSpPr>
        <p:spPr bwMode="auto">
          <a:xfrm>
            <a:off x="144463" y="2532063"/>
            <a:ext cx="1409700" cy="2289175"/>
          </a:xfrm>
          <a:custGeom>
            <a:avLst/>
            <a:gdLst>
              <a:gd name="T0" fmla="*/ 2147483647 w 888"/>
              <a:gd name="T1" fmla="*/ 2147483647 h 1442"/>
              <a:gd name="T2" fmla="*/ 2147483647 w 888"/>
              <a:gd name="T3" fmla="*/ 2147483647 h 1442"/>
              <a:gd name="T4" fmla="*/ 2147483647 w 888"/>
              <a:gd name="T5" fmla="*/ 2147483647 h 1442"/>
              <a:gd name="T6" fmla="*/ 2147483647 w 888"/>
              <a:gd name="T7" fmla="*/ 2147483647 h 1442"/>
              <a:gd name="T8" fmla="*/ 2147483647 w 888"/>
              <a:gd name="T9" fmla="*/ 2147483647 h 1442"/>
              <a:gd name="T10" fmla="*/ 2147483647 w 888"/>
              <a:gd name="T11" fmla="*/ 2147483647 h 1442"/>
              <a:gd name="T12" fmla="*/ 2147483647 w 888"/>
              <a:gd name="T13" fmla="*/ 2147483647 h 1442"/>
              <a:gd name="T14" fmla="*/ 2147483647 w 888"/>
              <a:gd name="T15" fmla="*/ 2147483647 h 1442"/>
              <a:gd name="T16" fmla="*/ 2147483647 w 888"/>
              <a:gd name="T17" fmla="*/ 2147483647 h 1442"/>
              <a:gd name="T18" fmla="*/ 2147483647 w 888"/>
              <a:gd name="T19" fmla="*/ 2147483647 h 1442"/>
              <a:gd name="T20" fmla="*/ 2147483647 w 888"/>
              <a:gd name="T21" fmla="*/ 2147483647 h 1442"/>
              <a:gd name="T22" fmla="*/ 2147483647 w 888"/>
              <a:gd name="T23" fmla="*/ 2147483647 h 1442"/>
              <a:gd name="T24" fmla="*/ 2147483647 w 888"/>
              <a:gd name="T25" fmla="*/ 2147483647 h 1442"/>
              <a:gd name="T26" fmla="*/ 2147483647 w 888"/>
              <a:gd name="T27" fmla="*/ 2147483647 h 1442"/>
              <a:gd name="T28" fmla="*/ 2147483647 w 888"/>
              <a:gd name="T29" fmla="*/ 2147483647 h 1442"/>
              <a:gd name="T30" fmla="*/ 2147483647 w 888"/>
              <a:gd name="T31" fmla="*/ 2147483647 h 1442"/>
              <a:gd name="T32" fmla="*/ 2147483647 w 888"/>
              <a:gd name="T33" fmla="*/ 2147483647 h 1442"/>
              <a:gd name="T34" fmla="*/ 2147483647 w 888"/>
              <a:gd name="T35" fmla="*/ 2147483647 h 1442"/>
              <a:gd name="T36" fmla="*/ 2147483647 w 888"/>
              <a:gd name="T37" fmla="*/ 2147483647 h 1442"/>
              <a:gd name="T38" fmla="*/ 2147483647 w 888"/>
              <a:gd name="T39" fmla="*/ 2147483647 h 1442"/>
              <a:gd name="T40" fmla="*/ 2147483647 w 888"/>
              <a:gd name="T41" fmla="*/ 2147483647 h 1442"/>
              <a:gd name="T42" fmla="*/ 2147483647 w 888"/>
              <a:gd name="T43" fmla="*/ 2147483647 h 1442"/>
              <a:gd name="T44" fmla="*/ 2147483647 w 888"/>
              <a:gd name="T45" fmla="*/ 2147483647 h 1442"/>
              <a:gd name="T46" fmla="*/ 2147483647 w 888"/>
              <a:gd name="T47" fmla="*/ 2147483647 h 1442"/>
              <a:gd name="T48" fmla="*/ 2147483647 w 888"/>
              <a:gd name="T49" fmla="*/ 2147483647 h 1442"/>
              <a:gd name="T50" fmla="*/ 2147483647 w 888"/>
              <a:gd name="T51" fmla="*/ 2147483647 h 1442"/>
              <a:gd name="T52" fmla="*/ 2147483647 w 888"/>
              <a:gd name="T53" fmla="*/ 2147483647 h 1442"/>
              <a:gd name="T54" fmla="*/ 2147483647 w 888"/>
              <a:gd name="T55" fmla="*/ 2147483647 h 1442"/>
              <a:gd name="T56" fmla="*/ 2147483647 w 888"/>
              <a:gd name="T57" fmla="*/ 2147483647 h 1442"/>
              <a:gd name="T58" fmla="*/ 2147483647 w 888"/>
              <a:gd name="T59" fmla="*/ 2147483647 h 1442"/>
              <a:gd name="T60" fmla="*/ 2147483647 w 888"/>
              <a:gd name="T61" fmla="*/ 2147483647 h 1442"/>
              <a:gd name="T62" fmla="*/ 2147483647 w 888"/>
              <a:gd name="T63" fmla="*/ 2147483647 h 1442"/>
              <a:gd name="T64" fmla="*/ 0 w 888"/>
              <a:gd name="T65" fmla="*/ 2147483647 h 1442"/>
              <a:gd name="T66" fmla="*/ 2147483647 w 888"/>
              <a:gd name="T67" fmla="*/ 2147483647 h 1442"/>
              <a:gd name="T68" fmla="*/ 2147483647 w 888"/>
              <a:gd name="T69" fmla="*/ 2147483647 h 1442"/>
              <a:gd name="T70" fmla="*/ 2147483647 w 888"/>
              <a:gd name="T71" fmla="*/ 2147483647 h 1442"/>
              <a:gd name="T72" fmla="*/ 2147483647 w 888"/>
              <a:gd name="T73" fmla="*/ 2147483647 h 1442"/>
              <a:gd name="T74" fmla="*/ 2147483647 w 888"/>
              <a:gd name="T75" fmla="*/ 2147483647 h 1442"/>
              <a:gd name="T76" fmla="*/ 2147483647 w 888"/>
              <a:gd name="T77" fmla="*/ 2147483647 h 1442"/>
              <a:gd name="T78" fmla="*/ 2147483647 w 888"/>
              <a:gd name="T79" fmla="*/ 2147483647 h 1442"/>
              <a:gd name="T80" fmla="*/ 2147483647 w 888"/>
              <a:gd name="T81" fmla="*/ 2147483647 h 1442"/>
              <a:gd name="T82" fmla="*/ 2147483647 w 888"/>
              <a:gd name="T83" fmla="*/ 2147483647 h 1442"/>
              <a:gd name="T84" fmla="*/ 2147483647 w 888"/>
              <a:gd name="T85" fmla="*/ 2147483647 h 1442"/>
              <a:gd name="T86" fmla="*/ 2147483647 w 888"/>
              <a:gd name="T87" fmla="*/ 2147483647 h 1442"/>
              <a:gd name="T88" fmla="*/ 2147483647 w 888"/>
              <a:gd name="T89" fmla="*/ 2147483647 h 1442"/>
              <a:gd name="T90" fmla="*/ 2147483647 w 888"/>
              <a:gd name="T91" fmla="*/ 2147483647 h 1442"/>
              <a:gd name="T92" fmla="*/ 2147483647 w 888"/>
              <a:gd name="T93" fmla="*/ 2147483647 h 1442"/>
              <a:gd name="T94" fmla="*/ 2147483647 w 888"/>
              <a:gd name="T95" fmla="*/ 2147483647 h 1442"/>
              <a:gd name="T96" fmla="*/ 2147483647 w 888"/>
              <a:gd name="T97" fmla="*/ 2147483647 h 1442"/>
              <a:gd name="T98" fmla="*/ 2147483647 w 888"/>
              <a:gd name="T99" fmla="*/ 2147483647 h 1442"/>
              <a:gd name="T100" fmla="*/ 2147483647 w 888"/>
              <a:gd name="T101" fmla="*/ 2147483647 h 1442"/>
              <a:gd name="T102" fmla="*/ 2147483647 w 888"/>
              <a:gd name="T103" fmla="*/ 2147483647 h 1442"/>
              <a:gd name="T104" fmla="*/ 2147483647 w 888"/>
              <a:gd name="T105" fmla="*/ 2147483647 h 1442"/>
              <a:gd name="T106" fmla="*/ 2147483647 w 888"/>
              <a:gd name="T107" fmla="*/ 2147483647 h 1442"/>
              <a:gd name="T108" fmla="*/ 2147483647 w 888"/>
              <a:gd name="T109" fmla="*/ 2147483647 h 1442"/>
              <a:gd name="T110" fmla="*/ 2147483647 w 888"/>
              <a:gd name="T111" fmla="*/ 2147483647 h 1442"/>
              <a:gd name="T112" fmla="*/ 2147483647 w 888"/>
              <a:gd name="T113" fmla="*/ 2147483647 h 1442"/>
              <a:gd name="T114" fmla="*/ 2147483647 w 888"/>
              <a:gd name="T115" fmla="*/ 2147483647 h 1442"/>
              <a:gd name="T116" fmla="*/ 2147483647 w 888"/>
              <a:gd name="T117" fmla="*/ 2147483647 h 1442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888"/>
              <a:gd name="T178" fmla="*/ 0 h 1442"/>
              <a:gd name="T179" fmla="*/ 888 w 888"/>
              <a:gd name="T180" fmla="*/ 1442 h 1442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888" h="1442">
                <a:moveTo>
                  <a:pt x="787" y="1442"/>
                </a:moveTo>
                <a:lnTo>
                  <a:pt x="790" y="1442"/>
                </a:lnTo>
                <a:lnTo>
                  <a:pt x="811" y="1442"/>
                </a:lnTo>
                <a:lnTo>
                  <a:pt x="821" y="1409"/>
                </a:lnTo>
                <a:lnTo>
                  <a:pt x="813" y="1404"/>
                </a:lnTo>
                <a:lnTo>
                  <a:pt x="800" y="1392"/>
                </a:lnTo>
                <a:lnTo>
                  <a:pt x="806" y="1354"/>
                </a:lnTo>
                <a:lnTo>
                  <a:pt x="817" y="1350"/>
                </a:lnTo>
                <a:lnTo>
                  <a:pt x="838" y="1316"/>
                </a:lnTo>
                <a:lnTo>
                  <a:pt x="842" y="1279"/>
                </a:lnTo>
                <a:lnTo>
                  <a:pt x="846" y="1277"/>
                </a:lnTo>
                <a:lnTo>
                  <a:pt x="852" y="1266"/>
                </a:lnTo>
                <a:lnTo>
                  <a:pt x="871" y="1258"/>
                </a:lnTo>
                <a:lnTo>
                  <a:pt x="884" y="1247"/>
                </a:lnTo>
                <a:lnTo>
                  <a:pt x="888" y="1241"/>
                </a:lnTo>
                <a:lnTo>
                  <a:pt x="867" y="1218"/>
                </a:lnTo>
                <a:lnTo>
                  <a:pt x="867" y="1210"/>
                </a:lnTo>
                <a:lnTo>
                  <a:pt x="859" y="1178"/>
                </a:lnTo>
                <a:lnTo>
                  <a:pt x="848" y="1157"/>
                </a:lnTo>
                <a:lnTo>
                  <a:pt x="850" y="1138"/>
                </a:lnTo>
                <a:lnTo>
                  <a:pt x="825" y="1103"/>
                </a:lnTo>
                <a:lnTo>
                  <a:pt x="796" y="1061"/>
                </a:lnTo>
                <a:lnTo>
                  <a:pt x="762" y="1015"/>
                </a:lnTo>
                <a:lnTo>
                  <a:pt x="754" y="1000"/>
                </a:lnTo>
                <a:lnTo>
                  <a:pt x="739" y="981"/>
                </a:lnTo>
                <a:lnTo>
                  <a:pt x="710" y="937"/>
                </a:lnTo>
                <a:lnTo>
                  <a:pt x="683" y="902"/>
                </a:lnTo>
                <a:lnTo>
                  <a:pt x="630" y="828"/>
                </a:lnTo>
                <a:lnTo>
                  <a:pt x="599" y="782"/>
                </a:lnTo>
                <a:lnTo>
                  <a:pt x="593" y="774"/>
                </a:lnTo>
                <a:lnTo>
                  <a:pt x="574" y="749"/>
                </a:lnTo>
                <a:lnTo>
                  <a:pt x="572" y="742"/>
                </a:lnTo>
                <a:lnTo>
                  <a:pt x="557" y="721"/>
                </a:lnTo>
                <a:lnTo>
                  <a:pt x="523" y="677"/>
                </a:lnTo>
                <a:lnTo>
                  <a:pt x="498" y="640"/>
                </a:lnTo>
                <a:lnTo>
                  <a:pt x="484" y="621"/>
                </a:lnTo>
                <a:lnTo>
                  <a:pt x="463" y="593"/>
                </a:lnTo>
                <a:lnTo>
                  <a:pt x="456" y="581"/>
                </a:lnTo>
                <a:lnTo>
                  <a:pt x="454" y="579"/>
                </a:lnTo>
                <a:lnTo>
                  <a:pt x="450" y="573"/>
                </a:lnTo>
                <a:lnTo>
                  <a:pt x="435" y="556"/>
                </a:lnTo>
                <a:lnTo>
                  <a:pt x="429" y="543"/>
                </a:lnTo>
                <a:lnTo>
                  <a:pt x="425" y="539"/>
                </a:lnTo>
                <a:lnTo>
                  <a:pt x="408" y="516"/>
                </a:lnTo>
                <a:lnTo>
                  <a:pt x="404" y="510"/>
                </a:lnTo>
                <a:lnTo>
                  <a:pt x="400" y="503"/>
                </a:lnTo>
                <a:lnTo>
                  <a:pt x="396" y="497"/>
                </a:lnTo>
                <a:lnTo>
                  <a:pt x="398" y="489"/>
                </a:lnTo>
                <a:lnTo>
                  <a:pt x="400" y="482"/>
                </a:lnTo>
                <a:lnTo>
                  <a:pt x="400" y="480"/>
                </a:lnTo>
                <a:lnTo>
                  <a:pt x="400" y="476"/>
                </a:lnTo>
                <a:lnTo>
                  <a:pt x="404" y="464"/>
                </a:lnTo>
                <a:lnTo>
                  <a:pt x="404" y="455"/>
                </a:lnTo>
                <a:lnTo>
                  <a:pt x="406" y="447"/>
                </a:lnTo>
                <a:lnTo>
                  <a:pt x="408" y="438"/>
                </a:lnTo>
                <a:lnTo>
                  <a:pt x="410" y="430"/>
                </a:lnTo>
                <a:lnTo>
                  <a:pt x="414" y="413"/>
                </a:lnTo>
                <a:lnTo>
                  <a:pt x="417" y="401"/>
                </a:lnTo>
                <a:lnTo>
                  <a:pt x="423" y="371"/>
                </a:lnTo>
                <a:lnTo>
                  <a:pt x="442" y="300"/>
                </a:lnTo>
                <a:lnTo>
                  <a:pt x="458" y="208"/>
                </a:lnTo>
                <a:lnTo>
                  <a:pt x="463" y="187"/>
                </a:lnTo>
                <a:lnTo>
                  <a:pt x="475" y="130"/>
                </a:lnTo>
                <a:lnTo>
                  <a:pt x="484" y="101"/>
                </a:lnTo>
                <a:lnTo>
                  <a:pt x="463" y="97"/>
                </a:lnTo>
                <a:lnTo>
                  <a:pt x="458" y="95"/>
                </a:lnTo>
                <a:lnTo>
                  <a:pt x="400" y="82"/>
                </a:lnTo>
                <a:lnTo>
                  <a:pt x="379" y="78"/>
                </a:lnTo>
                <a:lnTo>
                  <a:pt x="358" y="74"/>
                </a:lnTo>
                <a:lnTo>
                  <a:pt x="343" y="70"/>
                </a:lnTo>
                <a:lnTo>
                  <a:pt x="291" y="55"/>
                </a:lnTo>
                <a:lnTo>
                  <a:pt x="274" y="51"/>
                </a:lnTo>
                <a:lnTo>
                  <a:pt x="264" y="47"/>
                </a:lnTo>
                <a:lnTo>
                  <a:pt x="190" y="30"/>
                </a:lnTo>
                <a:lnTo>
                  <a:pt x="182" y="28"/>
                </a:lnTo>
                <a:lnTo>
                  <a:pt x="173" y="26"/>
                </a:lnTo>
                <a:lnTo>
                  <a:pt x="161" y="21"/>
                </a:lnTo>
                <a:lnTo>
                  <a:pt x="152" y="21"/>
                </a:lnTo>
                <a:lnTo>
                  <a:pt x="144" y="17"/>
                </a:lnTo>
                <a:lnTo>
                  <a:pt x="136" y="17"/>
                </a:lnTo>
                <a:lnTo>
                  <a:pt x="132" y="15"/>
                </a:lnTo>
                <a:lnTo>
                  <a:pt x="115" y="13"/>
                </a:lnTo>
                <a:lnTo>
                  <a:pt x="98" y="7"/>
                </a:lnTo>
                <a:lnTo>
                  <a:pt x="85" y="5"/>
                </a:lnTo>
                <a:lnTo>
                  <a:pt x="77" y="0"/>
                </a:lnTo>
                <a:lnTo>
                  <a:pt x="64" y="30"/>
                </a:lnTo>
                <a:lnTo>
                  <a:pt x="73" y="42"/>
                </a:lnTo>
                <a:lnTo>
                  <a:pt x="73" y="76"/>
                </a:lnTo>
                <a:lnTo>
                  <a:pt x="69" y="86"/>
                </a:lnTo>
                <a:lnTo>
                  <a:pt x="54" y="116"/>
                </a:lnTo>
                <a:lnTo>
                  <a:pt x="52" y="116"/>
                </a:lnTo>
                <a:lnTo>
                  <a:pt x="52" y="128"/>
                </a:lnTo>
                <a:lnTo>
                  <a:pt x="52" y="137"/>
                </a:lnTo>
                <a:lnTo>
                  <a:pt x="44" y="149"/>
                </a:lnTo>
                <a:lnTo>
                  <a:pt x="8" y="193"/>
                </a:lnTo>
                <a:lnTo>
                  <a:pt x="6" y="212"/>
                </a:lnTo>
                <a:lnTo>
                  <a:pt x="0" y="225"/>
                </a:lnTo>
                <a:lnTo>
                  <a:pt x="20" y="252"/>
                </a:lnTo>
                <a:lnTo>
                  <a:pt x="25" y="269"/>
                </a:lnTo>
                <a:lnTo>
                  <a:pt x="35" y="306"/>
                </a:lnTo>
                <a:lnTo>
                  <a:pt x="37" y="323"/>
                </a:lnTo>
                <a:lnTo>
                  <a:pt x="25" y="355"/>
                </a:lnTo>
                <a:lnTo>
                  <a:pt x="23" y="426"/>
                </a:lnTo>
                <a:lnTo>
                  <a:pt x="33" y="443"/>
                </a:lnTo>
                <a:lnTo>
                  <a:pt x="54" y="485"/>
                </a:lnTo>
                <a:lnTo>
                  <a:pt x="64" y="497"/>
                </a:lnTo>
                <a:lnTo>
                  <a:pt x="64" y="518"/>
                </a:lnTo>
                <a:lnTo>
                  <a:pt x="71" y="518"/>
                </a:lnTo>
                <a:lnTo>
                  <a:pt x="73" y="526"/>
                </a:lnTo>
                <a:lnTo>
                  <a:pt x="69" y="526"/>
                </a:lnTo>
                <a:lnTo>
                  <a:pt x="69" y="541"/>
                </a:lnTo>
                <a:lnTo>
                  <a:pt x="64" y="560"/>
                </a:lnTo>
                <a:lnTo>
                  <a:pt x="69" y="556"/>
                </a:lnTo>
                <a:lnTo>
                  <a:pt x="75" y="560"/>
                </a:lnTo>
                <a:lnTo>
                  <a:pt x="85" y="573"/>
                </a:lnTo>
                <a:lnTo>
                  <a:pt x="94" y="581"/>
                </a:lnTo>
                <a:lnTo>
                  <a:pt x="102" y="593"/>
                </a:lnTo>
                <a:lnTo>
                  <a:pt x="108" y="593"/>
                </a:lnTo>
                <a:lnTo>
                  <a:pt x="106" y="600"/>
                </a:lnTo>
                <a:lnTo>
                  <a:pt x="102" y="600"/>
                </a:lnTo>
                <a:lnTo>
                  <a:pt x="102" y="610"/>
                </a:lnTo>
                <a:lnTo>
                  <a:pt x="96" y="635"/>
                </a:lnTo>
                <a:lnTo>
                  <a:pt x="98" y="635"/>
                </a:lnTo>
                <a:lnTo>
                  <a:pt x="102" y="656"/>
                </a:lnTo>
                <a:lnTo>
                  <a:pt x="98" y="671"/>
                </a:lnTo>
                <a:lnTo>
                  <a:pt x="102" y="690"/>
                </a:lnTo>
                <a:lnTo>
                  <a:pt x="104" y="694"/>
                </a:lnTo>
                <a:lnTo>
                  <a:pt x="111" y="709"/>
                </a:lnTo>
                <a:lnTo>
                  <a:pt x="123" y="719"/>
                </a:lnTo>
                <a:lnTo>
                  <a:pt x="140" y="723"/>
                </a:lnTo>
                <a:lnTo>
                  <a:pt x="146" y="740"/>
                </a:lnTo>
                <a:lnTo>
                  <a:pt x="140" y="763"/>
                </a:lnTo>
                <a:lnTo>
                  <a:pt x="132" y="772"/>
                </a:lnTo>
                <a:lnTo>
                  <a:pt x="127" y="763"/>
                </a:lnTo>
                <a:lnTo>
                  <a:pt x="119" y="772"/>
                </a:lnTo>
                <a:lnTo>
                  <a:pt x="123" y="820"/>
                </a:lnTo>
                <a:lnTo>
                  <a:pt x="132" y="826"/>
                </a:lnTo>
                <a:lnTo>
                  <a:pt x="152" y="862"/>
                </a:lnTo>
                <a:lnTo>
                  <a:pt x="152" y="878"/>
                </a:lnTo>
                <a:lnTo>
                  <a:pt x="161" y="891"/>
                </a:lnTo>
                <a:lnTo>
                  <a:pt x="161" y="906"/>
                </a:lnTo>
                <a:lnTo>
                  <a:pt x="176" y="918"/>
                </a:lnTo>
                <a:lnTo>
                  <a:pt x="184" y="937"/>
                </a:lnTo>
                <a:lnTo>
                  <a:pt x="199" y="950"/>
                </a:lnTo>
                <a:lnTo>
                  <a:pt x="199" y="958"/>
                </a:lnTo>
                <a:lnTo>
                  <a:pt x="190" y="973"/>
                </a:lnTo>
                <a:lnTo>
                  <a:pt x="203" y="990"/>
                </a:lnTo>
                <a:lnTo>
                  <a:pt x="215" y="998"/>
                </a:lnTo>
                <a:lnTo>
                  <a:pt x="209" y="1017"/>
                </a:lnTo>
                <a:lnTo>
                  <a:pt x="207" y="1029"/>
                </a:lnTo>
                <a:lnTo>
                  <a:pt x="199" y="1073"/>
                </a:lnTo>
                <a:lnTo>
                  <a:pt x="224" y="1092"/>
                </a:lnTo>
                <a:lnTo>
                  <a:pt x="264" y="1101"/>
                </a:lnTo>
                <a:lnTo>
                  <a:pt x="274" y="1109"/>
                </a:lnTo>
                <a:lnTo>
                  <a:pt x="301" y="1113"/>
                </a:lnTo>
                <a:lnTo>
                  <a:pt x="316" y="1124"/>
                </a:lnTo>
                <a:lnTo>
                  <a:pt x="335" y="1145"/>
                </a:lnTo>
                <a:lnTo>
                  <a:pt x="341" y="1163"/>
                </a:lnTo>
                <a:lnTo>
                  <a:pt x="364" y="1180"/>
                </a:lnTo>
                <a:lnTo>
                  <a:pt x="400" y="1187"/>
                </a:lnTo>
                <a:lnTo>
                  <a:pt x="410" y="1195"/>
                </a:lnTo>
                <a:lnTo>
                  <a:pt x="417" y="1212"/>
                </a:lnTo>
                <a:lnTo>
                  <a:pt x="417" y="1233"/>
                </a:lnTo>
                <a:lnTo>
                  <a:pt x="427" y="1239"/>
                </a:lnTo>
                <a:lnTo>
                  <a:pt x="446" y="1239"/>
                </a:lnTo>
                <a:lnTo>
                  <a:pt x="454" y="1252"/>
                </a:lnTo>
                <a:lnTo>
                  <a:pt x="467" y="1264"/>
                </a:lnTo>
                <a:lnTo>
                  <a:pt x="494" y="1296"/>
                </a:lnTo>
                <a:lnTo>
                  <a:pt x="502" y="1308"/>
                </a:lnTo>
                <a:lnTo>
                  <a:pt x="515" y="1337"/>
                </a:lnTo>
                <a:lnTo>
                  <a:pt x="513" y="1388"/>
                </a:lnTo>
                <a:lnTo>
                  <a:pt x="523" y="1409"/>
                </a:lnTo>
                <a:lnTo>
                  <a:pt x="521" y="1419"/>
                </a:lnTo>
                <a:lnTo>
                  <a:pt x="637" y="1430"/>
                </a:lnTo>
                <a:lnTo>
                  <a:pt x="787" y="1442"/>
                </a:lnTo>
                <a:close/>
              </a:path>
            </a:pathLst>
          </a:custGeom>
          <a:solidFill>
            <a:srgbClr val="293E6B"/>
          </a:solidFill>
          <a:ln w="17463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56" name="Freeform 75"/>
          <p:cNvSpPr>
            <a:spLocks/>
          </p:cNvSpPr>
          <p:nvPr/>
        </p:nvSpPr>
        <p:spPr bwMode="auto">
          <a:xfrm>
            <a:off x="555625" y="4356100"/>
            <a:ext cx="53975" cy="39688"/>
          </a:xfrm>
          <a:custGeom>
            <a:avLst/>
            <a:gdLst>
              <a:gd name="T0" fmla="*/ 0 w 34"/>
              <a:gd name="T1" fmla="*/ 0 h 25"/>
              <a:gd name="T2" fmla="*/ 2147483647 w 34"/>
              <a:gd name="T3" fmla="*/ 2147483647 h 25"/>
              <a:gd name="T4" fmla="*/ 2147483647 w 34"/>
              <a:gd name="T5" fmla="*/ 2147483647 h 25"/>
              <a:gd name="T6" fmla="*/ 2147483647 w 34"/>
              <a:gd name="T7" fmla="*/ 2147483647 h 25"/>
              <a:gd name="T8" fmla="*/ 2147483647 w 34"/>
              <a:gd name="T9" fmla="*/ 2147483647 h 25"/>
              <a:gd name="T10" fmla="*/ 2147483647 w 34"/>
              <a:gd name="T11" fmla="*/ 2147483647 h 25"/>
              <a:gd name="T12" fmla="*/ 0 w 34"/>
              <a:gd name="T13" fmla="*/ 0 h 2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4"/>
              <a:gd name="T22" fmla="*/ 0 h 25"/>
              <a:gd name="T23" fmla="*/ 34 w 34"/>
              <a:gd name="T24" fmla="*/ 25 h 2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4" h="25">
                <a:moveTo>
                  <a:pt x="0" y="0"/>
                </a:moveTo>
                <a:lnTo>
                  <a:pt x="26" y="23"/>
                </a:lnTo>
                <a:lnTo>
                  <a:pt x="32" y="14"/>
                </a:lnTo>
                <a:lnTo>
                  <a:pt x="34" y="23"/>
                </a:lnTo>
                <a:lnTo>
                  <a:pt x="30" y="25"/>
                </a:lnTo>
                <a:lnTo>
                  <a:pt x="7" y="23"/>
                </a:lnTo>
                <a:lnTo>
                  <a:pt x="0" y="0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7" name="Freeform 76"/>
          <p:cNvSpPr>
            <a:spLocks/>
          </p:cNvSpPr>
          <p:nvPr/>
        </p:nvSpPr>
        <p:spPr bwMode="auto">
          <a:xfrm>
            <a:off x="503238" y="4368800"/>
            <a:ext cx="39687" cy="26988"/>
          </a:xfrm>
          <a:custGeom>
            <a:avLst/>
            <a:gdLst>
              <a:gd name="T0" fmla="*/ 0 w 25"/>
              <a:gd name="T1" fmla="*/ 2147483647 h 17"/>
              <a:gd name="T2" fmla="*/ 2147483647 w 25"/>
              <a:gd name="T3" fmla="*/ 2147483647 h 17"/>
              <a:gd name="T4" fmla="*/ 2147483647 w 25"/>
              <a:gd name="T5" fmla="*/ 2147483647 h 17"/>
              <a:gd name="T6" fmla="*/ 2147483647 w 25"/>
              <a:gd name="T7" fmla="*/ 2147483647 h 17"/>
              <a:gd name="T8" fmla="*/ 2147483647 w 25"/>
              <a:gd name="T9" fmla="*/ 0 h 17"/>
              <a:gd name="T10" fmla="*/ 0 w 25"/>
              <a:gd name="T11" fmla="*/ 2147483647 h 1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5"/>
              <a:gd name="T19" fmla="*/ 0 h 17"/>
              <a:gd name="T20" fmla="*/ 25 w 25"/>
              <a:gd name="T21" fmla="*/ 17 h 1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5" h="17">
                <a:moveTo>
                  <a:pt x="0" y="4"/>
                </a:moveTo>
                <a:lnTo>
                  <a:pt x="4" y="17"/>
                </a:lnTo>
                <a:lnTo>
                  <a:pt x="25" y="17"/>
                </a:lnTo>
                <a:lnTo>
                  <a:pt x="19" y="6"/>
                </a:lnTo>
                <a:lnTo>
                  <a:pt x="21" y="0"/>
                </a:lnTo>
                <a:lnTo>
                  <a:pt x="0" y="4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8" name="Freeform 77"/>
          <p:cNvSpPr>
            <a:spLocks/>
          </p:cNvSpPr>
          <p:nvPr/>
        </p:nvSpPr>
        <p:spPr bwMode="auto">
          <a:xfrm>
            <a:off x="755650" y="4541838"/>
            <a:ext cx="39688" cy="26987"/>
          </a:xfrm>
          <a:custGeom>
            <a:avLst/>
            <a:gdLst>
              <a:gd name="T0" fmla="*/ 0 w 25"/>
              <a:gd name="T1" fmla="*/ 0 h 17"/>
              <a:gd name="T2" fmla="*/ 0 w 25"/>
              <a:gd name="T3" fmla="*/ 2147483647 h 17"/>
              <a:gd name="T4" fmla="*/ 2147483647 w 25"/>
              <a:gd name="T5" fmla="*/ 2147483647 h 17"/>
              <a:gd name="T6" fmla="*/ 2147483647 w 25"/>
              <a:gd name="T7" fmla="*/ 2147483647 h 17"/>
              <a:gd name="T8" fmla="*/ 2147483647 w 25"/>
              <a:gd name="T9" fmla="*/ 2147483647 h 17"/>
              <a:gd name="T10" fmla="*/ 2147483647 w 25"/>
              <a:gd name="T11" fmla="*/ 2147483647 h 17"/>
              <a:gd name="T12" fmla="*/ 0 w 25"/>
              <a:gd name="T13" fmla="*/ 0 h 1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5"/>
              <a:gd name="T22" fmla="*/ 0 h 17"/>
              <a:gd name="T23" fmla="*/ 25 w 25"/>
              <a:gd name="T24" fmla="*/ 17 h 1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5" h="17">
                <a:moveTo>
                  <a:pt x="0" y="0"/>
                </a:moveTo>
                <a:lnTo>
                  <a:pt x="0" y="4"/>
                </a:lnTo>
                <a:lnTo>
                  <a:pt x="8" y="6"/>
                </a:lnTo>
                <a:lnTo>
                  <a:pt x="15" y="17"/>
                </a:lnTo>
                <a:lnTo>
                  <a:pt x="25" y="17"/>
                </a:lnTo>
                <a:lnTo>
                  <a:pt x="21" y="11"/>
                </a:lnTo>
                <a:lnTo>
                  <a:pt x="0" y="0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9" name="Freeform 78"/>
          <p:cNvSpPr>
            <a:spLocks/>
          </p:cNvSpPr>
          <p:nvPr/>
        </p:nvSpPr>
        <p:spPr bwMode="auto">
          <a:xfrm>
            <a:off x="728663" y="4635500"/>
            <a:ext cx="39687" cy="39688"/>
          </a:xfrm>
          <a:custGeom>
            <a:avLst/>
            <a:gdLst>
              <a:gd name="T0" fmla="*/ 0 w 25"/>
              <a:gd name="T1" fmla="*/ 0 h 25"/>
              <a:gd name="T2" fmla="*/ 2147483647 w 25"/>
              <a:gd name="T3" fmla="*/ 2147483647 h 25"/>
              <a:gd name="T4" fmla="*/ 2147483647 w 25"/>
              <a:gd name="T5" fmla="*/ 2147483647 h 25"/>
              <a:gd name="T6" fmla="*/ 0 w 25"/>
              <a:gd name="T7" fmla="*/ 0 h 25"/>
              <a:gd name="T8" fmla="*/ 0 60000 65536"/>
              <a:gd name="T9" fmla="*/ 0 60000 65536"/>
              <a:gd name="T10" fmla="*/ 0 60000 65536"/>
              <a:gd name="T11" fmla="*/ 0 60000 65536"/>
              <a:gd name="T12" fmla="*/ 0 w 25"/>
              <a:gd name="T13" fmla="*/ 0 h 25"/>
              <a:gd name="T14" fmla="*/ 25 w 25"/>
              <a:gd name="T15" fmla="*/ 25 h 2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5" h="25">
                <a:moveTo>
                  <a:pt x="0" y="0"/>
                </a:moveTo>
                <a:lnTo>
                  <a:pt x="13" y="25"/>
                </a:lnTo>
                <a:lnTo>
                  <a:pt x="25" y="25"/>
                </a:lnTo>
                <a:lnTo>
                  <a:pt x="0" y="0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0" name="Freeform 79"/>
          <p:cNvSpPr>
            <a:spLocks/>
          </p:cNvSpPr>
          <p:nvPr/>
        </p:nvSpPr>
        <p:spPr bwMode="auto">
          <a:xfrm>
            <a:off x="2486025" y="3184525"/>
            <a:ext cx="1211263" cy="944563"/>
          </a:xfrm>
          <a:custGeom>
            <a:avLst/>
            <a:gdLst>
              <a:gd name="T0" fmla="*/ 2147483647 w 763"/>
              <a:gd name="T1" fmla="*/ 2147483647 h 595"/>
              <a:gd name="T2" fmla="*/ 2147483647 w 763"/>
              <a:gd name="T3" fmla="*/ 2147483647 h 595"/>
              <a:gd name="T4" fmla="*/ 2147483647 w 763"/>
              <a:gd name="T5" fmla="*/ 2147483647 h 595"/>
              <a:gd name="T6" fmla="*/ 2147483647 w 763"/>
              <a:gd name="T7" fmla="*/ 2147483647 h 595"/>
              <a:gd name="T8" fmla="*/ 2147483647 w 763"/>
              <a:gd name="T9" fmla="*/ 2147483647 h 595"/>
              <a:gd name="T10" fmla="*/ 2147483647 w 763"/>
              <a:gd name="T11" fmla="*/ 2147483647 h 595"/>
              <a:gd name="T12" fmla="*/ 2147483647 w 763"/>
              <a:gd name="T13" fmla="*/ 2147483647 h 595"/>
              <a:gd name="T14" fmla="*/ 2147483647 w 763"/>
              <a:gd name="T15" fmla="*/ 2147483647 h 595"/>
              <a:gd name="T16" fmla="*/ 2147483647 w 763"/>
              <a:gd name="T17" fmla="*/ 2147483647 h 595"/>
              <a:gd name="T18" fmla="*/ 2147483647 w 763"/>
              <a:gd name="T19" fmla="*/ 2147483647 h 595"/>
              <a:gd name="T20" fmla="*/ 2147483647 w 763"/>
              <a:gd name="T21" fmla="*/ 2147483647 h 595"/>
              <a:gd name="T22" fmla="*/ 2147483647 w 763"/>
              <a:gd name="T23" fmla="*/ 2147483647 h 595"/>
              <a:gd name="T24" fmla="*/ 2147483647 w 763"/>
              <a:gd name="T25" fmla="*/ 2147483647 h 595"/>
              <a:gd name="T26" fmla="*/ 2147483647 w 763"/>
              <a:gd name="T27" fmla="*/ 2147483647 h 595"/>
              <a:gd name="T28" fmla="*/ 2147483647 w 763"/>
              <a:gd name="T29" fmla="*/ 2147483647 h 595"/>
              <a:gd name="T30" fmla="*/ 2147483647 w 763"/>
              <a:gd name="T31" fmla="*/ 2147483647 h 595"/>
              <a:gd name="T32" fmla="*/ 2147483647 w 763"/>
              <a:gd name="T33" fmla="*/ 2147483647 h 595"/>
              <a:gd name="T34" fmla="*/ 2147483647 w 763"/>
              <a:gd name="T35" fmla="*/ 2147483647 h 595"/>
              <a:gd name="T36" fmla="*/ 2147483647 w 763"/>
              <a:gd name="T37" fmla="*/ 2147483647 h 595"/>
              <a:gd name="T38" fmla="*/ 2147483647 w 763"/>
              <a:gd name="T39" fmla="*/ 2147483647 h 595"/>
              <a:gd name="T40" fmla="*/ 2147483647 w 763"/>
              <a:gd name="T41" fmla="*/ 2147483647 h 595"/>
              <a:gd name="T42" fmla="*/ 2147483647 w 763"/>
              <a:gd name="T43" fmla="*/ 2147483647 h 595"/>
              <a:gd name="T44" fmla="*/ 2147483647 w 763"/>
              <a:gd name="T45" fmla="*/ 2147483647 h 595"/>
              <a:gd name="T46" fmla="*/ 2147483647 w 763"/>
              <a:gd name="T47" fmla="*/ 2147483647 h 595"/>
              <a:gd name="T48" fmla="*/ 2147483647 w 763"/>
              <a:gd name="T49" fmla="*/ 2147483647 h 595"/>
              <a:gd name="T50" fmla="*/ 0 w 763"/>
              <a:gd name="T51" fmla="*/ 2147483647 h 595"/>
              <a:gd name="T52" fmla="*/ 2147483647 w 763"/>
              <a:gd name="T53" fmla="*/ 2147483647 h 595"/>
              <a:gd name="T54" fmla="*/ 2147483647 w 763"/>
              <a:gd name="T55" fmla="*/ 2147483647 h 595"/>
              <a:gd name="T56" fmla="*/ 2147483647 w 763"/>
              <a:gd name="T57" fmla="*/ 2147483647 h 595"/>
              <a:gd name="T58" fmla="*/ 2147483647 w 763"/>
              <a:gd name="T59" fmla="*/ 2147483647 h 595"/>
              <a:gd name="T60" fmla="*/ 2147483647 w 763"/>
              <a:gd name="T61" fmla="*/ 2147483647 h 595"/>
              <a:gd name="T62" fmla="*/ 2147483647 w 763"/>
              <a:gd name="T63" fmla="*/ 2147483647 h 595"/>
              <a:gd name="T64" fmla="*/ 2147483647 w 763"/>
              <a:gd name="T65" fmla="*/ 2147483647 h 595"/>
              <a:gd name="T66" fmla="*/ 2147483647 w 763"/>
              <a:gd name="T67" fmla="*/ 2147483647 h 595"/>
              <a:gd name="T68" fmla="*/ 2147483647 w 763"/>
              <a:gd name="T69" fmla="*/ 2147483647 h 595"/>
              <a:gd name="T70" fmla="*/ 2147483647 w 763"/>
              <a:gd name="T71" fmla="*/ 2147483647 h 595"/>
              <a:gd name="T72" fmla="*/ 2147483647 w 763"/>
              <a:gd name="T73" fmla="*/ 2147483647 h 595"/>
              <a:gd name="T74" fmla="*/ 2147483647 w 763"/>
              <a:gd name="T75" fmla="*/ 2147483647 h 595"/>
              <a:gd name="T76" fmla="*/ 2147483647 w 763"/>
              <a:gd name="T77" fmla="*/ 0 h 595"/>
              <a:gd name="T78" fmla="*/ 2147483647 w 763"/>
              <a:gd name="T79" fmla="*/ 2147483647 h 595"/>
              <a:gd name="T80" fmla="*/ 2147483647 w 763"/>
              <a:gd name="T81" fmla="*/ 2147483647 h 595"/>
              <a:gd name="T82" fmla="*/ 2147483647 w 763"/>
              <a:gd name="T83" fmla="*/ 2147483647 h 595"/>
              <a:gd name="T84" fmla="*/ 2147483647 w 763"/>
              <a:gd name="T85" fmla="*/ 2147483647 h 595"/>
              <a:gd name="T86" fmla="*/ 2147483647 w 763"/>
              <a:gd name="T87" fmla="*/ 2147483647 h 595"/>
              <a:gd name="T88" fmla="*/ 2147483647 w 763"/>
              <a:gd name="T89" fmla="*/ 2147483647 h 595"/>
              <a:gd name="T90" fmla="*/ 2147483647 w 763"/>
              <a:gd name="T91" fmla="*/ 2147483647 h 595"/>
              <a:gd name="T92" fmla="*/ 2147483647 w 763"/>
              <a:gd name="T93" fmla="*/ 2147483647 h 595"/>
              <a:gd name="T94" fmla="*/ 2147483647 w 763"/>
              <a:gd name="T95" fmla="*/ 2147483647 h 595"/>
              <a:gd name="T96" fmla="*/ 2147483647 w 763"/>
              <a:gd name="T97" fmla="*/ 2147483647 h 595"/>
              <a:gd name="T98" fmla="*/ 2147483647 w 763"/>
              <a:gd name="T99" fmla="*/ 2147483647 h 595"/>
              <a:gd name="T100" fmla="*/ 2147483647 w 763"/>
              <a:gd name="T101" fmla="*/ 2147483647 h 595"/>
              <a:gd name="T102" fmla="*/ 2147483647 w 763"/>
              <a:gd name="T103" fmla="*/ 2147483647 h 595"/>
              <a:gd name="T104" fmla="*/ 2147483647 w 763"/>
              <a:gd name="T105" fmla="*/ 2147483647 h 595"/>
              <a:gd name="T106" fmla="*/ 2147483647 w 763"/>
              <a:gd name="T107" fmla="*/ 2147483647 h 595"/>
              <a:gd name="T108" fmla="*/ 2147483647 w 763"/>
              <a:gd name="T109" fmla="*/ 2147483647 h 595"/>
              <a:gd name="T110" fmla="*/ 2147483647 w 763"/>
              <a:gd name="T111" fmla="*/ 2147483647 h 595"/>
              <a:gd name="T112" fmla="*/ 2147483647 w 763"/>
              <a:gd name="T113" fmla="*/ 2147483647 h 595"/>
              <a:gd name="T114" fmla="*/ 2147483647 w 763"/>
              <a:gd name="T115" fmla="*/ 2147483647 h 595"/>
              <a:gd name="T116" fmla="*/ 2147483647 w 763"/>
              <a:gd name="T117" fmla="*/ 2147483647 h 595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763"/>
              <a:gd name="T178" fmla="*/ 0 h 595"/>
              <a:gd name="T179" fmla="*/ 763 w 763"/>
              <a:gd name="T180" fmla="*/ 595 h 595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763" h="595">
                <a:moveTo>
                  <a:pt x="756" y="247"/>
                </a:moveTo>
                <a:lnTo>
                  <a:pt x="756" y="247"/>
                </a:lnTo>
                <a:lnTo>
                  <a:pt x="756" y="256"/>
                </a:lnTo>
                <a:lnTo>
                  <a:pt x="754" y="273"/>
                </a:lnTo>
                <a:lnTo>
                  <a:pt x="754" y="306"/>
                </a:lnTo>
                <a:lnTo>
                  <a:pt x="754" y="308"/>
                </a:lnTo>
                <a:lnTo>
                  <a:pt x="754" y="312"/>
                </a:lnTo>
                <a:lnTo>
                  <a:pt x="754" y="319"/>
                </a:lnTo>
                <a:lnTo>
                  <a:pt x="754" y="325"/>
                </a:lnTo>
                <a:lnTo>
                  <a:pt x="752" y="350"/>
                </a:lnTo>
                <a:lnTo>
                  <a:pt x="752" y="367"/>
                </a:lnTo>
                <a:lnTo>
                  <a:pt x="752" y="375"/>
                </a:lnTo>
                <a:lnTo>
                  <a:pt x="752" y="377"/>
                </a:lnTo>
                <a:lnTo>
                  <a:pt x="750" y="400"/>
                </a:lnTo>
                <a:lnTo>
                  <a:pt x="750" y="409"/>
                </a:lnTo>
                <a:lnTo>
                  <a:pt x="750" y="423"/>
                </a:lnTo>
                <a:lnTo>
                  <a:pt x="750" y="426"/>
                </a:lnTo>
                <a:lnTo>
                  <a:pt x="750" y="442"/>
                </a:lnTo>
                <a:lnTo>
                  <a:pt x="748" y="459"/>
                </a:lnTo>
                <a:lnTo>
                  <a:pt x="748" y="497"/>
                </a:lnTo>
                <a:lnTo>
                  <a:pt x="746" y="509"/>
                </a:lnTo>
                <a:lnTo>
                  <a:pt x="746" y="511"/>
                </a:lnTo>
                <a:lnTo>
                  <a:pt x="746" y="526"/>
                </a:lnTo>
                <a:lnTo>
                  <a:pt x="746" y="543"/>
                </a:lnTo>
                <a:lnTo>
                  <a:pt x="746" y="562"/>
                </a:lnTo>
                <a:lnTo>
                  <a:pt x="744" y="579"/>
                </a:lnTo>
                <a:lnTo>
                  <a:pt x="744" y="595"/>
                </a:lnTo>
                <a:lnTo>
                  <a:pt x="681" y="593"/>
                </a:lnTo>
                <a:lnTo>
                  <a:pt x="666" y="591"/>
                </a:lnTo>
                <a:lnTo>
                  <a:pt x="643" y="591"/>
                </a:lnTo>
                <a:lnTo>
                  <a:pt x="631" y="591"/>
                </a:lnTo>
                <a:lnTo>
                  <a:pt x="610" y="589"/>
                </a:lnTo>
                <a:lnTo>
                  <a:pt x="601" y="589"/>
                </a:lnTo>
                <a:lnTo>
                  <a:pt x="534" y="587"/>
                </a:lnTo>
                <a:lnTo>
                  <a:pt x="494" y="583"/>
                </a:lnTo>
                <a:lnTo>
                  <a:pt x="436" y="581"/>
                </a:lnTo>
                <a:lnTo>
                  <a:pt x="413" y="576"/>
                </a:lnTo>
                <a:lnTo>
                  <a:pt x="406" y="576"/>
                </a:lnTo>
                <a:lnTo>
                  <a:pt x="354" y="572"/>
                </a:lnTo>
                <a:lnTo>
                  <a:pt x="350" y="572"/>
                </a:lnTo>
                <a:lnTo>
                  <a:pt x="337" y="570"/>
                </a:lnTo>
                <a:lnTo>
                  <a:pt x="323" y="570"/>
                </a:lnTo>
                <a:lnTo>
                  <a:pt x="274" y="568"/>
                </a:lnTo>
                <a:lnTo>
                  <a:pt x="174" y="558"/>
                </a:lnTo>
                <a:lnTo>
                  <a:pt x="172" y="558"/>
                </a:lnTo>
                <a:lnTo>
                  <a:pt x="167" y="558"/>
                </a:lnTo>
                <a:lnTo>
                  <a:pt x="165" y="558"/>
                </a:lnTo>
                <a:lnTo>
                  <a:pt x="98" y="551"/>
                </a:lnTo>
                <a:lnTo>
                  <a:pt x="73" y="547"/>
                </a:lnTo>
                <a:lnTo>
                  <a:pt x="40" y="545"/>
                </a:lnTo>
                <a:lnTo>
                  <a:pt x="33" y="545"/>
                </a:lnTo>
                <a:lnTo>
                  <a:pt x="0" y="541"/>
                </a:lnTo>
                <a:lnTo>
                  <a:pt x="8" y="476"/>
                </a:lnTo>
                <a:lnTo>
                  <a:pt x="8" y="474"/>
                </a:lnTo>
                <a:lnTo>
                  <a:pt x="12" y="438"/>
                </a:lnTo>
                <a:lnTo>
                  <a:pt x="14" y="421"/>
                </a:lnTo>
                <a:lnTo>
                  <a:pt x="17" y="407"/>
                </a:lnTo>
                <a:lnTo>
                  <a:pt x="19" y="384"/>
                </a:lnTo>
                <a:lnTo>
                  <a:pt x="19" y="369"/>
                </a:lnTo>
                <a:lnTo>
                  <a:pt x="23" y="338"/>
                </a:lnTo>
                <a:lnTo>
                  <a:pt x="27" y="304"/>
                </a:lnTo>
                <a:lnTo>
                  <a:pt x="31" y="270"/>
                </a:lnTo>
                <a:lnTo>
                  <a:pt x="35" y="222"/>
                </a:lnTo>
                <a:lnTo>
                  <a:pt x="35" y="220"/>
                </a:lnTo>
                <a:lnTo>
                  <a:pt x="38" y="206"/>
                </a:lnTo>
                <a:lnTo>
                  <a:pt x="38" y="203"/>
                </a:lnTo>
                <a:lnTo>
                  <a:pt x="40" y="189"/>
                </a:lnTo>
                <a:lnTo>
                  <a:pt x="40" y="180"/>
                </a:lnTo>
                <a:lnTo>
                  <a:pt x="44" y="153"/>
                </a:lnTo>
                <a:lnTo>
                  <a:pt x="46" y="136"/>
                </a:lnTo>
                <a:lnTo>
                  <a:pt x="48" y="107"/>
                </a:lnTo>
                <a:lnTo>
                  <a:pt x="52" y="78"/>
                </a:lnTo>
                <a:lnTo>
                  <a:pt x="54" y="50"/>
                </a:lnTo>
                <a:lnTo>
                  <a:pt x="54" y="48"/>
                </a:lnTo>
                <a:lnTo>
                  <a:pt x="56" y="36"/>
                </a:lnTo>
                <a:lnTo>
                  <a:pt x="59" y="19"/>
                </a:lnTo>
                <a:lnTo>
                  <a:pt x="61" y="0"/>
                </a:lnTo>
                <a:lnTo>
                  <a:pt x="86" y="4"/>
                </a:lnTo>
                <a:lnTo>
                  <a:pt x="147" y="13"/>
                </a:lnTo>
                <a:lnTo>
                  <a:pt x="174" y="13"/>
                </a:lnTo>
                <a:lnTo>
                  <a:pt x="203" y="17"/>
                </a:lnTo>
                <a:lnTo>
                  <a:pt x="228" y="19"/>
                </a:lnTo>
                <a:lnTo>
                  <a:pt x="235" y="19"/>
                </a:lnTo>
                <a:lnTo>
                  <a:pt x="276" y="23"/>
                </a:lnTo>
                <a:lnTo>
                  <a:pt x="281" y="23"/>
                </a:lnTo>
                <a:lnTo>
                  <a:pt x="316" y="25"/>
                </a:lnTo>
                <a:lnTo>
                  <a:pt x="329" y="27"/>
                </a:lnTo>
                <a:lnTo>
                  <a:pt x="335" y="30"/>
                </a:lnTo>
                <a:lnTo>
                  <a:pt x="337" y="30"/>
                </a:lnTo>
                <a:lnTo>
                  <a:pt x="346" y="30"/>
                </a:lnTo>
                <a:lnTo>
                  <a:pt x="348" y="30"/>
                </a:lnTo>
                <a:lnTo>
                  <a:pt x="358" y="30"/>
                </a:lnTo>
                <a:lnTo>
                  <a:pt x="423" y="36"/>
                </a:lnTo>
                <a:lnTo>
                  <a:pt x="440" y="36"/>
                </a:lnTo>
                <a:lnTo>
                  <a:pt x="442" y="36"/>
                </a:lnTo>
                <a:lnTo>
                  <a:pt x="455" y="38"/>
                </a:lnTo>
                <a:lnTo>
                  <a:pt x="473" y="38"/>
                </a:lnTo>
                <a:lnTo>
                  <a:pt x="480" y="38"/>
                </a:lnTo>
                <a:lnTo>
                  <a:pt x="503" y="40"/>
                </a:lnTo>
                <a:lnTo>
                  <a:pt x="564" y="44"/>
                </a:lnTo>
                <a:lnTo>
                  <a:pt x="605" y="46"/>
                </a:lnTo>
                <a:lnTo>
                  <a:pt x="612" y="46"/>
                </a:lnTo>
                <a:lnTo>
                  <a:pt x="610" y="46"/>
                </a:lnTo>
                <a:lnTo>
                  <a:pt x="631" y="46"/>
                </a:lnTo>
                <a:lnTo>
                  <a:pt x="704" y="50"/>
                </a:lnTo>
                <a:lnTo>
                  <a:pt x="706" y="50"/>
                </a:lnTo>
                <a:lnTo>
                  <a:pt x="708" y="50"/>
                </a:lnTo>
                <a:lnTo>
                  <a:pt x="763" y="53"/>
                </a:lnTo>
                <a:lnTo>
                  <a:pt x="763" y="55"/>
                </a:lnTo>
                <a:lnTo>
                  <a:pt x="763" y="88"/>
                </a:lnTo>
                <a:lnTo>
                  <a:pt x="763" y="94"/>
                </a:lnTo>
                <a:lnTo>
                  <a:pt x="763" y="105"/>
                </a:lnTo>
                <a:lnTo>
                  <a:pt x="761" y="122"/>
                </a:lnTo>
                <a:lnTo>
                  <a:pt x="761" y="130"/>
                </a:lnTo>
                <a:lnTo>
                  <a:pt x="761" y="143"/>
                </a:lnTo>
                <a:lnTo>
                  <a:pt x="758" y="189"/>
                </a:lnTo>
                <a:lnTo>
                  <a:pt x="756" y="247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1" name="Freeform 80"/>
          <p:cNvSpPr>
            <a:spLocks/>
          </p:cNvSpPr>
          <p:nvPr/>
        </p:nvSpPr>
        <p:spPr bwMode="auto">
          <a:xfrm>
            <a:off x="2486025" y="3184525"/>
            <a:ext cx="1211263" cy="944563"/>
          </a:xfrm>
          <a:custGeom>
            <a:avLst/>
            <a:gdLst>
              <a:gd name="T0" fmla="*/ 2147483647 w 763"/>
              <a:gd name="T1" fmla="*/ 2147483647 h 595"/>
              <a:gd name="T2" fmla="*/ 2147483647 w 763"/>
              <a:gd name="T3" fmla="*/ 2147483647 h 595"/>
              <a:gd name="T4" fmla="*/ 2147483647 w 763"/>
              <a:gd name="T5" fmla="*/ 2147483647 h 595"/>
              <a:gd name="T6" fmla="*/ 2147483647 w 763"/>
              <a:gd name="T7" fmla="*/ 2147483647 h 595"/>
              <a:gd name="T8" fmla="*/ 2147483647 w 763"/>
              <a:gd name="T9" fmla="*/ 2147483647 h 595"/>
              <a:gd name="T10" fmla="*/ 2147483647 w 763"/>
              <a:gd name="T11" fmla="*/ 2147483647 h 595"/>
              <a:gd name="T12" fmla="*/ 2147483647 w 763"/>
              <a:gd name="T13" fmla="*/ 2147483647 h 595"/>
              <a:gd name="T14" fmla="*/ 2147483647 w 763"/>
              <a:gd name="T15" fmla="*/ 2147483647 h 595"/>
              <a:gd name="T16" fmla="*/ 2147483647 w 763"/>
              <a:gd name="T17" fmla="*/ 2147483647 h 595"/>
              <a:gd name="T18" fmla="*/ 2147483647 w 763"/>
              <a:gd name="T19" fmla="*/ 2147483647 h 595"/>
              <a:gd name="T20" fmla="*/ 2147483647 w 763"/>
              <a:gd name="T21" fmla="*/ 2147483647 h 595"/>
              <a:gd name="T22" fmla="*/ 2147483647 w 763"/>
              <a:gd name="T23" fmla="*/ 2147483647 h 595"/>
              <a:gd name="T24" fmla="*/ 2147483647 w 763"/>
              <a:gd name="T25" fmla="*/ 2147483647 h 595"/>
              <a:gd name="T26" fmla="*/ 2147483647 w 763"/>
              <a:gd name="T27" fmla="*/ 2147483647 h 595"/>
              <a:gd name="T28" fmla="*/ 2147483647 w 763"/>
              <a:gd name="T29" fmla="*/ 2147483647 h 595"/>
              <a:gd name="T30" fmla="*/ 2147483647 w 763"/>
              <a:gd name="T31" fmla="*/ 2147483647 h 595"/>
              <a:gd name="T32" fmla="*/ 2147483647 w 763"/>
              <a:gd name="T33" fmla="*/ 2147483647 h 595"/>
              <a:gd name="T34" fmla="*/ 2147483647 w 763"/>
              <a:gd name="T35" fmla="*/ 2147483647 h 595"/>
              <a:gd name="T36" fmla="*/ 2147483647 w 763"/>
              <a:gd name="T37" fmla="*/ 2147483647 h 595"/>
              <a:gd name="T38" fmla="*/ 2147483647 w 763"/>
              <a:gd name="T39" fmla="*/ 2147483647 h 595"/>
              <a:gd name="T40" fmla="*/ 2147483647 w 763"/>
              <a:gd name="T41" fmla="*/ 2147483647 h 595"/>
              <a:gd name="T42" fmla="*/ 2147483647 w 763"/>
              <a:gd name="T43" fmla="*/ 2147483647 h 595"/>
              <a:gd name="T44" fmla="*/ 2147483647 w 763"/>
              <a:gd name="T45" fmla="*/ 2147483647 h 595"/>
              <a:gd name="T46" fmla="*/ 2147483647 w 763"/>
              <a:gd name="T47" fmla="*/ 2147483647 h 595"/>
              <a:gd name="T48" fmla="*/ 2147483647 w 763"/>
              <a:gd name="T49" fmla="*/ 2147483647 h 595"/>
              <a:gd name="T50" fmla="*/ 0 w 763"/>
              <a:gd name="T51" fmla="*/ 2147483647 h 595"/>
              <a:gd name="T52" fmla="*/ 2147483647 w 763"/>
              <a:gd name="T53" fmla="*/ 2147483647 h 595"/>
              <a:gd name="T54" fmla="*/ 2147483647 w 763"/>
              <a:gd name="T55" fmla="*/ 2147483647 h 595"/>
              <a:gd name="T56" fmla="*/ 2147483647 w 763"/>
              <a:gd name="T57" fmla="*/ 2147483647 h 595"/>
              <a:gd name="T58" fmla="*/ 2147483647 w 763"/>
              <a:gd name="T59" fmla="*/ 2147483647 h 595"/>
              <a:gd name="T60" fmla="*/ 2147483647 w 763"/>
              <a:gd name="T61" fmla="*/ 2147483647 h 595"/>
              <a:gd name="T62" fmla="*/ 2147483647 w 763"/>
              <a:gd name="T63" fmla="*/ 2147483647 h 595"/>
              <a:gd name="T64" fmla="*/ 2147483647 w 763"/>
              <a:gd name="T65" fmla="*/ 2147483647 h 595"/>
              <a:gd name="T66" fmla="*/ 2147483647 w 763"/>
              <a:gd name="T67" fmla="*/ 2147483647 h 595"/>
              <a:gd name="T68" fmla="*/ 2147483647 w 763"/>
              <a:gd name="T69" fmla="*/ 2147483647 h 595"/>
              <a:gd name="T70" fmla="*/ 2147483647 w 763"/>
              <a:gd name="T71" fmla="*/ 2147483647 h 595"/>
              <a:gd name="T72" fmla="*/ 2147483647 w 763"/>
              <a:gd name="T73" fmla="*/ 2147483647 h 595"/>
              <a:gd name="T74" fmla="*/ 2147483647 w 763"/>
              <a:gd name="T75" fmla="*/ 2147483647 h 595"/>
              <a:gd name="T76" fmla="*/ 2147483647 w 763"/>
              <a:gd name="T77" fmla="*/ 0 h 595"/>
              <a:gd name="T78" fmla="*/ 2147483647 w 763"/>
              <a:gd name="T79" fmla="*/ 2147483647 h 595"/>
              <a:gd name="T80" fmla="*/ 2147483647 w 763"/>
              <a:gd name="T81" fmla="*/ 2147483647 h 595"/>
              <a:gd name="T82" fmla="*/ 2147483647 w 763"/>
              <a:gd name="T83" fmla="*/ 2147483647 h 595"/>
              <a:gd name="T84" fmla="*/ 2147483647 w 763"/>
              <a:gd name="T85" fmla="*/ 2147483647 h 595"/>
              <a:gd name="T86" fmla="*/ 2147483647 w 763"/>
              <a:gd name="T87" fmla="*/ 2147483647 h 595"/>
              <a:gd name="T88" fmla="*/ 2147483647 w 763"/>
              <a:gd name="T89" fmla="*/ 2147483647 h 595"/>
              <a:gd name="T90" fmla="*/ 2147483647 w 763"/>
              <a:gd name="T91" fmla="*/ 2147483647 h 595"/>
              <a:gd name="T92" fmla="*/ 2147483647 w 763"/>
              <a:gd name="T93" fmla="*/ 2147483647 h 595"/>
              <a:gd name="T94" fmla="*/ 2147483647 w 763"/>
              <a:gd name="T95" fmla="*/ 2147483647 h 595"/>
              <a:gd name="T96" fmla="*/ 2147483647 w 763"/>
              <a:gd name="T97" fmla="*/ 2147483647 h 595"/>
              <a:gd name="T98" fmla="*/ 2147483647 w 763"/>
              <a:gd name="T99" fmla="*/ 2147483647 h 595"/>
              <a:gd name="T100" fmla="*/ 2147483647 w 763"/>
              <a:gd name="T101" fmla="*/ 2147483647 h 595"/>
              <a:gd name="T102" fmla="*/ 2147483647 w 763"/>
              <a:gd name="T103" fmla="*/ 2147483647 h 595"/>
              <a:gd name="T104" fmla="*/ 2147483647 w 763"/>
              <a:gd name="T105" fmla="*/ 2147483647 h 595"/>
              <a:gd name="T106" fmla="*/ 2147483647 w 763"/>
              <a:gd name="T107" fmla="*/ 2147483647 h 595"/>
              <a:gd name="T108" fmla="*/ 2147483647 w 763"/>
              <a:gd name="T109" fmla="*/ 2147483647 h 595"/>
              <a:gd name="T110" fmla="*/ 2147483647 w 763"/>
              <a:gd name="T111" fmla="*/ 2147483647 h 595"/>
              <a:gd name="T112" fmla="*/ 2147483647 w 763"/>
              <a:gd name="T113" fmla="*/ 2147483647 h 595"/>
              <a:gd name="T114" fmla="*/ 2147483647 w 763"/>
              <a:gd name="T115" fmla="*/ 2147483647 h 595"/>
              <a:gd name="T116" fmla="*/ 2147483647 w 763"/>
              <a:gd name="T117" fmla="*/ 2147483647 h 595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763"/>
              <a:gd name="T178" fmla="*/ 0 h 595"/>
              <a:gd name="T179" fmla="*/ 763 w 763"/>
              <a:gd name="T180" fmla="*/ 595 h 595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763" h="595">
                <a:moveTo>
                  <a:pt x="756" y="247"/>
                </a:moveTo>
                <a:lnTo>
                  <a:pt x="756" y="247"/>
                </a:lnTo>
                <a:lnTo>
                  <a:pt x="756" y="256"/>
                </a:lnTo>
                <a:lnTo>
                  <a:pt x="754" y="273"/>
                </a:lnTo>
                <a:lnTo>
                  <a:pt x="754" y="306"/>
                </a:lnTo>
                <a:lnTo>
                  <a:pt x="754" y="308"/>
                </a:lnTo>
                <a:lnTo>
                  <a:pt x="754" y="312"/>
                </a:lnTo>
                <a:lnTo>
                  <a:pt x="754" y="319"/>
                </a:lnTo>
                <a:lnTo>
                  <a:pt x="754" y="325"/>
                </a:lnTo>
                <a:lnTo>
                  <a:pt x="752" y="350"/>
                </a:lnTo>
                <a:lnTo>
                  <a:pt x="752" y="367"/>
                </a:lnTo>
                <a:lnTo>
                  <a:pt x="752" y="375"/>
                </a:lnTo>
                <a:lnTo>
                  <a:pt x="752" y="377"/>
                </a:lnTo>
                <a:lnTo>
                  <a:pt x="750" y="400"/>
                </a:lnTo>
                <a:lnTo>
                  <a:pt x="750" y="409"/>
                </a:lnTo>
                <a:lnTo>
                  <a:pt x="750" y="423"/>
                </a:lnTo>
                <a:lnTo>
                  <a:pt x="750" y="426"/>
                </a:lnTo>
                <a:lnTo>
                  <a:pt x="750" y="442"/>
                </a:lnTo>
                <a:lnTo>
                  <a:pt x="748" y="459"/>
                </a:lnTo>
                <a:lnTo>
                  <a:pt x="748" y="497"/>
                </a:lnTo>
                <a:lnTo>
                  <a:pt x="746" y="509"/>
                </a:lnTo>
                <a:lnTo>
                  <a:pt x="746" y="511"/>
                </a:lnTo>
                <a:lnTo>
                  <a:pt x="746" y="526"/>
                </a:lnTo>
                <a:lnTo>
                  <a:pt x="746" y="543"/>
                </a:lnTo>
                <a:lnTo>
                  <a:pt x="746" y="562"/>
                </a:lnTo>
                <a:lnTo>
                  <a:pt x="744" y="579"/>
                </a:lnTo>
                <a:lnTo>
                  <a:pt x="744" y="595"/>
                </a:lnTo>
                <a:lnTo>
                  <a:pt x="681" y="593"/>
                </a:lnTo>
                <a:lnTo>
                  <a:pt x="666" y="591"/>
                </a:lnTo>
                <a:lnTo>
                  <a:pt x="643" y="591"/>
                </a:lnTo>
                <a:lnTo>
                  <a:pt x="631" y="591"/>
                </a:lnTo>
                <a:lnTo>
                  <a:pt x="610" y="589"/>
                </a:lnTo>
                <a:lnTo>
                  <a:pt x="601" y="589"/>
                </a:lnTo>
                <a:lnTo>
                  <a:pt x="534" y="587"/>
                </a:lnTo>
                <a:lnTo>
                  <a:pt x="494" y="583"/>
                </a:lnTo>
                <a:lnTo>
                  <a:pt x="436" y="581"/>
                </a:lnTo>
                <a:lnTo>
                  <a:pt x="413" y="576"/>
                </a:lnTo>
                <a:lnTo>
                  <a:pt x="406" y="576"/>
                </a:lnTo>
                <a:lnTo>
                  <a:pt x="354" y="572"/>
                </a:lnTo>
                <a:lnTo>
                  <a:pt x="350" y="572"/>
                </a:lnTo>
                <a:lnTo>
                  <a:pt x="337" y="570"/>
                </a:lnTo>
                <a:lnTo>
                  <a:pt x="323" y="570"/>
                </a:lnTo>
                <a:lnTo>
                  <a:pt x="274" y="568"/>
                </a:lnTo>
                <a:lnTo>
                  <a:pt x="174" y="558"/>
                </a:lnTo>
                <a:lnTo>
                  <a:pt x="172" y="558"/>
                </a:lnTo>
                <a:lnTo>
                  <a:pt x="167" y="558"/>
                </a:lnTo>
                <a:lnTo>
                  <a:pt x="165" y="558"/>
                </a:lnTo>
                <a:lnTo>
                  <a:pt x="98" y="551"/>
                </a:lnTo>
                <a:lnTo>
                  <a:pt x="73" y="547"/>
                </a:lnTo>
                <a:lnTo>
                  <a:pt x="40" y="545"/>
                </a:lnTo>
                <a:lnTo>
                  <a:pt x="33" y="545"/>
                </a:lnTo>
                <a:lnTo>
                  <a:pt x="0" y="541"/>
                </a:lnTo>
                <a:lnTo>
                  <a:pt x="8" y="476"/>
                </a:lnTo>
                <a:lnTo>
                  <a:pt x="8" y="474"/>
                </a:lnTo>
                <a:lnTo>
                  <a:pt x="12" y="438"/>
                </a:lnTo>
                <a:lnTo>
                  <a:pt x="14" y="421"/>
                </a:lnTo>
                <a:lnTo>
                  <a:pt x="17" y="407"/>
                </a:lnTo>
                <a:lnTo>
                  <a:pt x="19" y="384"/>
                </a:lnTo>
                <a:lnTo>
                  <a:pt x="19" y="369"/>
                </a:lnTo>
                <a:lnTo>
                  <a:pt x="23" y="338"/>
                </a:lnTo>
                <a:lnTo>
                  <a:pt x="27" y="304"/>
                </a:lnTo>
                <a:lnTo>
                  <a:pt x="31" y="270"/>
                </a:lnTo>
                <a:lnTo>
                  <a:pt x="35" y="222"/>
                </a:lnTo>
                <a:lnTo>
                  <a:pt x="35" y="220"/>
                </a:lnTo>
                <a:lnTo>
                  <a:pt x="38" y="206"/>
                </a:lnTo>
                <a:lnTo>
                  <a:pt x="38" y="203"/>
                </a:lnTo>
                <a:lnTo>
                  <a:pt x="40" y="189"/>
                </a:lnTo>
                <a:lnTo>
                  <a:pt x="40" y="180"/>
                </a:lnTo>
                <a:lnTo>
                  <a:pt x="44" y="153"/>
                </a:lnTo>
                <a:lnTo>
                  <a:pt x="46" y="136"/>
                </a:lnTo>
                <a:lnTo>
                  <a:pt x="48" y="107"/>
                </a:lnTo>
                <a:lnTo>
                  <a:pt x="52" y="78"/>
                </a:lnTo>
                <a:lnTo>
                  <a:pt x="54" y="50"/>
                </a:lnTo>
                <a:lnTo>
                  <a:pt x="54" y="48"/>
                </a:lnTo>
                <a:lnTo>
                  <a:pt x="56" y="36"/>
                </a:lnTo>
                <a:lnTo>
                  <a:pt x="59" y="19"/>
                </a:lnTo>
                <a:lnTo>
                  <a:pt x="61" y="0"/>
                </a:lnTo>
                <a:lnTo>
                  <a:pt x="86" y="4"/>
                </a:lnTo>
                <a:lnTo>
                  <a:pt x="147" y="13"/>
                </a:lnTo>
                <a:lnTo>
                  <a:pt x="174" y="13"/>
                </a:lnTo>
                <a:lnTo>
                  <a:pt x="203" y="17"/>
                </a:lnTo>
                <a:lnTo>
                  <a:pt x="228" y="19"/>
                </a:lnTo>
                <a:lnTo>
                  <a:pt x="235" y="19"/>
                </a:lnTo>
                <a:lnTo>
                  <a:pt x="276" y="23"/>
                </a:lnTo>
                <a:lnTo>
                  <a:pt x="281" y="23"/>
                </a:lnTo>
                <a:lnTo>
                  <a:pt x="316" y="25"/>
                </a:lnTo>
                <a:lnTo>
                  <a:pt x="329" y="27"/>
                </a:lnTo>
                <a:lnTo>
                  <a:pt x="335" y="30"/>
                </a:lnTo>
                <a:lnTo>
                  <a:pt x="337" y="30"/>
                </a:lnTo>
                <a:lnTo>
                  <a:pt x="346" y="30"/>
                </a:lnTo>
                <a:lnTo>
                  <a:pt x="348" y="30"/>
                </a:lnTo>
                <a:lnTo>
                  <a:pt x="358" y="30"/>
                </a:lnTo>
                <a:lnTo>
                  <a:pt x="423" y="36"/>
                </a:lnTo>
                <a:lnTo>
                  <a:pt x="440" y="36"/>
                </a:lnTo>
                <a:lnTo>
                  <a:pt x="442" y="36"/>
                </a:lnTo>
                <a:lnTo>
                  <a:pt x="455" y="38"/>
                </a:lnTo>
                <a:lnTo>
                  <a:pt x="473" y="38"/>
                </a:lnTo>
                <a:lnTo>
                  <a:pt x="480" y="38"/>
                </a:lnTo>
                <a:lnTo>
                  <a:pt x="503" y="40"/>
                </a:lnTo>
                <a:lnTo>
                  <a:pt x="564" y="44"/>
                </a:lnTo>
                <a:lnTo>
                  <a:pt x="605" y="46"/>
                </a:lnTo>
                <a:lnTo>
                  <a:pt x="612" y="46"/>
                </a:lnTo>
                <a:lnTo>
                  <a:pt x="610" y="46"/>
                </a:lnTo>
                <a:lnTo>
                  <a:pt x="631" y="46"/>
                </a:lnTo>
                <a:lnTo>
                  <a:pt x="704" y="50"/>
                </a:lnTo>
                <a:lnTo>
                  <a:pt x="706" y="50"/>
                </a:lnTo>
                <a:lnTo>
                  <a:pt x="708" y="50"/>
                </a:lnTo>
                <a:lnTo>
                  <a:pt x="763" y="53"/>
                </a:lnTo>
                <a:lnTo>
                  <a:pt x="763" y="55"/>
                </a:lnTo>
                <a:lnTo>
                  <a:pt x="763" y="88"/>
                </a:lnTo>
                <a:lnTo>
                  <a:pt x="763" y="94"/>
                </a:lnTo>
                <a:lnTo>
                  <a:pt x="763" y="105"/>
                </a:lnTo>
                <a:lnTo>
                  <a:pt x="761" y="122"/>
                </a:lnTo>
                <a:lnTo>
                  <a:pt x="761" y="130"/>
                </a:lnTo>
                <a:lnTo>
                  <a:pt x="761" y="143"/>
                </a:lnTo>
                <a:lnTo>
                  <a:pt x="758" y="189"/>
                </a:lnTo>
                <a:lnTo>
                  <a:pt x="756" y="247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2" name="Freeform 82"/>
          <p:cNvSpPr>
            <a:spLocks/>
          </p:cNvSpPr>
          <p:nvPr/>
        </p:nvSpPr>
        <p:spPr bwMode="auto">
          <a:xfrm>
            <a:off x="1739900" y="1347788"/>
            <a:ext cx="1744663" cy="1065212"/>
          </a:xfrm>
          <a:custGeom>
            <a:avLst/>
            <a:gdLst>
              <a:gd name="T0" fmla="*/ 2147483647 w 1099"/>
              <a:gd name="T1" fmla="*/ 2147483647 h 671"/>
              <a:gd name="T2" fmla="*/ 2147483647 w 1099"/>
              <a:gd name="T3" fmla="*/ 2147483647 h 671"/>
              <a:gd name="T4" fmla="*/ 2147483647 w 1099"/>
              <a:gd name="T5" fmla="*/ 2147483647 h 671"/>
              <a:gd name="T6" fmla="*/ 2147483647 w 1099"/>
              <a:gd name="T7" fmla="*/ 2147483647 h 671"/>
              <a:gd name="T8" fmla="*/ 2147483647 w 1099"/>
              <a:gd name="T9" fmla="*/ 2147483647 h 671"/>
              <a:gd name="T10" fmla="*/ 2147483647 w 1099"/>
              <a:gd name="T11" fmla="*/ 2147483647 h 671"/>
              <a:gd name="T12" fmla="*/ 2147483647 w 1099"/>
              <a:gd name="T13" fmla="*/ 2147483647 h 671"/>
              <a:gd name="T14" fmla="*/ 2147483647 w 1099"/>
              <a:gd name="T15" fmla="*/ 2147483647 h 671"/>
              <a:gd name="T16" fmla="*/ 2147483647 w 1099"/>
              <a:gd name="T17" fmla="*/ 2147483647 h 671"/>
              <a:gd name="T18" fmla="*/ 2147483647 w 1099"/>
              <a:gd name="T19" fmla="*/ 2147483647 h 671"/>
              <a:gd name="T20" fmla="*/ 2147483647 w 1099"/>
              <a:gd name="T21" fmla="*/ 2147483647 h 671"/>
              <a:gd name="T22" fmla="*/ 2147483647 w 1099"/>
              <a:gd name="T23" fmla="*/ 2147483647 h 671"/>
              <a:gd name="T24" fmla="*/ 0 w 1099"/>
              <a:gd name="T25" fmla="*/ 2147483647 h 671"/>
              <a:gd name="T26" fmla="*/ 2147483647 w 1099"/>
              <a:gd name="T27" fmla="*/ 2147483647 h 671"/>
              <a:gd name="T28" fmla="*/ 2147483647 w 1099"/>
              <a:gd name="T29" fmla="*/ 2147483647 h 671"/>
              <a:gd name="T30" fmla="*/ 2147483647 w 1099"/>
              <a:gd name="T31" fmla="*/ 2147483647 h 671"/>
              <a:gd name="T32" fmla="*/ 2147483647 w 1099"/>
              <a:gd name="T33" fmla="*/ 2147483647 h 671"/>
              <a:gd name="T34" fmla="*/ 2147483647 w 1099"/>
              <a:gd name="T35" fmla="*/ 2147483647 h 671"/>
              <a:gd name="T36" fmla="*/ 2147483647 w 1099"/>
              <a:gd name="T37" fmla="*/ 2147483647 h 671"/>
              <a:gd name="T38" fmla="*/ 2147483647 w 1099"/>
              <a:gd name="T39" fmla="*/ 2147483647 h 671"/>
              <a:gd name="T40" fmla="*/ 2147483647 w 1099"/>
              <a:gd name="T41" fmla="*/ 2147483647 h 671"/>
              <a:gd name="T42" fmla="*/ 2147483647 w 1099"/>
              <a:gd name="T43" fmla="*/ 2147483647 h 671"/>
              <a:gd name="T44" fmla="*/ 2147483647 w 1099"/>
              <a:gd name="T45" fmla="*/ 2147483647 h 671"/>
              <a:gd name="T46" fmla="*/ 2147483647 w 1099"/>
              <a:gd name="T47" fmla="*/ 2147483647 h 671"/>
              <a:gd name="T48" fmla="*/ 2147483647 w 1099"/>
              <a:gd name="T49" fmla="*/ 2147483647 h 671"/>
              <a:gd name="T50" fmla="*/ 2147483647 w 1099"/>
              <a:gd name="T51" fmla="*/ 2147483647 h 671"/>
              <a:gd name="T52" fmla="*/ 2147483647 w 1099"/>
              <a:gd name="T53" fmla="*/ 2147483647 h 671"/>
              <a:gd name="T54" fmla="*/ 2147483647 w 1099"/>
              <a:gd name="T55" fmla="*/ 2147483647 h 671"/>
              <a:gd name="T56" fmla="*/ 2147483647 w 1099"/>
              <a:gd name="T57" fmla="*/ 2147483647 h 671"/>
              <a:gd name="T58" fmla="*/ 2147483647 w 1099"/>
              <a:gd name="T59" fmla="*/ 2147483647 h 671"/>
              <a:gd name="T60" fmla="*/ 2147483647 w 1099"/>
              <a:gd name="T61" fmla="*/ 2147483647 h 671"/>
              <a:gd name="T62" fmla="*/ 2147483647 w 1099"/>
              <a:gd name="T63" fmla="*/ 2147483647 h 671"/>
              <a:gd name="T64" fmla="*/ 2147483647 w 1099"/>
              <a:gd name="T65" fmla="*/ 2147483647 h 671"/>
              <a:gd name="T66" fmla="*/ 2147483647 w 1099"/>
              <a:gd name="T67" fmla="*/ 2147483647 h 671"/>
              <a:gd name="T68" fmla="*/ 2147483647 w 1099"/>
              <a:gd name="T69" fmla="*/ 2147483647 h 671"/>
              <a:gd name="T70" fmla="*/ 2147483647 w 1099"/>
              <a:gd name="T71" fmla="*/ 2147483647 h 671"/>
              <a:gd name="T72" fmla="*/ 2147483647 w 1099"/>
              <a:gd name="T73" fmla="*/ 2147483647 h 671"/>
              <a:gd name="T74" fmla="*/ 2147483647 w 1099"/>
              <a:gd name="T75" fmla="*/ 2147483647 h 671"/>
              <a:gd name="T76" fmla="*/ 2147483647 w 1099"/>
              <a:gd name="T77" fmla="*/ 2147483647 h 671"/>
              <a:gd name="T78" fmla="*/ 2147483647 w 1099"/>
              <a:gd name="T79" fmla="*/ 2147483647 h 671"/>
              <a:gd name="T80" fmla="*/ 2147483647 w 1099"/>
              <a:gd name="T81" fmla="*/ 2147483647 h 671"/>
              <a:gd name="T82" fmla="*/ 2147483647 w 1099"/>
              <a:gd name="T83" fmla="*/ 2147483647 h 671"/>
              <a:gd name="T84" fmla="*/ 2147483647 w 1099"/>
              <a:gd name="T85" fmla="*/ 2147483647 h 671"/>
              <a:gd name="T86" fmla="*/ 2147483647 w 1099"/>
              <a:gd name="T87" fmla="*/ 2147483647 h 671"/>
              <a:gd name="T88" fmla="*/ 2147483647 w 1099"/>
              <a:gd name="T89" fmla="*/ 2147483647 h 671"/>
              <a:gd name="T90" fmla="*/ 2147483647 w 1099"/>
              <a:gd name="T91" fmla="*/ 2147483647 h 671"/>
              <a:gd name="T92" fmla="*/ 2147483647 w 1099"/>
              <a:gd name="T93" fmla="*/ 2147483647 h 671"/>
              <a:gd name="T94" fmla="*/ 2147483647 w 1099"/>
              <a:gd name="T95" fmla="*/ 2147483647 h 671"/>
              <a:gd name="T96" fmla="*/ 2147483647 w 1099"/>
              <a:gd name="T97" fmla="*/ 2147483647 h 671"/>
              <a:gd name="T98" fmla="*/ 2147483647 w 1099"/>
              <a:gd name="T99" fmla="*/ 2147483647 h 671"/>
              <a:gd name="T100" fmla="*/ 2147483647 w 1099"/>
              <a:gd name="T101" fmla="*/ 2147483647 h 671"/>
              <a:gd name="T102" fmla="*/ 2147483647 w 1099"/>
              <a:gd name="T103" fmla="*/ 2147483647 h 671"/>
              <a:gd name="T104" fmla="*/ 2147483647 w 1099"/>
              <a:gd name="T105" fmla="*/ 2147483647 h 671"/>
              <a:gd name="T106" fmla="*/ 2147483647 w 1099"/>
              <a:gd name="T107" fmla="*/ 2147483647 h 671"/>
              <a:gd name="T108" fmla="*/ 2147483647 w 1099"/>
              <a:gd name="T109" fmla="*/ 2147483647 h 671"/>
              <a:gd name="T110" fmla="*/ 2147483647 w 1099"/>
              <a:gd name="T111" fmla="*/ 2147483647 h 671"/>
              <a:gd name="T112" fmla="*/ 2147483647 w 1099"/>
              <a:gd name="T113" fmla="*/ 2147483647 h 671"/>
              <a:gd name="T114" fmla="*/ 2147483647 w 1099"/>
              <a:gd name="T115" fmla="*/ 2147483647 h 671"/>
              <a:gd name="T116" fmla="*/ 2147483647 w 1099"/>
              <a:gd name="T117" fmla="*/ 2147483647 h 671"/>
              <a:gd name="T118" fmla="*/ 2147483647 w 1099"/>
              <a:gd name="T119" fmla="*/ 2147483647 h 671"/>
              <a:gd name="T120" fmla="*/ 2147483647 w 1099"/>
              <a:gd name="T121" fmla="*/ 2147483647 h 671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1099"/>
              <a:gd name="T184" fmla="*/ 0 h 671"/>
              <a:gd name="T185" fmla="*/ 1099 w 1099"/>
              <a:gd name="T186" fmla="*/ 671 h 671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1099" h="671">
                <a:moveTo>
                  <a:pt x="145" y="472"/>
                </a:moveTo>
                <a:lnTo>
                  <a:pt x="111" y="489"/>
                </a:lnTo>
                <a:lnTo>
                  <a:pt x="99" y="489"/>
                </a:lnTo>
                <a:lnTo>
                  <a:pt x="82" y="480"/>
                </a:lnTo>
                <a:lnTo>
                  <a:pt x="118" y="357"/>
                </a:lnTo>
                <a:lnTo>
                  <a:pt x="120" y="357"/>
                </a:lnTo>
                <a:lnTo>
                  <a:pt x="128" y="342"/>
                </a:lnTo>
                <a:lnTo>
                  <a:pt x="128" y="336"/>
                </a:lnTo>
                <a:lnTo>
                  <a:pt x="124" y="334"/>
                </a:lnTo>
                <a:lnTo>
                  <a:pt x="111" y="338"/>
                </a:lnTo>
                <a:lnTo>
                  <a:pt x="103" y="336"/>
                </a:lnTo>
                <a:lnTo>
                  <a:pt x="103" y="331"/>
                </a:lnTo>
                <a:lnTo>
                  <a:pt x="103" y="325"/>
                </a:lnTo>
                <a:lnTo>
                  <a:pt x="99" y="321"/>
                </a:lnTo>
                <a:lnTo>
                  <a:pt x="88" y="325"/>
                </a:lnTo>
                <a:lnTo>
                  <a:pt x="86" y="321"/>
                </a:lnTo>
                <a:lnTo>
                  <a:pt x="91" y="317"/>
                </a:lnTo>
                <a:lnTo>
                  <a:pt x="78" y="292"/>
                </a:lnTo>
                <a:lnTo>
                  <a:pt x="70" y="279"/>
                </a:lnTo>
                <a:lnTo>
                  <a:pt x="51" y="243"/>
                </a:lnTo>
                <a:lnTo>
                  <a:pt x="36" y="237"/>
                </a:lnTo>
                <a:lnTo>
                  <a:pt x="17" y="212"/>
                </a:lnTo>
                <a:lnTo>
                  <a:pt x="28" y="208"/>
                </a:lnTo>
                <a:lnTo>
                  <a:pt x="17" y="197"/>
                </a:lnTo>
                <a:lnTo>
                  <a:pt x="23" y="176"/>
                </a:lnTo>
                <a:lnTo>
                  <a:pt x="0" y="137"/>
                </a:lnTo>
                <a:lnTo>
                  <a:pt x="0" y="134"/>
                </a:lnTo>
                <a:lnTo>
                  <a:pt x="9" y="103"/>
                </a:lnTo>
                <a:lnTo>
                  <a:pt x="13" y="74"/>
                </a:lnTo>
                <a:lnTo>
                  <a:pt x="13" y="65"/>
                </a:lnTo>
                <a:lnTo>
                  <a:pt x="23" y="19"/>
                </a:lnTo>
                <a:lnTo>
                  <a:pt x="26" y="5"/>
                </a:lnTo>
                <a:lnTo>
                  <a:pt x="26" y="0"/>
                </a:lnTo>
                <a:lnTo>
                  <a:pt x="143" y="21"/>
                </a:lnTo>
                <a:lnTo>
                  <a:pt x="202" y="32"/>
                </a:lnTo>
                <a:lnTo>
                  <a:pt x="369" y="57"/>
                </a:lnTo>
                <a:lnTo>
                  <a:pt x="451" y="67"/>
                </a:lnTo>
                <a:lnTo>
                  <a:pt x="499" y="76"/>
                </a:lnTo>
                <a:lnTo>
                  <a:pt x="564" y="82"/>
                </a:lnTo>
                <a:lnTo>
                  <a:pt x="610" y="88"/>
                </a:lnTo>
                <a:lnTo>
                  <a:pt x="723" y="99"/>
                </a:lnTo>
                <a:lnTo>
                  <a:pt x="818" y="107"/>
                </a:lnTo>
                <a:lnTo>
                  <a:pt x="914" y="118"/>
                </a:lnTo>
                <a:lnTo>
                  <a:pt x="1008" y="126"/>
                </a:lnTo>
                <a:lnTo>
                  <a:pt x="1099" y="130"/>
                </a:lnTo>
                <a:lnTo>
                  <a:pt x="1096" y="164"/>
                </a:lnTo>
                <a:lnTo>
                  <a:pt x="1096" y="174"/>
                </a:lnTo>
                <a:lnTo>
                  <a:pt x="1096" y="179"/>
                </a:lnTo>
                <a:lnTo>
                  <a:pt x="1096" y="181"/>
                </a:lnTo>
                <a:lnTo>
                  <a:pt x="1094" y="197"/>
                </a:lnTo>
                <a:lnTo>
                  <a:pt x="1094" y="212"/>
                </a:lnTo>
                <a:lnTo>
                  <a:pt x="1092" y="248"/>
                </a:lnTo>
                <a:lnTo>
                  <a:pt x="1092" y="262"/>
                </a:lnTo>
                <a:lnTo>
                  <a:pt x="1092" y="264"/>
                </a:lnTo>
                <a:lnTo>
                  <a:pt x="1090" y="279"/>
                </a:lnTo>
                <a:lnTo>
                  <a:pt x="1090" y="296"/>
                </a:lnTo>
                <a:lnTo>
                  <a:pt x="1086" y="344"/>
                </a:lnTo>
                <a:lnTo>
                  <a:pt x="1086" y="348"/>
                </a:lnTo>
                <a:lnTo>
                  <a:pt x="1086" y="352"/>
                </a:lnTo>
                <a:lnTo>
                  <a:pt x="1086" y="382"/>
                </a:lnTo>
                <a:lnTo>
                  <a:pt x="1082" y="430"/>
                </a:lnTo>
                <a:lnTo>
                  <a:pt x="1082" y="445"/>
                </a:lnTo>
                <a:lnTo>
                  <a:pt x="1080" y="457"/>
                </a:lnTo>
                <a:lnTo>
                  <a:pt x="1080" y="464"/>
                </a:lnTo>
                <a:lnTo>
                  <a:pt x="1078" y="493"/>
                </a:lnTo>
                <a:lnTo>
                  <a:pt x="1078" y="497"/>
                </a:lnTo>
                <a:lnTo>
                  <a:pt x="1078" y="518"/>
                </a:lnTo>
                <a:lnTo>
                  <a:pt x="1075" y="537"/>
                </a:lnTo>
                <a:lnTo>
                  <a:pt x="1075" y="545"/>
                </a:lnTo>
                <a:lnTo>
                  <a:pt x="1073" y="564"/>
                </a:lnTo>
                <a:lnTo>
                  <a:pt x="1071" y="631"/>
                </a:lnTo>
                <a:lnTo>
                  <a:pt x="1069" y="635"/>
                </a:lnTo>
                <a:lnTo>
                  <a:pt x="1067" y="665"/>
                </a:lnTo>
                <a:lnTo>
                  <a:pt x="1065" y="665"/>
                </a:lnTo>
                <a:lnTo>
                  <a:pt x="1002" y="660"/>
                </a:lnTo>
                <a:lnTo>
                  <a:pt x="994" y="660"/>
                </a:lnTo>
                <a:lnTo>
                  <a:pt x="973" y="658"/>
                </a:lnTo>
                <a:lnTo>
                  <a:pt x="969" y="658"/>
                </a:lnTo>
                <a:lnTo>
                  <a:pt x="889" y="652"/>
                </a:lnTo>
                <a:lnTo>
                  <a:pt x="881" y="654"/>
                </a:lnTo>
                <a:lnTo>
                  <a:pt x="870" y="652"/>
                </a:lnTo>
                <a:lnTo>
                  <a:pt x="858" y="650"/>
                </a:lnTo>
                <a:lnTo>
                  <a:pt x="786" y="646"/>
                </a:lnTo>
                <a:lnTo>
                  <a:pt x="776" y="644"/>
                </a:lnTo>
                <a:lnTo>
                  <a:pt x="700" y="635"/>
                </a:lnTo>
                <a:lnTo>
                  <a:pt x="667" y="633"/>
                </a:lnTo>
                <a:lnTo>
                  <a:pt x="656" y="631"/>
                </a:lnTo>
                <a:lnTo>
                  <a:pt x="644" y="629"/>
                </a:lnTo>
                <a:lnTo>
                  <a:pt x="633" y="629"/>
                </a:lnTo>
                <a:lnTo>
                  <a:pt x="598" y="625"/>
                </a:lnTo>
                <a:lnTo>
                  <a:pt x="585" y="623"/>
                </a:lnTo>
                <a:lnTo>
                  <a:pt x="520" y="616"/>
                </a:lnTo>
                <a:lnTo>
                  <a:pt x="514" y="616"/>
                </a:lnTo>
                <a:lnTo>
                  <a:pt x="501" y="614"/>
                </a:lnTo>
                <a:lnTo>
                  <a:pt x="464" y="610"/>
                </a:lnTo>
                <a:lnTo>
                  <a:pt x="401" y="602"/>
                </a:lnTo>
                <a:lnTo>
                  <a:pt x="396" y="646"/>
                </a:lnTo>
                <a:lnTo>
                  <a:pt x="392" y="669"/>
                </a:lnTo>
                <a:lnTo>
                  <a:pt x="392" y="671"/>
                </a:lnTo>
                <a:lnTo>
                  <a:pt x="390" y="671"/>
                </a:lnTo>
                <a:lnTo>
                  <a:pt x="388" y="669"/>
                </a:lnTo>
                <a:lnTo>
                  <a:pt x="386" y="667"/>
                </a:lnTo>
                <a:lnTo>
                  <a:pt x="378" y="646"/>
                </a:lnTo>
                <a:lnTo>
                  <a:pt x="367" y="631"/>
                </a:lnTo>
                <a:lnTo>
                  <a:pt x="365" y="631"/>
                </a:lnTo>
                <a:lnTo>
                  <a:pt x="357" y="635"/>
                </a:lnTo>
                <a:lnTo>
                  <a:pt x="352" y="644"/>
                </a:lnTo>
                <a:lnTo>
                  <a:pt x="350" y="658"/>
                </a:lnTo>
                <a:lnTo>
                  <a:pt x="340" y="654"/>
                </a:lnTo>
                <a:lnTo>
                  <a:pt x="292" y="650"/>
                </a:lnTo>
                <a:lnTo>
                  <a:pt x="281" y="646"/>
                </a:lnTo>
                <a:lnTo>
                  <a:pt x="269" y="652"/>
                </a:lnTo>
                <a:lnTo>
                  <a:pt x="256" y="654"/>
                </a:lnTo>
                <a:lnTo>
                  <a:pt x="235" y="646"/>
                </a:lnTo>
                <a:lnTo>
                  <a:pt x="223" y="654"/>
                </a:lnTo>
                <a:lnTo>
                  <a:pt x="223" y="663"/>
                </a:lnTo>
                <a:lnTo>
                  <a:pt x="220" y="663"/>
                </a:lnTo>
                <a:lnTo>
                  <a:pt x="208" y="650"/>
                </a:lnTo>
                <a:lnTo>
                  <a:pt x="199" y="608"/>
                </a:lnTo>
                <a:lnTo>
                  <a:pt x="172" y="587"/>
                </a:lnTo>
                <a:lnTo>
                  <a:pt x="174" y="568"/>
                </a:lnTo>
                <a:lnTo>
                  <a:pt x="145" y="472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3" name="Freeform 83"/>
          <p:cNvSpPr>
            <a:spLocks/>
          </p:cNvSpPr>
          <p:nvPr/>
        </p:nvSpPr>
        <p:spPr bwMode="auto">
          <a:xfrm>
            <a:off x="1739900" y="1347788"/>
            <a:ext cx="1744663" cy="1065212"/>
          </a:xfrm>
          <a:custGeom>
            <a:avLst/>
            <a:gdLst>
              <a:gd name="T0" fmla="*/ 2147483647 w 1099"/>
              <a:gd name="T1" fmla="*/ 2147483647 h 671"/>
              <a:gd name="T2" fmla="*/ 2147483647 w 1099"/>
              <a:gd name="T3" fmla="*/ 2147483647 h 671"/>
              <a:gd name="T4" fmla="*/ 2147483647 w 1099"/>
              <a:gd name="T5" fmla="*/ 2147483647 h 671"/>
              <a:gd name="T6" fmla="*/ 2147483647 w 1099"/>
              <a:gd name="T7" fmla="*/ 2147483647 h 671"/>
              <a:gd name="T8" fmla="*/ 2147483647 w 1099"/>
              <a:gd name="T9" fmla="*/ 2147483647 h 671"/>
              <a:gd name="T10" fmla="*/ 2147483647 w 1099"/>
              <a:gd name="T11" fmla="*/ 2147483647 h 671"/>
              <a:gd name="T12" fmla="*/ 2147483647 w 1099"/>
              <a:gd name="T13" fmla="*/ 2147483647 h 671"/>
              <a:gd name="T14" fmla="*/ 2147483647 w 1099"/>
              <a:gd name="T15" fmla="*/ 2147483647 h 671"/>
              <a:gd name="T16" fmla="*/ 2147483647 w 1099"/>
              <a:gd name="T17" fmla="*/ 2147483647 h 671"/>
              <a:gd name="T18" fmla="*/ 2147483647 w 1099"/>
              <a:gd name="T19" fmla="*/ 2147483647 h 671"/>
              <a:gd name="T20" fmla="*/ 2147483647 w 1099"/>
              <a:gd name="T21" fmla="*/ 2147483647 h 671"/>
              <a:gd name="T22" fmla="*/ 2147483647 w 1099"/>
              <a:gd name="T23" fmla="*/ 2147483647 h 671"/>
              <a:gd name="T24" fmla="*/ 0 w 1099"/>
              <a:gd name="T25" fmla="*/ 2147483647 h 671"/>
              <a:gd name="T26" fmla="*/ 2147483647 w 1099"/>
              <a:gd name="T27" fmla="*/ 2147483647 h 671"/>
              <a:gd name="T28" fmla="*/ 2147483647 w 1099"/>
              <a:gd name="T29" fmla="*/ 2147483647 h 671"/>
              <a:gd name="T30" fmla="*/ 2147483647 w 1099"/>
              <a:gd name="T31" fmla="*/ 2147483647 h 671"/>
              <a:gd name="T32" fmla="*/ 2147483647 w 1099"/>
              <a:gd name="T33" fmla="*/ 2147483647 h 671"/>
              <a:gd name="T34" fmla="*/ 2147483647 w 1099"/>
              <a:gd name="T35" fmla="*/ 2147483647 h 671"/>
              <a:gd name="T36" fmla="*/ 2147483647 w 1099"/>
              <a:gd name="T37" fmla="*/ 2147483647 h 671"/>
              <a:gd name="T38" fmla="*/ 2147483647 w 1099"/>
              <a:gd name="T39" fmla="*/ 2147483647 h 671"/>
              <a:gd name="T40" fmla="*/ 2147483647 w 1099"/>
              <a:gd name="T41" fmla="*/ 2147483647 h 671"/>
              <a:gd name="T42" fmla="*/ 2147483647 w 1099"/>
              <a:gd name="T43" fmla="*/ 2147483647 h 671"/>
              <a:gd name="T44" fmla="*/ 2147483647 w 1099"/>
              <a:gd name="T45" fmla="*/ 2147483647 h 671"/>
              <a:gd name="T46" fmla="*/ 2147483647 w 1099"/>
              <a:gd name="T47" fmla="*/ 2147483647 h 671"/>
              <a:gd name="T48" fmla="*/ 2147483647 w 1099"/>
              <a:gd name="T49" fmla="*/ 2147483647 h 671"/>
              <a:gd name="T50" fmla="*/ 2147483647 w 1099"/>
              <a:gd name="T51" fmla="*/ 2147483647 h 671"/>
              <a:gd name="T52" fmla="*/ 2147483647 w 1099"/>
              <a:gd name="T53" fmla="*/ 2147483647 h 671"/>
              <a:gd name="T54" fmla="*/ 2147483647 w 1099"/>
              <a:gd name="T55" fmla="*/ 2147483647 h 671"/>
              <a:gd name="T56" fmla="*/ 2147483647 w 1099"/>
              <a:gd name="T57" fmla="*/ 2147483647 h 671"/>
              <a:gd name="T58" fmla="*/ 2147483647 w 1099"/>
              <a:gd name="T59" fmla="*/ 2147483647 h 671"/>
              <a:gd name="T60" fmla="*/ 2147483647 w 1099"/>
              <a:gd name="T61" fmla="*/ 2147483647 h 671"/>
              <a:gd name="T62" fmla="*/ 2147483647 w 1099"/>
              <a:gd name="T63" fmla="*/ 2147483647 h 671"/>
              <a:gd name="T64" fmla="*/ 2147483647 w 1099"/>
              <a:gd name="T65" fmla="*/ 2147483647 h 671"/>
              <a:gd name="T66" fmla="*/ 2147483647 w 1099"/>
              <a:gd name="T67" fmla="*/ 2147483647 h 671"/>
              <a:gd name="T68" fmla="*/ 2147483647 w 1099"/>
              <a:gd name="T69" fmla="*/ 2147483647 h 671"/>
              <a:gd name="T70" fmla="*/ 2147483647 w 1099"/>
              <a:gd name="T71" fmla="*/ 2147483647 h 671"/>
              <a:gd name="T72" fmla="*/ 2147483647 w 1099"/>
              <a:gd name="T73" fmla="*/ 2147483647 h 671"/>
              <a:gd name="T74" fmla="*/ 2147483647 w 1099"/>
              <a:gd name="T75" fmla="*/ 2147483647 h 671"/>
              <a:gd name="T76" fmla="*/ 2147483647 w 1099"/>
              <a:gd name="T77" fmla="*/ 2147483647 h 671"/>
              <a:gd name="T78" fmla="*/ 2147483647 w 1099"/>
              <a:gd name="T79" fmla="*/ 2147483647 h 671"/>
              <a:gd name="T80" fmla="*/ 2147483647 w 1099"/>
              <a:gd name="T81" fmla="*/ 2147483647 h 671"/>
              <a:gd name="T82" fmla="*/ 2147483647 w 1099"/>
              <a:gd name="T83" fmla="*/ 2147483647 h 671"/>
              <a:gd name="T84" fmla="*/ 2147483647 w 1099"/>
              <a:gd name="T85" fmla="*/ 2147483647 h 671"/>
              <a:gd name="T86" fmla="*/ 2147483647 w 1099"/>
              <a:gd name="T87" fmla="*/ 2147483647 h 671"/>
              <a:gd name="T88" fmla="*/ 2147483647 w 1099"/>
              <a:gd name="T89" fmla="*/ 2147483647 h 671"/>
              <a:gd name="T90" fmla="*/ 2147483647 w 1099"/>
              <a:gd name="T91" fmla="*/ 2147483647 h 671"/>
              <a:gd name="T92" fmla="*/ 2147483647 w 1099"/>
              <a:gd name="T93" fmla="*/ 2147483647 h 671"/>
              <a:gd name="T94" fmla="*/ 2147483647 w 1099"/>
              <a:gd name="T95" fmla="*/ 2147483647 h 671"/>
              <a:gd name="T96" fmla="*/ 2147483647 w 1099"/>
              <a:gd name="T97" fmla="*/ 2147483647 h 671"/>
              <a:gd name="T98" fmla="*/ 2147483647 w 1099"/>
              <a:gd name="T99" fmla="*/ 2147483647 h 671"/>
              <a:gd name="T100" fmla="*/ 2147483647 w 1099"/>
              <a:gd name="T101" fmla="*/ 2147483647 h 671"/>
              <a:gd name="T102" fmla="*/ 2147483647 w 1099"/>
              <a:gd name="T103" fmla="*/ 2147483647 h 671"/>
              <a:gd name="T104" fmla="*/ 2147483647 w 1099"/>
              <a:gd name="T105" fmla="*/ 2147483647 h 671"/>
              <a:gd name="T106" fmla="*/ 2147483647 w 1099"/>
              <a:gd name="T107" fmla="*/ 2147483647 h 671"/>
              <a:gd name="T108" fmla="*/ 2147483647 w 1099"/>
              <a:gd name="T109" fmla="*/ 2147483647 h 671"/>
              <a:gd name="T110" fmla="*/ 2147483647 w 1099"/>
              <a:gd name="T111" fmla="*/ 2147483647 h 671"/>
              <a:gd name="T112" fmla="*/ 2147483647 w 1099"/>
              <a:gd name="T113" fmla="*/ 2147483647 h 671"/>
              <a:gd name="T114" fmla="*/ 2147483647 w 1099"/>
              <a:gd name="T115" fmla="*/ 2147483647 h 671"/>
              <a:gd name="T116" fmla="*/ 2147483647 w 1099"/>
              <a:gd name="T117" fmla="*/ 2147483647 h 671"/>
              <a:gd name="T118" fmla="*/ 2147483647 w 1099"/>
              <a:gd name="T119" fmla="*/ 2147483647 h 671"/>
              <a:gd name="T120" fmla="*/ 2147483647 w 1099"/>
              <a:gd name="T121" fmla="*/ 2147483647 h 671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1099"/>
              <a:gd name="T184" fmla="*/ 0 h 671"/>
              <a:gd name="T185" fmla="*/ 1099 w 1099"/>
              <a:gd name="T186" fmla="*/ 671 h 671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1099" h="671">
                <a:moveTo>
                  <a:pt x="145" y="472"/>
                </a:moveTo>
                <a:lnTo>
                  <a:pt x="111" y="489"/>
                </a:lnTo>
                <a:lnTo>
                  <a:pt x="99" y="489"/>
                </a:lnTo>
                <a:lnTo>
                  <a:pt x="82" y="480"/>
                </a:lnTo>
                <a:lnTo>
                  <a:pt x="118" y="357"/>
                </a:lnTo>
                <a:lnTo>
                  <a:pt x="120" y="357"/>
                </a:lnTo>
                <a:lnTo>
                  <a:pt x="128" y="342"/>
                </a:lnTo>
                <a:lnTo>
                  <a:pt x="128" y="336"/>
                </a:lnTo>
                <a:lnTo>
                  <a:pt x="124" y="334"/>
                </a:lnTo>
                <a:lnTo>
                  <a:pt x="111" y="338"/>
                </a:lnTo>
                <a:lnTo>
                  <a:pt x="103" y="336"/>
                </a:lnTo>
                <a:lnTo>
                  <a:pt x="103" y="331"/>
                </a:lnTo>
                <a:lnTo>
                  <a:pt x="103" y="325"/>
                </a:lnTo>
                <a:lnTo>
                  <a:pt x="99" y="321"/>
                </a:lnTo>
                <a:lnTo>
                  <a:pt x="88" y="325"/>
                </a:lnTo>
                <a:lnTo>
                  <a:pt x="86" y="321"/>
                </a:lnTo>
                <a:lnTo>
                  <a:pt x="91" y="317"/>
                </a:lnTo>
                <a:lnTo>
                  <a:pt x="78" y="292"/>
                </a:lnTo>
                <a:lnTo>
                  <a:pt x="70" y="279"/>
                </a:lnTo>
                <a:lnTo>
                  <a:pt x="51" y="243"/>
                </a:lnTo>
                <a:lnTo>
                  <a:pt x="36" y="237"/>
                </a:lnTo>
                <a:lnTo>
                  <a:pt x="17" y="212"/>
                </a:lnTo>
                <a:lnTo>
                  <a:pt x="28" y="208"/>
                </a:lnTo>
                <a:lnTo>
                  <a:pt x="17" y="197"/>
                </a:lnTo>
                <a:lnTo>
                  <a:pt x="23" y="176"/>
                </a:lnTo>
                <a:lnTo>
                  <a:pt x="0" y="137"/>
                </a:lnTo>
                <a:lnTo>
                  <a:pt x="0" y="134"/>
                </a:lnTo>
                <a:lnTo>
                  <a:pt x="9" y="103"/>
                </a:lnTo>
                <a:lnTo>
                  <a:pt x="13" y="74"/>
                </a:lnTo>
                <a:lnTo>
                  <a:pt x="13" y="65"/>
                </a:lnTo>
                <a:lnTo>
                  <a:pt x="23" y="19"/>
                </a:lnTo>
                <a:lnTo>
                  <a:pt x="26" y="5"/>
                </a:lnTo>
                <a:lnTo>
                  <a:pt x="26" y="0"/>
                </a:lnTo>
                <a:lnTo>
                  <a:pt x="143" y="21"/>
                </a:lnTo>
                <a:lnTo>
                  <a:pt x="202" y="32"/>
                </a:lnTo>
                <a:lnTo>
                  <a:pt x="369" y="57"/>
                </a:lnTo>
                <a:lnTo>
                  <a:pt x="451" y="67"/>
                </a:lnTo>
                <a:lnTo>
                  <a:pt x="499" y="76"/>
                </a:lnTo>
                <a:lnTo>
                  <a:pt x="564" y="82"/>
                </a:lnTo>
                <a:lnTo>
                  <a:pt x="610" y="88"/>
                </a:lnTo>
                <a:lnTo>
                  <a:pt x="723" y="99"/>
                </a:lnTo>
                <a:lnTo>
                  <a:pt x="818" y="107"/>
                </a:lnTo>
                <a:lnTo>
                  <a:pt x="914" y="118"/>
                </a:lnTo>
                <a:lnTo>
                  <a:pt x="1008" y="126"/>
                </a:lnTo>
                <a:lnTo>
                  <a:pt x="1099" y="130"/>
                </a:lnTo>
                <a:lnTo>
                  <a:pt x="1096" y="164"/>
                </a:lnTo>
                <a:lnTo>
                  <a:pt x="1096" y="174"/>
                </a:lnTo>
                <a:lnTo>
                  <a:pt x="1096" y="179"/>
                </a:lnTo>
                <a:lnTo>
                  <a:pt x="1096" y="181"/>
                </a:lnTo>
                <a:lnTo>
                  <a:pt x="1094" y="197"/>
                </a:lnTo>
                <a:lnTo>
                  <a:pt x="1094" y="212"/>
                </a:lnTo>
                <a:lnTo>
                  <a:pt x="1092" y="248"/>
                </a:lnTo>
                <a:lnTo>
                  <a:pt x="1092" y="262"/>
                </a:lnTo>
                <a:lnTo>
                  <a:pt x="1092" y="264"/>
                </a:lnTo>
                <a:lnTo>
                  <a:pt x="1090" y="279"/>
                </a:lnTo>
                <a:lnTo>
                  <a:pt x="1090" y="296"/>
                </a:lnTo>
                <a:lnTo>
                  <a:pt x="1086" y="344"/>
                </a:lnTo>
                <a:lnTo>
                  <a:pt x="1086" y="348"/>
                </a:lnTo>
                <a:lnTo>
                  <a:pt x="1086" y="352"/>
                </a:lnTo>
                <a:lnTo>
                  <a:pt x="1086" y="382"/>
                </a:lnTo>
                <a:lnTo>
                  <a:pt x="1082" y="430"/>
                </a:lnTo>
                <a:lnTo>
                  <a:pt x="1082" y="445"/>
                </a:lnTo>
                <a:lnTo>
                  <a:pt x="1080" y="457"/>
                </a:lnTo>
                <a:lnTo>
                  <a:pt x="1080" y="464"/>
                </a:lnTo>
                <a:lnTo>
                  <a:pt x="1078" y="493"/>
                </a:lnTo>
                <a:lnTo>
                  <a:pt x="1078" y="497"/>
                </a:lnTo>
                <a:lnTo>
                  <a:pt x="1078" y="518"/>
                </a:lnTo>
                <a:lnTo>
                  <a:pt x="1075" y="537"/>
                </a:lnTo>
                <a:lnTo>
                  <a:pt x="1075" y="545"/>
                </a:lnTo>
                <a:lnTo>
                  <a:pt x="1073" y="564"/>
                </a:lnTo>
                <a:lnTo>
                  <a:pt x="1071" y="631"/>
                </a:lnTo>
                <a:lnTo>
                  <a:pt x="1069" y="635"/>
                </a:lnTo>
                <a:lnTo>
                  <a:pt x="1067" y="665"/>
                </a:lnTo>
                <a:lnTo>
                  <a:pt x="1065" y="665"/>
                </a:lnTo>
                <a:lnTo>
                  <a:pt x="1002" y="660"/>
                </a:lnTo>
                <a:lnTo>
                  <a:pt x="994" y="660"/>
                </a:lnTo>
                <a:lnTo>
                  <a:pt x="973" y="658"/>
                </a:lnTo>
                <a:lnTo>
                  <a:pt x="969" y="658"/>
                </a:lnTo>
                <a:lnTo>
                  <a:pt x="889" y="652"/>
                </a:lnTo>
                <a:lnTo>
                  <a:pt x="881" y="654"/>
                </a:lnTo>
                <a:lnTo>
                  <a:pt x="870" y="652"/>
                </a:lnTo>
                <a:lnTo>
                  <a:pt x="858" y="650"/>
                </a:lnTo>
                <a:lnTo>
                  <a:pt x="786" y="646"/>
                </a:lnTo>
                <a:lnTo>
                  <a:pt x="776" y="644"/>
                </a:lnTo>
                <a:lnTo>
                  <a:pt x="700" y="635"/>
                </a:lnTo>
                <a:lnTo>
                  <a:pt x="667" y="633"/>
                </a:lnTo>
                <a:lnTo>
                  <a:pt x="656" y="631"/>
                </a:lnTo>
                <a:lnTo>
                  <a:pt x="644" y="629"/>
                </a:lnTo>
                <a:lnTo>
                  <a:pt x="633" y="629"/>
                </a:lnTo>
                <a:lnTo>
                  <a:pt x="598" y="625"/>
                </a:lnTo>
                <a:lnTo>
                  <a:pt x="585" y="623"/>
                </a:lnTo>
                <a:lnTo>
                  <a:pt x="520" y="616"/>
                </a:lnTo>
                <a:lnTo>
                  <a:pt x="514" y="616"/>
                </a:lnTo>
                <a:lnTo>
                  <a:pt x="501" y="614"/>
                </a:lnTo>
                <a:lnTo>
                  <a:pt x="464" y="610"/>
                </a:lnTo>
                <a:lnTo>
                  <a:pt x="401" y="602"/>
                </a:lnTo>
                <a:lnTo>
                  <a:pt x="396" y="646"/>
                </a:lnTo>
                <a:lnTo>
                  <a:pt x="392" y="669"/>
                </a:lnTo>
                <a:lnTo>
                  <a:pt x="392" y="671"/>
                </a:lnTo>
                <a:lnTo>
                  <a:pt x="390" y="671"/>
                </a:lnTo>
                <a:lnTo>
                  <a:pt x="388" y="669"/>
                </a:lnTo>
                <a:lnTo>
                  <a:pt x="386" y="667"/>
                </a:lnTo>
                <a:lnTo>
                  <a:pt x="378" y="646"/>
                </a:lnTo>
                <a:lnTo>
                  <a:pt x="367" y="631"/>
                </a:lnTo>
                <a:lnTo>
                  <a:pt x="365" y="631"/>
                </a:lnTo>
                <a:lnTo>
                  <a:pt x="357" y="635"/>
                </a:lnTo>
                <a:lnTo>
                  <a:pt x="352" y="644"/>
                </a:lnTo>
                <a:lnTo>
                  <a:pt x="350" y="658"/>
                </a:lnTo>
                <a:lnTo>
                  <a:pt x="340" y="654"/>
                </a:lnTo>
                <a:lnTo>
                  <a:pt x="292" y="650"/>
                </a:lnTo>
                <a:lnTo>
                  <a:pt x="281" y="646"/>
                </a:lnTo>
                <a:lnTo>
                  <a:pt x="269" y="652"/>
                </a:lnTo>
                <a:lnTo>
                  <a:pt x="256" y="654"/>
                </a:lnTo>
                <a:lnTo>
                  <a:pt x="235" y="646"/>
                </a:lnTo>
                <a:lnTo>
                  <a:pt x="223" y="654"/>
                </a:lnTo>
                <a:lnTo>
                  <a:pt x="223" y="663"/>
                </a:lnTo>
                <a:lnTo>
                  <a:pt x="220" y="663"/>
                </a:lnTo>
                <a:lnTo>
                  <a:pt x="208" y="650"/>
                </a:lnTo>
                <a:lnTo>
                  <a:pt x="199" y="608"/>
                </a:lnTo>
                <a:lnTo>
                  <a:pt x="172" y="587"/>
                </a:lnTo>
                <a:lnTo>
                  <a:pt x="174" y="568"/>
                </a:lnTo>
                <a:lnTo>
                  <a:pt x="145" y="472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4" name="Freeform 85"/>
          <p:cNvSpPr>
            <a:spLocks/>
          </p:cNvSpPr>
          <p:nvPr/>
        </p:nvSpPr>
        <p:spPr bwMode="auto">
          <a:xfrm>
            <a:off x="768350" y="2692400"/>
            <a:ext cx="1065213" cy="1649413"/>
          </a:xfrm>
          <a:custGeom>
            <a:avLst/>
            <a:gdLst>
              <a:gd name="T0" fmla="*/ 2147483647 w 671"/>
              <a:gd name="T1" fmla="*/ 2147483647 h 1039"/>
              <a:gd name="T2" fmla="*/ 2147483647 w 671"/>
              <a:gd name="T3" fmla="*/ 2147483647 h 1039"/>
              <a:gd name="T4" fmla="*/ 2147483647 w 671"/>
              <a:gd name="T5" fmla="*/ 2147483647 h 1039"/>
              <a:gd name="T6" fmla="*/ 2147483647 w 671"/>
              <a:gd name="T7" fmla="*/ 2147483647 h 1039"/>
              <a:gd name="T8" fmla="*/ 2147483647 w 671"/>
              <a:gd name="T9" fmla="*/ 2147483647 h 1039"/>
              <a:gd name="T10" fmla="*/ 2147483647 w 671"/>
              <a:gd name="T11" fmla="*/ 2147483647 h 1039"/>
              <a:gd name="T12" fmla="*/ 2147483647 w 671"/>
              <a:gd name="T13" fmla="*/ 2147483647 h 1039"/>
              <a:gd name="T14" fmla="*/ 2147483647 w 671"/>
              <a:gd name="T15" fmla="*/ 2147483647 h 1039"/>
              <a:gd name="T16" fmla="*/ 2147483647 w 671"/>
              <a:gd name="T17" fmla="*/ 2147483647 h 1039"/>
              <a:gd name="T18" fmla="*/ 2147483647 w 671"/>
              <a:gd name="T19" fmla="*/ 2147483647 h 1039"/>
              <a:gd name="T20" fmla="*/ 2147483647 w 671"/>
              <a:gd name="T21" fmla="*/ 2147483647 h 1039"/>
              <a:gd name="T22" fmla="*/ 2147483647 w 671"/>
              <a:gd name="T23" fmla="*/ 2147483647 h 1039"/>
              <a:gd name="T24" fmla="*/ 2147483647 w 671"/>
              <a:gd name="T25" fmla="*/ 2147483647 h 1039"/>
              <a:gd name="T26" fmla="*/ 2147483647 w 671"/>
              <a:gd name="T27" fmla="*/ 2147483647 h 1039"/>
              <a:gd name="T28" fmla="*/ 2147483647 w 671"/>
              <a:gd name="T29" fmla="*/ 2147483647 h 1039"/>
              <a:gd name="T30" fmla="*/ 2147483647 w 671"/>
              <a:gd name="T31" fmla="*/ 2147483647 h 1039"/>
              <a:gd name="T32" fmla="*/ 2147483647 w 671"/>
              <a:gd name="T33" fmla="*/ 2147483647 h 1039"/>
              <a:gd name="T34" fmla="*/ 2147483647 w 671"/>
              <a:gd name="T35" fmla="*/ 2147483647 h 1039"/>
              <a:gd name="T36" fmla="*/ 2147483647 w 671"/>
              <a:gd name="T37" fmla="*/ 2147483647 h 1039"/>
              <a:gd name="T38" fmla="*/ 2147483647 w 671"/>
              <a:gd name="T39" fmla="*/ 2147483647 h 1039"/>
              <a:gd name="T40" fmla="*/ 2147483647 w 671"/>
              <a:gd name="T41" fmla="*/ 2147483647 h 1039"/>
              <a:gd name="T42" fmla="*/ 2147483647 w 671"/>
              <a:gd name="T43" fmla="*/ 2147483647 h 1039"/>
              <a:gd name="T44" fmla="*/ 2147483647 w 671"/>
              <a:gd name="T45" fmla="*/ 2147483647 h 1039"/>
              <a:gd name="T46" fmla="*/ 2147483647 w 671"/>
              <a:gd name="T47" fmla="*/ 2147483647 h 1039"/>
              <a:gd name="T48" fmla="*/ 2147483647 w 671"/>
              <a:gd name="T49" fmla="*/ 2147483647 h 1039"/>
              <a:gd name="T50" fmla="*/ 2147483647 w 671"/>
              <a:gd name="T51" fmla="*/ 2147483647 h 1039"/>
              <a:gd name="T52" fmla="*/ 2147483647 w 671"/>
              <a:gd name="T53" fmla="*/ 2147483647 h 1039"/>
              <a:gd name="T54" fmla="*/ 2147483647 w 671"/>
              <a:gd name="T55" fmla="*/ 2147483647 h 1039"/>
              <a:gd name="T56" fmla="*/ 2147483647 w 671"/>
              <a:gd name="T57" fmla="*/ 2147483647 h 1039"/>
              <a:gd name="T58" fmla="*/ 2147483647 w 671"/>
              <a:gd name="T59" fmla="*/ 2147483647 h 1039"/>
              <a:gd name="T60" fmla="*/ 2147483647 w 671"/>
              <a:gd name="T61" fmla="*/ 2147483647 h 1039"/>
              <a:gd name="T62" fmla="*/ 2147483647 w 671"/>
              <a:gd name="T63" fmla="*/ 2147483647 h 1039"/>
              <a:gd name="T64" fmla="*/ 2147483647 w 671"/>
              <a:gd name="T65" fmla="*/ 2147483647 h 1039"/>
              <a:gd name="T66" fmla="*/ 2147483647 w 671"/>
              <a:gd name="T67" fmla="*/ 2147483647 h 1039"/>
              <a:gd name="T68" fmla="*/ 2147483647 w 671"/>
              <a:gd name="T69" fmla="*/ 2147483647 h 1039"/>
              <a:gd name="T70" fmla="*/ 2147483647 w 671"/>
              <a:gd name="T71" fmla="*/ 2147483647 h 1039"/>
              <a:gd name="T72" fmla="*/ 2147483647 w 671"/>
              <a:gd name="T73" fmla="*/ 2147483647 h 1039"/>
              <a:gd name="T74" fmla="*/ 2147483647 w 671"/>
              <a:gd name="T75" fmla="*/ 2147483647 h 1039"/>
              <a:gd name="T76" fmla="*/ 2147483647 w 671"/>
              <a:gd name="T77" fmla="*/ 2147483647 h 1039"/>
              <a:gd name="T78" fmla="*/ 2147483647 w 671"/>
              <a:gd name="T79" fmla="*/ 2147483647 h 1039"/>
              <a:gd name="T80" fmla="*/ 2147483647 w 671"/>
              <a:gd name="T81" fmla="*/ 2147483647 h 1039"/>
              <a:gd name="T82" fmla="*/ 2147483647 w 671"/>
              <a:gd name="T83" fmla="*/ 2147483647 h 1039"/>
              <a:gd name="T84" fmla="*/ 2147483647 w 671"/>
              <a:gd name="T85" fmla="*/ 2147483647 h 1039"/>
              <a:gd name="T86" fmla="*/ 2147483647 w 671"/>
              <a:gd name="T87" fmla="*/ 2147483647 h 1039"/>
              <a:gd name="T88" fmla="*/ 2147483647 w 671"/>
              <a:gd name="T89" fmla="*/ 2147483647 h 1039"/>
              <a:gd name="T90" fmla="*/ 2147483647 w 671"/>
              <a:gd name="T91" fmla="*/ 2147483647 h 1039"/>
              <a:gd name="T92" fmla="*/ 2147483647 w 671"/>
              <a:gd name="T93" fmla="*/ 2147483647 h 1039"/>
              <a:gd name="T94" fmla="*/ 2147483647 w 671"/>
              <a:gd name="T95" fmla="*/ 2147483647 h 1039"/>
              <a:gd name="T96" fmla="*/ 2147483647 w 671"/>
              <a:gd name="T97" fmla="*/ 2147483647 h 1039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671"/>
              <a:gd name="T148" fmla="*/ 0 h 1039"/>
              <a:gd name="T149" fmla="*/ 671 w 671"/>
              <a:gd name="T150" fmla="*/ 1039 h 1039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671" h="1039">
                <a:moveTo>
                  <a:pt x="5" y="384"/>
                </a:moveTo>
                <a:lnTo>
                  <a:pt x="3" y="390"/>
                </a:lnTo>
                <a:lnTo>
                  <a:pt x="0" y="398"/>
                </a:lnTo>
                <a:lnTo>
                  <a:pt x="5" y="404"/>
                </a:lnTo>
                <a:lnTo>
                  <a:pt x="9" y="411"/>
                </a:lnTo>
                <a:lnTo>
                  <a:pt x="15" y="417"/>
                </a:lnTo>
                <a:lnTo>
                  <a:pt x="30" y="440"/>
                </a:lnTo>
                <a:lnTo>
                  <a:pt x="34" y="444"/>
                </a:lnTo>
                <a:lnTo>
                  <a:pt x="40" y="457"/>
                </a:lnTo>
                <a:lnTo>
                  <a:pt x="57" y="474"/>
                </a:lnTo>
                <a:lnTo>
                  <a:pt x="61" y="480"/>
                </a:lnTo>
                <a:lnTo>
                  <a:pt x="61" y="482"/>
                </a:lnTo>
                <a:lnTo>
                  <a:pt x="70" y="495"/>
                </a:lnTo>
                <a:lnTo>
                  <a:pt x="91" y="522"/>
                </a:lnTo>
                <a:lnTo>
                  <a:pt x="103" y="541"/>
                </a:lnTo>
                <a:lnTo>
                  <a:pt x="130" y="578"/>
                </a:lnTo>
                <a:lnTo>
                  <a:pt x="162" y="622"/>
                </a:lnTo>
                <a:lnTo>
                  <a:pt x="177" y="643"/>
                </a:lnTo>
                <a:lnTo>
                  <a:pt x="181" y="650"/>
                </a:lnTo>
                <a:lnTo>
                  <a:pt x="197" y="677"/>
                </a:lnTo>
                <a:lnTo>
                  <a:pt x="204" y="685"/>
                </a:lnTo>
                <a:lnTo>
                  <a:pt x="237" y="729"/>
                </a:lnTo>
                <a:lnTo>
                  <a:pt x="290" y="803"/>
                </a:lnTo>
                <a:lnTo>
                  <a:pt x="317" y="838"/>
                </a:lnTo>
                <a:lnTo>
                  <a:pt x="346" y="882"/>
                </a:lnTo>
                <a:lnTo>
                  <a:pt x="346" y="884"/>
                </a:lnTo>
                <a:lnTo>
                  <a:pt x="361" y="901"/>
                </a:lnTo>
                <a:lnTo>
                  <a:pt x="369" y="916"/>
                </a:lnTo>
                <a:lnTo>
                  <a:pt x="403" y="964"/>
                </a:lnTo>
                <a:lnTo>
                  <a:pt x="432" y="1004"/>
                </a:lnTo>
                <a:lnTo>
                  <a:pt x="457" y="1039"/>
                </a:lnTo>
                <a:lnTo>
                  <a:pt x="468" y="1008"/>
                </a:lnTo>
                <a:lnTo>
                  <a:pt x="468" y="939"/>
                </a:lnTo>
                <a:lnTo>
                  <a:pt x="474" y="922"/>
                </a:lnTo>
                <a:lnTo>
                  <a:pt x="470" y="891"/>
                </a:lnTo>
                <a:lnTo>
                  <a:pt x="497" y="889"/>
                </a:lnTo>
                <a:lnTo>
                  <a:pt x="522" y="910"/>
                </a:lnTo>
                <a:lnTo>
                  <a:pt x="545" y="891"/>
                </a:lnTo>
                <a:lnTo>
                  <a:pt x="560" y="803"/>
                </a:lnTo>
                <a:lnTo>
                  <a:pt x="564" y="782"/>
                </a:lnTo>
                <a:lnTo>
                  <a:pt x="564" y="769"/>
                </a:lnTo>
                <a:lnTo>
                  <a:pt x="573" y="723"/>
                </a:lnTo>
                <a:lnTo>
                  <a:pt x="579" y="700"/>
                </a:lnTo>
                <a:lnTo>
                  <a:pt x="581" y="681"/>
                </a:lnTo>
                <a:lnTo>
                  <a:pt x="581" y="679"/>
                </a:lnTo>
                <a:lnTo>
                  <a:pt x="589" y="627"/>
                </a:lnTo>
                <a:lnTo>
                  <a:pt x="591" y="608"/>
                </a:lnTo>
                <a:lnTo>
                  <a:pt x="596" y="580"/>
                </a:lnTo>
                <a:lnTo>
                  <a:pt x="598" y="570"/>
                </a:lnTo>
                <a:lnTo>
                  <a:pt x="600" y="564"/>
                </a:lnTo>
                <a:lnTo>
                  <a:pt x="600" y="557"/>
                </a:lnTo>
                <a:lnTo>
                  <a:pt x="604" y="530"/>
                </a:lnTo>
                <a:lnTo>
                  <a:pt x="617" y="444"/>
                </a:lnTo>
                <a:lnTo>
                  <a:pt x="619" y="440"/>
                </a:lnTo>
                <a:lnTo>
                  <a:pt x="625" y="413"/>
                </a:lnTo>
                <a:lnTo>
                  <a:pt x="627" y="392"/>
                </a:lnTo>
                <a:lnTo>
                  <a:pt x="629" y="379"/>
                </a:lnTo>
                <a:lnTo>
                  <a:pt x="631" y="363"/>
                </a:lnTo>
                <a:lnTo>
                  <a:pt x="638" y="333"/>
                </a:lnTo>
                <a:lnTo>
                  <a:pt x="642" y="295"/>
                </a:lnTo>
                <a:lnTo>
                  <a:pt x="650" y="245"/>
                </a:lnTo>
                <a:lnTo>
                  <a:pt x="659" y="201"/>
                </a:lnTo>
                <a:lnTo>
                  <a:pt x="671" y="126"/>
                </a:lnTo>
                <a:lnTo>
                  <a:pt x="671" y="111"/>
                </a:lnTo>
                <a:lnTo>
                  <a:pt x="652" y="109"/>
                </a:lnTo>
                <a:lnTo>
                  <a:pt x="650" y="109"/>
                </a:lnTo>
                <a:lnTo>
                  <a:pt x="648" y="109"/>
                </a:lnTo>
                <a:lnTo>
                  <a:pt x="617" y="103"/>
                </a:lnTo>
                <a:lnTo>
                  <a:pt x="602" y="99"/>
                </a:lnTo>
                <a:lnTo>
                  <a:pt x="575" y="94"/>
                </a:lnTo>
                <a:lnTo>
                  <a:pt x="476" y="78"/>
                </a:lnTo>
                <a:lnTo>
                  <a:pt x="384" y="61"/>
                </a:lnTo>
                <a:lnTo>
                  <a:pt x="380" y="61"/>
                </a:lnTo>
                <a:lnTo>
                  <a:pt x="357" y="57"/>
                </a:lnTo>
                <a:lnTo>
                  <a:pt x="353" y="54"/>
                </a:lnTo>
                <a:lnTo>
                  <a:pt x="267" y="38"/>
                </a:lnTo>
                <a:lnTo>
                  <a:pt x="235" y="31"/>
                </a:lnTo>
                <a:lnTo>
                  <a:pt x="214" y="29"/>
                </a:lnTo>
                <a:lnTo>
                  <a:pt x="156" y="17"/>
                </a:lnTo>
                <a:lnTo>
                  <a:pt x="151" y="15"/>
                </a:lnTo>
                <a:lnTo>
                  <a:pt x="139" y="10"/>
                </a:lnTo>
                <a:lnTo>
                  <a:pt x="101" y="2"/>
                </a:lnTo>
                <a:lnTo>
                  <a:pt x="88" y="0"/>
                </a:lnTo>
                <a:lnTo>
                  <a:pt x="82" y="31"/>
                </a:lnTo>
                <a:lnTo>
                  <a:pt x="70" y="86"/>
                </a:lnTo>
                <a:lnTo>
                  <a:pt x="65" y="109"/>
                </a:lnTo>
                <a:lnTo>
                  <a:pt x="47" y="199"/>
                </a:lnTo>
                <a:lnTo>
                  <a:pt x="28" y="270"/>
                </a:lnTo>
                <a:lnTo>
                  <a:pt x="24" y="302"/>
                </a:lnTo>
                <a:lnTo>
                  <a:pt x="19" y="314"/>
                </a:lnTo>
                <a:lnTo>
                  <a:pt x="15" y="331"/>
                </a:lnTo>
                <a:lnTo>
                  <a:pt x="15" y="340"/>
                </a:lnTo>
                <a:lnTo>
                  <a:pt x="11" y="348"/>
                </a:lnTo>
                <a:lnTo>
                  <a:pt x="9" y="356"/>
                </a:lnTo>
                <a:lnTo>
                  <a:pt x="9" y="365"/>
                </a:lnTo>
                <a:lnTo>
                  <a:pt x="5" y="377"/>
                </a:lnTo>
                <a:lnTo>
                  <a:pt x="5" y="381"/>
                </a:lnTo>
                <a:lnTo>
                  <a:pt x="5" y="384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5" name="Freeform 86"/>
          <p:cNvSpPr>
            <a:spLocks/>
          </p:cNvSpPr>
          <p:nvPr/>
        </p:nvSpPr>
        <p:spPr bwMode="auto">
          <a:xfrm>
            <a:off x="768350" y="2692400"/>
            <a:ext cx="1065213" cy="1649413"/>
          </a:xfrm>
          <a:custGeom>
            <a:avLst/>
            <a:gdLst>
              <a:gd name="T0" fmla="*/ 2147483647 w 671"/>
              <a:gd name="T1" fmla="*/ 2147483647 h 1039"/>
              <a:gd name="T2" fmla="*/ 2147483647 w 671"/>
              <a:gd name="T3" fmla="*/ 2147483647 h 1039"/>
              <a:gd name="T4" fmla="*/ 2147483647 w 671"/>
              <a:gd name="T5" fmla="*/ 2147483647 h 1039"/>
              <a:gd name="T6" fmla="*/ 2147483647 w 671"/>
              <a:gd name="T7" fmla="*/ 2147483647 h 1039"/>
              <a:gd name="T8" fmla="*/ 2147483647 w 671"/>
              <a:gd name="T9" fmla="*/ 2147483647 h 1039"/>
              <a:gd name="T10" fmla="*/ 2147483647 w 671"/>
              <a:gd name="T11" fmla="*/ 2147483647 h 1039"/>
              <a:gd name="T12" fmla="*/ 2147483647 w 671"/>
              <a:gd name="T13" fmla="*/ 2147483647 h 1039"/>
              <a:gd name="T14" fmla="*/ 2147483647 w 671"/>
              <a:gd name="T15" fmla="*/ 2147483647 h 1039"/>
              <a:gd name="T16" fmla="*/ 2147483647 w 671"/>
              <a:gd name="T17" fmla="*/ 2147483647 h 1039"/>
              <a:gd name="T18" fmla="*/ 2147483647 w 671"/>
              <a:gd name="T19" fmla="*/ 2147483647 h 1039"/>
              <a:gd name="T20" fmla="*/ 2147483647 w 671"/>
              <a:gd name="T21" fmla="*/ 2147483647 h 1039"/>
              <a:gd name="T22" fmla="*/ 2147483647 w 671"/>
              <a:gd name="T23" fmla="*/ 2147483647 h 1039"/>
              <a:gd name="T24" fmla="*/ 2147483647 w 671"/>
              <a:gd name="T25" fmla="*/ 2147483647 h 1039"/>
              <a:gd name="T26" fmla="*/ 2147483647 w 671"/>
              <a:gd name="T27" fmla="*/ 2147483647 h 1039"/>
              <a:gd name="T28" fmla="*/ 2147483647 w 671"/>
              <a:gd name="T29" fmla="*/ 2147483647 h 1039"/>
              <a:gd name="T30" fmla="*/ 2147483647 w 671"/>
              <a:gd name="T31" fmla="*/ 2147483647 h 1039"/>
              <a:gd name="T32" fmla="*/ 2147483647 w 671"/>
              <a:gd name="T33" fmla="*/ 2147483647 h 1039"/>
              <a:gd name="T34" fmla="*/ 2147483647 w 671"/>
              <a:gd name="T35" fmla="*/ 2147483647 h 1039"/>
              <a:gd name="T36" fmla="*/ 2147483647 w 671"/>
              <a:gd name="T37" fmla="*/ 2147483647 h 1039"/>
              <a:gd name="T38" fmla="*/ 2147483647 w 671"/>
              <a:gd name="T39" fmla="*/ 2147483647 h 1039"/>
              <a:gd name="T40" fmla="*/ 2147483647 w 671"/>
              <a:gd name="T41" fmla="*/ 2147483647 h 1039"/>
              <a:gd name="T42" fmla="*/ 2147483647 w 671"/>
              <a:gd name="T43" fmla="*/ 2147483647 h 1039"/>
              <a:gd name="T44" fmla="*/ 2147483647 w 671"/>
              <a:gd name="T45" fmla="*/ 2147483647 h 1039"/>
              <a:gd name="T46" fmla="*/ 2147483647 w 671"/>
              <a:gd name="T47" fmla="*/ 2147483647 h 1039"/>
              <a:gd name="T48" fmla="*/ 2147483647 w 671"/>
              <a:gd name="T49" fmla="*/ 2147483647 h 1039"/>
              <a:gd name="T50" fmla="*/ 2147483647 w 671"/>
              <a:gd name="T51" fmla="*/ 2147483647 h 1039"/>
              <a:gd name="T52" fmla="*/ 2147483647 w 671"/>
              <a:gd name="T53" fmla="*/ 2147483647 h 1039"/>
              <a:gd name="T54" fmla="*/ 2147483647 w 671"/>
              <a:gd name="T55" fmla="*/ 2147483647 h 1039"/>
              <a:gd name="T56" fmla="*/ 2147483647 w 671"/>
              <a:gd name="T57" fmla="*/ 2147483647 h 1039"/>
              <a:gd name="T58" fmla="*/ 2147483647 w 671"/>
              <a:gd name="T59" fmla="*/ 2147483647 h 1039"/>
              <a:gd name="T60" fmla="*/ 2147483647 w 671"/>
              <a:gd name="T61" fmla="*/ 2147483647 h 1039"/>
              <a:gd name="T62" fmla="*/ 2147483647 w 671"/>
              <a:gd name="T63" fmla="*/ 2147483647 h 1039"/>
              <a:gd name="T64" fmla="*/ 2147483647 w 671"/>
              <a:gd name="T65" fmla="*/ 2147483647 h 1039"/>
              <a:gd name="T66" fmla="*/ 2147483647 w 671"/>
              <a:gd name="T67" fmla="*/ 2147483647 h 1039"/>
              <a:gd name="T68" fmla="*/ 2147483647 w 671"/>
              <a:gd name="T69" fmla="*/ 2147483647 h 1039"/>
              <a:gd name="T70" fmla="*/ 2147483647 w 671"/>
              <a:gd name="T71" fmla="*/ 2147483647 h 1039"/>
              <a:gd name="T72" fmla="*/ 2147483647 w 671"/>
              <a:gd name="T73" fmla="*/ 2147483647 h 1039"/>
              <a:gd name="T74" fmla="*/ 2147483647 w 671"/>
              <a:gd name="T75" fmla="*/ 2147483647 h 1039"/>
              <a:gd name="T76" fmla="*/ 2147483647 w 671"/>
              <a:gd name="T77" fmla="*/ 2147483647 h 1039"/>
              <a:gd name="T78" fmla="*/ 2147483647 w 671"/>
              <a:gd name="T79" fmla="*/ 2147483647 h 1039"/>
              <a:gd name="T80" fmla="*/ 2147483647 w 671"/>
              <a:gd name="T81" fmla="*/ 2147483647 h 1039"/>
              <a:gd name="T82" fmla="*/ 2147483647 w 671"/>
              <a:gd name="T83" fmla="*/ 2147483647 h 1039"/>
              <a:gd name="T84" fmla="*/ 2147483647 w 671"/>
              <a:gd name="T85" fmla="*/ 2147483647 h 1039"/>
              <a:gd name="T86" fmla="*/ 2147483647 w 671"/>
              <a:gd name="T87" fmla="*/ 2147483647 h 1039"/>
              <a:gd name="T88" fmla="*/ 2147483647 w 671"/>
              <a:gd name="T89" fmla="*/ 2147483647 h 1039"/>
              <a:gd name="T90" fmla="*/ 2147483647 w 671"/>
              <a:gd name="T91" fmla="*/ 2147483647 h 1039"/>
              <a:gd name="T92" fmla="*/ 2147483647 w 671"/>
              <a:gd name="T93" fmla="*/ 2147483647 h 1039"/>
              <a:gd name="T94" fmla="*/ 2147483647 w 671"/>
              <a:gd name="T95" fmla="*/ 2147483647 h 1039"/>
              <a:gd name="T96" fmla="*/ 2147483647 w 671"/>
              <a:gd name="T97" fmla="*/ 2147483647 h 1039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671"/>
              <a:gd name="T148" fmla="*/ 0 h 1039"/>
              <a:gd name="T149" fmla="*/ 671 w 671"/>
              <a:gd name="T150" fmla="*/ 1039 h 1039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671" h="1039">
                <a:moveTo>
                  <a:pt x="5" y="384"/>
                </a:moveTo>
                <a:lnTo>
                  <a:pt x="3" y="390"/>
                </a:lnTo>
                <a:lnTo>
                  <a:pt x="0" y="398"/>
                </a:lnTo>
                <a:lnTo>
                  <a:pt x="5" y="404"/>
                </a:lnTo>
                <a:lnTo>
                  <a:pt x="9" y="411"/>
                </a:lnTo>
                <a:lnTo>
                  <a:pt x="15" y="417"/>
                </a:lnTo>
                <a:lnTo>
                  <a:pt x="30" y="440"/>
                </a:lnTo>
                <a:lnTo>
                  <a:pt x="34" y="444"/>
                </a:lnTo>
                <a:lnTo>
                  <a:pt x="40" y="457"/>
                </a:lnTo>
                <a:lnTo>
                  <a:pt x="57" y="474"/>
                </a:lnTo>
                <a:lnTo>
                  <a:pt x="61" y="480"/>
                </a:lnTo>
                <a:lnTo>
                  <a:pt x="61" y="482"/>
                </a:lnTo>
                <a:lnTo>
                  <a:pt x="70" y="495"/>
                </a:lnTo>
                <a:lnTo>
                  <a:pt x="91" y="522"/>
                </a:lnTo>
                <a:lnTo>
                  <a:pt x="103" y="541"/>
                </a:lnTo>
                <a:lnTo>
                  <a:pt x="130" y="578"/>
                </a:lnTo>
                <a:lnTo>
                  <a:pt x="162" y="622"/>
                </a:lnTo>
                <a:lnTo>
                  <a:pt x="177" y="643"/>
                </a:lnTo>
                <a:lnTo>
                  <a:pt x="181" y="650"/>
                </a:lnTo>
                <a:lnTo>
                  <a:pt x="197" y="677"/>
                </a:lnTo>
                <a:lnTo>
                  <a:pt x="204" y="685"/>
                </a:lnTo>
                <a:lnTo>
                  <a:pt x="237" y="729"/>
                </a:lnTo>
                <a:lnTo>
                  <a:pt x="290" y="803"/>
                </a:lnTo>
                <a:lnTo>
                  <a:pt x="317" y="838"/>
                </a:lnTo>
                <a:lnTo>
                  <a:pt x="346" y="882"/>
                </a:lnTo>
                <a:lnTo>
                  <a:pt x="346" y="884"/>
                </a:lnTo>
                <a:lnTo>
                  <a:pt x="361" y="901"/>
                </a:lnTo>
                <a:lnTo>
                  <a:pt x="369" y="916"/>
                </a:lnTo>
                <a:lnTo>
                  <a:pt x="403" y="964"/>
                </a:lnTo>
                <a:lnTo>
                  <a:pt x="432" y="1004"/>
                </a:lnTo>
                <a:lnTo>
                  <a:pt x="457" y="1039"/>
                </a:lnTo>
                <a:lnTo>
                  <a:pt x="468" y="1008"/>
                </a:lnTo>
                <a:lnTo>
                  <a:pt x="468" y="939"/>
                </a:lnTo>
                <a:lnTo>
                  <a:pt x="474" y="922"/>
                </a:lnTo>
                <a:lnTo>
                  <a:pt x="470" y="891"/>
                </a:lnTo>
                <a:lnTo>
                  <a:pt x="497" y="889"/>
                </a:lnTo>
                <a:lnTo>
                  <a:pt x="522" y="910"/>
                </a:lnTo>
                <a:lnTo>
                  <a:pt x="545" y="891"/>
                </a:lnTo>
                <a:lnTo>
                  <a:pt x="560" y="803"/>
                </a:lnTo>
                <a:lnTo>
                  <a:pt x="564" y="782"/>
                </a:lnTo>
                <a:lnTo>
                  <a:pt x="564" y="769"/>
                </a:lnTo>
                <a:lnTo>
                  <a:pt x="573" y="723"/>
                </a:lnTo>
                <a:lnTo>
                  <a:pt x="579" y="700"/>
                </a:lnTo>
                <a:lnTo>
                  <a:pt x="581" y="681"/>
                </a:lnTo>
                <a:lnTo>
                  <a:pt x="581" y="679"/>
                </a:lnTo>
                <a:lnTo>
                  <a:pt x="589" y="627"/>
                </a:lnTo>
                <a:lnTo>
                  <a:pt x="591" y="608"/>
                </a:lnTo>
                <a:lnTo>
                  <a:pt x="596" y="580"/>
                </a:lnTo>
                <a:lnTo>
                  <a:pt x="598" y="570"/>
                </a:lnTo>
                <a:lnTo>
                  <a:pt x="600" y="564"/>
                </a:lnTo>
                <a:lnTo>
                  <a:pt x="600" y="557"/>
                </a:lnTo>
                <a:lnTo>
                  <a:pt x="604" y="530"/>
                </a:lnTo>
                <a:lnTo>
                  <a:pt x="617" y="444"/>
                </a:lnTo>
                <a:lnTo>
                  <a:pt x="619" y="440"/>
                </a:lnTo>
                <a:lnTo>
                  <a:pt x="625" y="413"/>
                </a:lnTo>
                <a:lnTo>
                  <a:pt x="627" y="392"/>
                </a:lnTo>
                <a:lnTo>
                  <a:pt x="629" y="379"/>
                </a:lnTo>
                <a:lnTo>
                  <a:pt x="631" y="363"/>
                </a:lnTo>
                <a:lnTo>
                  <a:pt x="638" y="333"/>
                </a:lnTo>
                <a:lnTo>
                  <a:pt x="642" y="295"/>
                </a:lnTo>
                <a:lnTo>
                  <a:pt x="650" y="245"/>
                </a:lnTo>
                <a:lnTo>
                  <a:pt x="659" y="201"/>
                </a:lnTo>
                <a:lnTo>
                  <a:pt x="671" y="126"/>
                </a:lnTo>
                <a:lnTo>
                  <a:pt x="671" y="111"/>
                </a:lnTo>
                <a:lnTo>
                  <a:pt x="652" y="109"/>
                </a:lnTo>
                <a:lnTo>
                  <a:pt x="650" y="109"/>
                </a:lnTo>
                <a:lnTo>
                  <a:pt x="648" y="109"/>
                </a:lnTo>
                <a:lnTo>
                  <a:pt x="617" y="103"/>
                </a:lnTo>
                <a:lnTo>
                  <a:pt x="602" y="99"/>
                </a:lnTo>
                <a:lnTo>
                  <a:pt x="575" y="94"/>
                </a:lnTo>
                <a:lnTo>
                  <a:pt x="476" y="78"/>
                </a:lnTo>
                <a:lnTo>
                  <a:pt x="384" y="61"/>
                </a:lnTo>
                <a:lnTo>
                  <a:pt x="380" y="61"/>
                </a:lnTo>
                <a:lnTo>
                  <a:pt x="357" y="57"/>
                </a:lnTo>
                <a:lnTo>
                  <a:pt x="353" y="54"/>
                </a:lnTo>
                <a:lnTo>
                  <a:pt x="267" y="38"/>
                </a:lnTo>
                <a:lnTo>
                  <a:pt x="235" y="31"/>
                </a:lnTo>
                <a:lnTo>
                  <a:pt x="214" y="29"/>
                </a:lnTo>
                <a:lnTo>
                  <a:pt x="156" y="17"/>
                </a:lnTo>
                <a:lnTo>
                  <a:pt x="151" y="15"/>
                </a:lnTo>
                <a:lnTo>
                  <a:pt x="139" y="10"/>
                </a:lnTo>
                <a:lnTo>
                  <a:pt x="101" y="2"/>
                </a:lnTo>
                <a:lnTo>
                  <a:pt x="88" y="0"/>
                </a:lnTo>
                <a:lnTo>
                  <a:pt x="82" y="31"/>
                </a:lnTo>
                <a:lnTo>
                  <a:pt x="70" y="86"/>
                </a:lnTo>
                <a:lnTo>
                  <a:pt x="65" y="109"/>
                </a:lnTo>
                <a:lnTo>
                  <a:pt x="47" y="199"/>
                </a:lnTo>
                <a:lnTo>
                  <a:pt x="28" y="270"/>
                </a:lnTo>
                <a:lnTo>
                  <a:pt x="24" y="302"/>
                </a:lnTo>
                <a:lnTo>
                  <a:pt x="19" y="314"/>
                </a:lnTo>
                <a:lnTo>
                  <a:pt x="15" y="331"/>
                </a:lnTo>
                <a:lnTo>
                  <a:pt x="15" y="340"/>
                </a:lnTo>
                <a:lnTo>
                  <a:pt x="11" y="348"/>
                </a:lnTo>
                <a:lnTo>
                  <a:pt x="9" y="356"/>
                </a:lnTo>
                <a:lnTo>
                  <a:pt x="9" y="365"/>
                </a:lnTo>
                <a:lnTo>
                  <a:pt x="5" y="377"/>
                </a:lnTo>
                <a:lnTo>
                  <a:pt x="5" y="381"/>
                </a:lnTo>
                <a:lnTo>
                  <a:pt x="5" y="384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6" name="Freeform 88"/>
          <p:cNvSpPr>
            <a:spLocks/>
          </p:cNvSpPr>
          <p:nvPr/>
        </p:nvSpPr>
        <p:spPr bwMode="auto">
          <a:xfrm>
            <a:off x="250825" y="1668463"/>
            <a:ext cx="1343025" cy="1117600"/>
          </a:xfrm>
          <a:custGeom>
            <a:avLst/>
            <a:gdLst>
              <a:gd name="T0" fmla="*/ 2147483647 w 846"/>
              <a:gd name="T1" fmla="*/ 2147483647 h 704"/>
              <a:gd name="T2" fmla="*/ 2147483647 w 846"/>
              <a:gd name="T3" fmla="*/ 2147483647 h 704"/>
              <a:gd name="T4" fmla="*/ 2147483647 w 846"/>
              <a:gd name="T5" fmla="*/ 2147483647 h 704"/>
              <a:gd name="T6" fmla="*/ 2147483647 w 846"/>
              <a:gd name="T7" fmla="*/ 2147483647 h 704"/>
              <a:gd name="T8" fmla="*/ 2147483647 w 846"/>
              <a:gd name="T9" fmla="*/ 2147483647 h 704"/>
              <a:gd name="T10" fmla="*/ 2147483647 w 846"/>
              <a:gd name="T11" fmla="*/ 2147483647 h 704"/>
              <a:gd name="T12" fmla="*/ 2147483647 w 846"/>
              <a:gd name="T13" fmla="*/ 2147483647 h 704"/>
              <a:gd name="T14" fmla="*/ 2147483647 w 846"/>
              <a:gd name="T15" fmla="*/ 2147483647 h 704"/>
              <a:gd name="T16" fmla="*/ 2147483647 w 846"/>
              <a:gd name="T17" fmla="*/ 2147483647 h 704"/>
              <a:gd name="T18" fmla="*/ 2147483647 w 846"/>
              <a:gd name="T19" fmla="*/ 2147483647 h 704"/>
              <a:gd name="T20" fmla="*/ 2147483647 w 846"/>
              <a:gd name="T21" fmla="*/ 2147483647 h 704"/>
              <a:gd name="T22" fmla="*/ 2147483647 w 846"/>
              <a:gd name="T23" fmla="*/ 2147483647 h 704"/>
              <a:gd name="T24" fmla="*/ 2147483647 w 846"/>
              <a:gd name="T25" fmla="*/ 2147483647 h 704"/>
              <a:gd name="T26" fmla="*/ 2147483647 w 846"/>
              <a:gd name="T27" fmla="*/ 2147483647 h 704"/>
              <a:gd name="T28" fmla="*/ 0 w 846"/>
              <a:gd name="T29" fmla="*/ 2147483647 h 704"/>
              <a:gd name="T30" fmla="*/ 2147483647 w 846"/>
              <a:gd name="T31" fmla="*/ 2147483647 h 704"/>
              <a:gd name="T32" fmla="*/ 2147483647 w 846"/>
              <a:gd name="T33" fmla="*/ 2147483647 h 704"/>
              <a:gd name="T34" fmla="*/ 2147483647 w 846"/>
              <a:gd name="T35" fmla="*/ 2147483647 h 704"/>
              <a:gd name="T36" fmla="*/ 2147483647 w 846"/>
              <a:gd name="T37" fmla="*/ 2147483647 h 704"/>
              <a:gd name="T38" fmla="*/ 2147483647 w 846"/>
              <a:gd name="T39" fmla="*/ 2147483647 h 704"/>
              <a:gd name="T40" fmla="*/ 2147483647 w 846"/>
              <a:gd name="T41" fmla="*/ 0 h 704"/>
              <a:gd name="T42" fmla="*/ 2147483647 w 846"/>
              <a:gd name="T43" fmla="*/ 2147483647 h 704"/>
              <a:gd name="T44" fmla="*/ 2147483647 w 846"/>
              <a:gd name="T45" fmla="*/ 2147483647 h 704"/>
              <a:gd name="T46" fmla="*/ 2147483647 w 846"/>
              <a:gd name="T47" fmla="*/ 2147483647 h 704"/>
              <a:gd name="T48" fmla="*/ 2147483647 w 846"/>
              <a:gd name="T49" fmla="*/ 2147483647 h 704"/>
              <a:gd name="T50" fmla="*/ 2147483647 w 846"/>
              <a:gd name="T51" fmla="*/ 2147483647 h 704"/>
              <a:gd name="T52" fmla="*/ 2147483647 w 846"/>
              <a:gd name="T53" fmla="*/ 2147483647 h 704"/>
              <a:gd name="T54" fmla="*/ 2147483647 w 846"/>
              <a:gd name="T55" fmla="*/ 2147483647 h 704"/>
              <a:gd name="T56" fmla="*/ 2147483647 w 846"/>
              <a:gd name="T57" fmla="*/ 2147483647 h 704"/>
              <a:gd name="T58" fmla="*/ 2147483647 w 846"/>
              <a:gd name="T59" fmla="*/ 2147483647 h 704"/>
              <a:gd name="T60" fmla="*/ 2147483647 w 846"/>
              <a:gd name="T61" fmla="*/ 2147483647 h 704"/>
              <a:gd name="T62" fmla="*/ 2147483647 w 846"/>
              <a:gd name="T63" fmla="*/ 2147483647 h 704"/>
              <a:gd name="T64" fmla="*/ 2147483647 w 846"/>
              <a:gd name="T65" fmla="*/ 2147483647 h 704"/>
              <a:gd name="T66" fmla="*/ 2147483647 w 846"/>
              <a:gd name="T67" fmla="*/ 2147483647 h 704"/>
              <a:gd name="T68" fmla="*/ 2147483647 w 846"/>
              <a:gd name="T69" fmla="*/ 2147483647 h 704"/>
              <a:gd name="T70" fmla="*/ 2147483647 w 846"/>
              <a:gd name="T71" fmla="*/ 2147483647 h 704"/>
              <a:gd name="T72" fmla="*/ 2147483647 w 846"/>
              <a:gd name="T73" fmla="*/ 2147483647 h 704"/>
              <a:gd name="T74" fmla="*/ 2147483647 w 846"/>
              <a:gd name="T75" fmla="*/ 2147483647 h 704"/>
              <a:gd name="T76" fmla="*/ 2147483647 w 846"/>
              <a:gd name="T77" fmla="*/ 2147483647 h 704"/>
              <a:gd name="T78" fmla="*/ 2147483647 w 846"/>
              <a:gd name="T79" fmla="*/ 2147483647 h 704"/>
              <a:gd name="T80" fmla="*/ 2147483647 w 846"/>
              <a:gd name="T81" fmla="*/ 2147483647 h 704"/>
              <a:gd name="T82" fmla="*/ 2147483647 w 846"/>
              <a:gd name="T83" fmla="*/ 2147483647 h 704"/>
              <a:gd name="T84" fmla="*/ 2147483647 w 846"/>
              <a:gd name="T85" fmla="*/ 2147483647 h 704"/>
              <a:gd name="T86" fmla="*/ 2147483647 w 846"/>
              <a:gd name="T87" fmla="*/ 2147483647 h 704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846"/>
              <a:gd name="T133" fmla="*/ 0 h 704"/>
              <a:gd name="T134" fmla="*/ 846 w 846"/>
              <a:gd name="T135" fmla="*/ 704 h 704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846" h="704">
                <a:moveTo>
                  <a:pt x="746" y="398"/>
                </a:moveTo>
                <a:lnTo>
                  <a:pt x="756" y="406"/>
                </a:lnTo>
                <a:lnTo>
                  <a:pt x="762" y="408"/>
                </a:lnTo>
                <a:lnTo>
                  <a:pt x="771" y="423"/>
                </a:lnTo>
                <a:lnTo>
                  <a:pt x="771" y="425"/>
                </a:lnTo>
                <a:lnTo>
                  <a:pt x="767" y="425"/>
                </a:lnTo>
                <a:lnTo>
                  <a:pt x="756" y="456"/>
                </a:lnTo>
                <a:lnTo>
                  <a:pt x="754" y="458"/>
                </a:lnTo>
                <a:lnTo>
                  <a:pt x="750" y="465"/>
                </a:lnTo>
                <a:lnTo>
                  <a:pt x="748" y="482"/>
                </a:lnTo>
                <a:lnTo>
                  <a:pt x="746" y="496"/>
                </a:lnTo>
                <a:lnTo>
                  <a:pt x="735" y="551"/>
                </a:lnTo>
                <a:lnTo>
                  <a:pt x="706" y="704"/>
                </a:lnTo>
                <a:lnTo>
                  <a:pt x="683" y="699"/>
                </a:lnTo>
                <a:lnTo>
                  <a:pt x="679" y="699"/>
                </a:lnTo>
                <a:lnTo>
                  <a:pt x="593" y="683"/>
                </a:lnTo>
                <a:lnTo>
                  <a:pt x="561" y="676"/>
                </a:lnTo>
                <a:lnTo>
                  <a:pt x="542" y="674"/>
                </a:lnTo>
                <a:lnTo>
                  <a:pt x="482" y="662"/>
                </a:lnTo>
                <a:lnTo>
                  <a:pt x="477" y="660"/>
                </a:lnTo>
                <a:lnTo>
                  <a:pt x="465" y="655"/>
                </a:lnTo>
                <a:lnTo>
                  <a:pt x="429" y="647"/>
                </a:lnTo>
                <a:lnTo>
                  <a:pt x="417" y="645"/>
                </a:lnTo>
                <a:lnTo>
                  <a:pt x="398" y="641"/>
                </a:lnTo>
                <a:lnTo>
                  <a:pt x="394" y="641"/>
                </a:lnTo>
                <a:lnTo>
                  <a:pt x="333" y="628"/>
                </a:lnTo>
                <a:lnTo>
                  <a:pt x="314" y="624"/>
                </a:lnTo>
                <a:lnTo>
                  <a:pt x="293" y="618"/>
                </a:lnTo>
                <a:lnTo>
                  <a:pt x="276" y="616"/>
                </a:lnTo>
                <a:lnTo>
                  <a:pt x="224" y="599"/>
                </a:lnTo>
                <a:lnTo>
                  <a:pt x="207" y="595"/>
                </a:lnTo>
                <a:lnTo>
                  <a:pt x="197" y="593"/>
                </a:lnTo>
                <a:lnTo>
                  <a:pt x="123" y="576"/>
                </a:lnTo>
                <a:lnTo>
                  <a:pt x="115" y="574"/>
                </a:lnTo>
                <a:lnTo>
                  <a:pt x="106" y="572"/>
                </a:lnTo>
                <a:lnTo>
                  <a:pt x="94" y="567"/>
                </a:lnTo>
                <a:lnTo>
                  <a:pt x="85" y="565"/>
                </a:lnTo>
                <a:lnTo>
                  <a:pt x="79" y="563"/>
                </a:lnTo>
                <a:lnTo>
                  <a:pt x="69" y="561"/>
                </a:lnTo>
                <a:lnTo>
                  <a:pt x="65" y="561"/>
                </a:lnTo>
                <a:lnTo>
                  <a:pt x="48" y="557"/>
                </a:lnTo>
                <a:lnTo>
                  <a:pt x="31" y="553"/>
                </a:lnTo>
                <a:lnTo>
                  <a:pt x="21" y="549"/>
                </a:lnTo>
                <a:lnTo>
                  <a:pt x="10" y="547"/>
                </a:lnTo>
                <a:lnTo>
                  <a:pt x="0" y="530"/>
                </a:lnTo>
                <a:lnTo>
                  <a:pt x="14" y="458"/>
                </a:lnTo>
                <a:lnTo>
                  <a:pt x="4" y="427"/>
                </a:lnTo>
                <a:lnTo>
                  <a:pt x="21" y="414"/>
                </a:lnTo>
                <a:lnTo>
                  <a:pt x="41" y="366"/>
                </a:lnTo>
                <a:lnTo>
                  <a:pt x="48" y="364"/>
                </a:lnTo>
                <a:lnTo>
                  <a:pt x="67" y="337"/>
                </a:lnTo>
                <a:lnTo>
                  <a:pt x="79" y="303"/>
                </a:lnTo>
                <a:lnTo>
                  <a:pt x="81" y="303"/>
                </a:lnTo>
                <a:lnTo>
                  <a:pt x="98" y="253"/>
                </a:lnTo>
                <a:lnTo>
                  <a:pt x="134" y="157"/>
                </a:lnTo>
                <a:lnTo>
                  <a:pt x="134" y="155"/>
                </a:lnTo>
                <a:lnTo>
                  <a:pt x="146" y="127"/>
                </a:lnTo>
                <a:lnTo>
                  <a:pt x="163" y="65"/>
                </a:lnTo>
                <a:lnTo>
                  <a:pt x="163" y="60"/>
                </a:lnTo>
                <a:lnTo>
                  <a:pt x="176" y="16"/>
                </a:lnTo>
                <a:lnTo>
                  <a:pt x="173" y="2"/>
                </a:lnTo>
                <a:lnTo>
                  <a:pt x="176" y="0"/>
                </a:lnTo>
                <a:lnTo>
                  <a:pt x="184" y="12"/>
                </a:lnTo>
                <a:lnTo>
                  <a:pt x="197" y="10"/>
                </a:lnTo>
                <a:lnTo>
                  <a:pt x="207" y="6"/>
                </a:lnTo>
                <a:lnTo>
                  <a:pt x="224" y="8"/>
                </a:lnTo>
                <a:lnTo>
                  <a:pt x="226" y="12"/>
                </a:lnTo>
                <a:lnTo>
                  <a:pt x="230" y="27"/>
                </a:lnTo>
                <a:lnTo>
                  <a:pt x="243" y="29"/>
                </a:lnTo>
                <a:lnTo>
                  <a:pt x="245" y="27"/>
                </a:lnTo>
                <a:lnTo>
                  <a:pt x="264" y="37"/>
                </a:lnTo>
                <a:lnTo>
                  <a:pt x="274" y="65"/>
                </a:lnTo>
                <a:lnTo>
                  <a:pt x="272" y="79"/>
                </a:lnTo>
                <a:lnTo>
                  <a:pt x="272" y="94"/>
                </a:lnTo>
                <a:lnTo>
                  <a:pt x="272" y="96"/>
                </a:lnTo>
                <a:lnTo>
                  <a:pt x="268" y="104"/>
                </a:lnTo>
                <a:lnTo>
                  <a:pt x="297" y="123"/>
                </a:lnTo>
                <a:lnTo>
                  <a:pt x="312" y="132"/>
                </a:lnTo>
                <a:lnTo>
                  <a:pt x="318" y="127"/>
                </a:lnTo>
                <a:lnTo>
                  <a:pt x="329" y="127"/>
                </a:lnTo>
                <a:lnTo>
                  <a:pt x="345" y="123"/>
                </a:lnTo>
                <a:lnTo>
                  <a:pt x="358" y="119"/>
                </a:lnTo>
                <a:lnTo>
                  <a:pt x="364" y="123"/>
                </a:lnTo>
                <a:lnTo>
                  <a:pt x="385" y="123"/>
                </a:lnTo>
                <a:lnTo>
                  <a:pt x="387" y="123"/>
                </a:lnTo>
                <a:lnTo>
                  <a:pt x="389" y="127"/>
                </a:lnTo>
                <a:lnTo>
                  <a:pt x="391" y="127"/>
                </a:lnTo>
                <a:lnTo>
                  <a:pt x="410" y="138"/>
                </a:lnTo>
                <a:lnTo>
                  <a:pt x="410" y="146"/>
                </a:lnTo>
                <a:lnTo>
                  <a:pt x="438" y="148"/>
                </a:lnTo>
                <a:lnTo>
                  <a:pt x="444" y="144"/>
                </a:lnTo>
                <a:lnTo>
                  <a:pt x="461" y="142"/>
                </a:lnTo>
                <a:lnTo>
                  <a:pt x="465" y="140"/>
                </a:lnTo>
                <a:lnTo>
                  <a:pt x="479" y="148"/>
                </a:lnTo>
                <a:lnTo>
                  <a:pt x="507" y="150"/>
                </a:lnTo>
                <a:lnTo>
                  <a:pt x="528" y="144"/>
                </a:lnTo>
                <a:lnTo>
                  <a:pt x="530" y="144"/>
                </a:lnTo>
                <a:lnTo>
                  <a:pt x="536" y="144"/>
                </a:lnTo>
                <a:lnTo>
                  <a:pt x="540" y="144"/>
                </a:lnTo>
                <a:lnTo>
                  <a:pt x="559" y="144"/>
                </a:lnTo>
                <a:lnTo>
                  <a:pt x="570" y="138"/>
                </a:lnTo>
                <a:lnTo>
                  <a:pt x="582" y="142"/>
                </a:lnTo>
                <a:lnTo>
                  <a:pt x="599" y="142"/>
                </a:lnTo>
                <a:lnTo>
                  <a:pt x="611" y="146"/>
                </a:lnTo>
                <a:lnTo>
                  <a:pt x="624" y="140"/>
                </a:lnTo>
                <a:lnTo>
                  <a:pt x="645" y="144"/>
                </a:lnTo>
                <a:lnTo>
                  <a:pt x="693" y="153"/>
                </a:lnTo>
                <a:lnTo>
                  <a:pt x="716" y="157"/>
                </a:lnTo>
                <a:lnTo>
                  <a:pt x="716" y="159"/>
                </a:lnTo>
                <a:lnTo>
                  <a:pt x="741" y="163"/>
                </a:lnTo>
                <a:lnTo>
                  <a:pt x="750" y="165"/>
                </a:lnTo>
                <a:lnTo>
                  <a:pt x="752" y="165"/>
                </a:lnTo>
                <a:lnTo>
                  <a:pt x="762" y="167"/>
                </a:lnTo>
                <a:lnTo>
                  <a:pt x="775" y="169"/>
                </a:lnTo>
                <a:lnTo>
                  <a:pt x="777" y="169"/>
                </a:lnTo>
                <a:lnTo>
                  <a:pt x="817" y="178"/>
                </a:lnTo>
                <a:lnTo>
                  <a:pt x="819" y="184"/>
                </a:lnTo>
                <a:lnTo>
                  <a:pt x="823" y="194"/>
                </a:lnTo>
                <a:lnTo>
                  <a:pt x="823" y="199"/>
                </a:lnTo>
                <a:lnTo>
                  <a:pt x="842" y="215"/>
                </a:lnTo>
                <a:lnTo>
                  <a:pt x="846" y="234"/>
                </a:lnTo>
                <a:lnTo>
                  <a:pt x="819" y="278"/>
                </a:lnTo>
                <a:lnTo>
                  <a:pt x="808" y="295"/>
                </a:lnTo>
                <a:lnTo>
                  <a:pt x="804" y="299"/>
                </a:lnTo>
                <a:lnTo>
                  <a:pt x="796" y="312"/>
                </a:lnTo>
                <a:lnTo>
                  <a:pt x="788" y="331"/>
                </a:lnTo>
                <a:lnTo>
                  <a:pt x="775" y="339"/>
                </a:lnTo>
                <a:lnTo>
                  <a:pt x="746" y="385"/>
                </a:lnTo>
                <a:lnTo>
                  <a:pt x="746" y="398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7" name="Freeform 89"/>
          <p:cNvSpPr>
            <a:spLocks/>
          </p:cNvSpPr>
          <p:nvPr/>
        </p:nvSpPr>
        <p:spPr bwMode="auto">
          <a:xfrm>
            <a:off x="1660525" y="2865438"/>
            <a:ext cx="919163" cy="1171575"/>
          </a:xfrm>
          <a:custGeom>
            <a:avLst/>
            <a:gdLst>
              <a:gd name="T0" fmla="*/ 2147483647 w 579"/>
              <a:gd name="T1" fmla="*/ 2147483647 h 738"/>
              <a:gd name="T2" fmla="*/ 2147483647 w 579"/>
              <a:gd name="T3" fmla="*/ 2147483647 h 738"/>
              <a:gd name="T4" fmla="*/ 2147483647 w 579"/>
              <a:gd name="T5" fmla="*/ 2147483647 h 738"/>
              <a:gd name="T6" fmla="*/ 2147483647 w 579"/>
              <a:gd name="T7" fmla="*/ 2147483647 h 738"/>
              <a:gd name="T8" fmla="*/ 2147483647 w 579"/>
              <a:gd name="T9" fmla="*/ 2147483647 h 738"/>
              <a:gd name="T10" fmla="*/ 2147483647 w 579"/>
              <a:gd name="T11" fmla="*/ 2147483647 h 738"/>
              <a:gd name="T12" fmla="*/ 2147483647 w 579"/>
              <a:gd name="T13" fmla="*/ 2147483647 h 738"/>
              <a:gd name="T14" fmla="*/ 2147483647 w 579"/>
              <a:gd name="T15" fmla="*/ 2147483647 h 738"/>
              <a:gd name="T16" fmla="*/ 2147483647 w 579"/>
              <a:gd name="T17" fmla="*/ 2147483647 h 738"/>
              <a:gd name="T18" fmla="*/ 2147483647 w 579"/>
              <a:gd name="T19" fmla="*/ 2147483647 h 738"/>
              <a:gd name="T20" fmla="*/ 2147483647 w 579"/>
              <a:gd name="T21" fmla="*/ 2147483647 h 738"/>
              <a:gd name="T22" fmla="*/ 2147483647 w 579"/>
              <a:gd name="T23" fmla="*/ 2147483647 h 738"/>
              <a:gd name="T24" fmla="*/ 2147483647 w 579"/>
              <a:gd name="T25" fmla="*/ 2147483647 h 738"/>
              <a:gd name="T26" fmla="*/ 2147483647 w 579"/>
              <a:gd name="T27" fmla="*/ 2147483647 h 738"/>
              <a:gd name="T28" fmla="*/ 2147483647 w 579"/>
              <a:gd name="T29" fmla="*/ 2147483647 h 738"/>
              <a:gd name="T30" fmla="*/ 2147483647 w 579"/>
              <a:gd name="T31" fmla="*/ 2147483647 h 738"/>
              <a:gd name="T32" fmla="*/ 2147483647 w 579"/>
              <a:gd name="T33" fmla="*/ 2147483647 h 738"/>
              <a:gd name="T34" fmla="*/ 2147483647 w 579"/>
              <a:gd name="T35" fmla="*/ 2147483647 h 738"/>
              <a:gd name="T36" fmla="*/ 2147483647 w 579"/>
              <a:gd name="T37" fmla="*/ 2147483647 h 738"/>
              <a:gd name="T38" fmla="*/ 2147483647 w 579"/>
              <a:gd name="T39" fmla="*/ 2147483647 h 738"/>
              <a:gd name="T40" fmla="*/ 2147483647 w 579"/>
              <a:gd name="T41" fmla="*/ 2147483647 h 738"/>
              <a:gd name="T42" fmla="*/ 2147483647 w 579"/>
              <a:gd name="T43" fmla="*/ 2147483647 h 738"/>
              <a:gd name="T44" fmla="*/ 2147483647 w 579"/>
              <a:gd name="T45" fmla="*/ 2147483647 h 738"/>
              <a:gd name="T46" fmla="*/ 2147483647 w 579"/>
              <a:gd name="T47" fmla="*/ 2147483647 h 738"/>
              <a:gd name="T48" fmla="*/ 2147483647 w 579"/>
              <a:gd name="T49" fmla="*/ 2147483647 h 738"/>
              <a:gd name="T50" fmla="*/ 2147483647 w 579"/>
              <a:gd name="T51" fmla="*/ 2147483647 h 738"/>
              <a:gd name="T52" fmla="*/ 2147483647 w 579"/>
              <a:gd name="T53" fmla="*/ 2147483647 h 738"/>
              <a:gd name="T54" fmla="*/ 2147483647 w 579"/>
              <a:gd name="T55" fmla="*/ 2147483647 h 738"/>
              <a:gd name="T56" fmla="*/ 2147483647 w 579"/>
              <a:gd name="T57" fmla="*/ 2147483647 h 738"/>
              <a:gd name="T58" fmla="*/ 2147483647 w 579"/>
              <a:gd name="T59" fmla="*/ 2147483647 h 738"/>
              <a:gd name="T60" fmla="*/ 2147483647 w 579"/>
              <a:gd name="T61" fmla="*/ 2147483647 h 738"/>
              <a:gd name="T62" fmla="*/ 2147483647 w 579"/>
              <a:gd name="T63" fmla="*/ 2147483647 h 738"/>
              <a:gd name="T64" fmla="*/ 2147483647 w 579"/>
              <a:gd name="T65" fmla="*/ 2147483647 h 738"/>
              <a:gd name="T66" fmla="*/ 2147483647 w 579"/>
              <a:gd name="T67" fmla="*/ 2147483647 h 738"/>
              <a:gd name="T68" fmla="*/ 2147483647 w 579"/>
              <a:gd name="T69" fmla="*/ 2147483647 h 738"/>
              <a:gd name="T70" fmla="*/ 2147483647 w 579"/>
              <a:gd name="T71" fmla="*/ 2147483647 h 738"/>
              <a:gd name="T72" fmla="*/ 2147483647 w 579"/>
              <a:gd name="T73" fmla="*/ 2147483647 h 738"/>
              <a:gd name="T74" fmla="*/ 2147483647 w 579"/>
              <a:gd name="T75" fmla="*/ 2147483647 h 738"/>
              <a:gd name="T76" fmla="*/ 2147483647 w 579"/>
              <a:gd name="T77" fmla="*/ 0 h 738"/>
              <a:gd name="T78" fmla="*/ 2147483647 w 579"/>
              <a:gd name="T79" fmla="*/ 2147483647 h 738"/>
              <a:gd name="T80" fmla="*/ 2147483647 w 579"/>
              <a:gd name="T81" fmla="*/ 2147483647 h 738"/>
              <a:gd name="T82" fmla="*/ 2147483647 w 579"/>
              <a:gd name="T83" fmla="*/ 2147483647 h 738"/>
              <a:gd name="T84" fmla="*/ 2147483647 w 579"/>
              <a:gd name="T85" fmla="*/ 2147483647 h 738"/>
              <a:gd name="T86" fmla="*/ 2147483647 w 579"/>
              <a:gd name="T87" fmla="*/ 2147483647 h 738"/>
              <a:gd name="T88" fmla="*/ 2147483647 w 579"/>
              <a:gd name="T89" fmla="*/ 2147483647 h 738"/>
              <a:gd name="T90" fmla="*/ 2147483647 w 579"/>
              <a:gd name="T91" fmla="*/ 2147483647 h 738"/>
              <a:gd name="T92" fmla="*/ 2147483647 w 579"/>
              <a:gd name="T93" fmla="*/ 2147483647 h 738"/>
              <a:gd name="T94" fmla="*/ 2147483647 w 579"/>
              <a:gd name="T95" fmla="*/ 2147483647 h 738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579"/>
              <a:gd name="T145" fmla="*/ 0 h 738"/>
              <a:gd name="T146" fmla="*/ 579 w 579"/>
              <a:gd name="T147" fmla="*/ 738 h 738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579" h="738">
                <a:moveTo>
                  <a:pt x="25" y="513"/>
                </a:moveTo>
                <a:lnTo>
                  <a:pt x="17" y="566"/>
                </a:lnTo>
                <a:lnTo>
                  <a:pt x="17" y="568"/>
                </a:lnTo>
                <a:lnTo>
                  <a:pt x="15" y="587"/>
                </a:lnTo>
                <a:lnTo>
                  <a:pt x="8" y="610"/>
                </a:lnTo>
                <a:lnTo>
                  <a:pt x="2" y="656"/>
                </a:lnTo>
                <a:lnTo>
                  <a:pt x="0" y="668"/>
                </a:lnTo>
                <a:lnTo>
                  <a:pt x="34" y="673"/>
                </a:lnTo>
                <a:lnTo>
                  <a:pt x="69" y="679"/>
                </a:lnTo>
                <a:lnTo>
                  <a:pt x="120" y="685"/>
                </a:lnTo>
                <a:lnTo>
                  <a:pt x="124" y="685"/>
                </a:lnTo>
                <a:lnTo>
                  <a:pt x="136" y="689"/>
                </a:lnTo>
                <a:lnTo>
                  <a:pt x="157" y="694"/>
                </a:lnTo>
                <a:lnTo>
                  <a:pt x="239" y="704"/>
                </a:lnTo>
                <a:lnTo>
                  <a:pt x="266" y="706"/>
                </a:lnTo>
                <a:lnTo>
                  <a:pt x="275" y="708"/>
                </a:lnTo>
                <a:lnTo>
                  <a:pt x="291" y="710"/>
                </a:lnTo>
                <a:lnTo>
                  <a:pt x="317" y="712"/>
                </a:lnTo>
                <a:lnTo>
                  <a:pt x="344" y="717"/>
                </a:lnTo>
                <a:lnTo>
                  <a:pt x="371" y="721"/>
                </a:lnTo>
                <a:lnTo>
                  <a:pt x="373" y="721"/>
                </a:lnTo>
                <a:lnTo>
                  <a:pt x="423" y="725"/>
                </a:lnTo>
                <a:lnTo>
                  <a:pt x="461" y="731"/>
                </a:lnTo>
                <a:lnTo>
                  <a:pt x="474" y="733"/>
                </a:lnTo>
                <a:lnTo>
                  <a:pt x="522" y="738"/>
                </a:lnTo>
                <a:lnTo>
                  <a:pt x="528" y="673"/>
                </a:lnTo>
                <a:lnTo>
                  <a:pt x="532" y="637"/>
                </a:lnTo>
                <a:lnTo>
                  <a:pt x="534" y="620"/>
                </a:lnTo>
                <a:lnTo>
                  <a:pt x="537" y="606"/>
                </a:lnTo>
                <a:lnTo>
                  <a:pt x="539" y="583"/>
                </a:lnTo>
                <a:lnTo>
                  <a:pt x="539" y="580"/>
                </a:lnTo>
                <a:lnTo>
                  <a:pt x="539" y="568"/>
                </a:lnTo>
                <a:lnTo>
                  <a:pt x="543" y="536"/>
                </a:lnTo>
                <a:lnTo>
                  <a:pt x="547" y="501"/>
                </a:lnTo>
                <a:lnTo>
                  <a:pt x="551" y="467"/>
                </a:lnTo>
                <a:lnTo>
                  <a:pt x="555" y="419"/>
                </a:lnTo>
                <a:lnTo>
                  <a:pt x="555" y="417"/>
                </a:lnTo>
                <a:lnTo>
                  <a:pt x="558" y="402"/>
                </a:lnTo>
                <a:lnTo>
                  <a:pt x="558" y="400"/>
                </a:lnTo>
                <a:lnTo>
                  <a:pt x="560" y="386"/>
                </a:lnTo>
                <a:lnTo>
                  <a:pt x="560" y="379"/>
                </a:lnTo>
                <a:lnTo>
                  <a:pt x="564" y="350"/>
                </a:lnTo>
                <a:lnTo>
                  <a:pt x="566" y="335"/>
                </a:lnTo>
                <a:lnTo>
                  <a:pt x="568" y="306"/>
                </a:lnTo>
                <a:lnTo>
                  <a:pt x="570" y="277"/>
                </a:lnTo>
                <a:lnTo>
                  <a:pt x="574" y="249"/>
                </a:lnTo>
                <a:lnTo>
                  <a:pt x="574" y="247"/>
                </a:lnTo>
                <a:lnTo>
                  <a:pt x="574" y="235"/>
                </a:lnTo>
                <a:lnTo>
                  <a:pt x="579" y="218"/>
                </a:lnTo>
                <a:lnTo>
                  <a:pt x="579" y="199"/>
                </a:lnTo>
                <a:lnTo>
                  <a:pt x="534" y="195"/>
                </a:lnTo>
                <a:lnTo>
                  <a:pt x="530" y="195"/>
                </a:lnTo>
                <a:lnTo>
                  <a:pt x="484" y="189"/>
                </a:lnTo>
                <a:lnTo>
                  <a:pt x="480" y="189"/>
                </a:lnTo>
                <a:lnTo>
                  <a:pt x="459" y="186"/>
                </a:lnTo>
                <a:lnTo>
                  <a:pt x="382" y="176"/>
                </a:lnTo>
                <a:lnTo>
                  <a:pt x="386" y="142"/>
                </a:lnTo>
                <a:lnTo>
                  <a:pt x="390" y="117"/>
                </a:lnTo>
                <a:lnTo>
                  <a:pt x="390" y="109"/>
                </a:lnTo>
                <a:lnTo>
                  <a:pt x="392" y="98"/>
                </a:lnTo>
                <a:lnTo>
                  <a:pt x="394" y="75"/>
                </a:lnTo>
                <a:lnTo>
                  <a:pt x="396" y="63"/>
                </a:lnTo>
                <a:lnTo>
                  <a:pt x="398" y="42"/>
                </a:lnTo>
                <a:lnTo>
                  <a:pt x="363" y="38"/>
                </a:lnTo>
                <a:lnTo>
                  <a:pt x="358" y="38"/>
                </a:lnTo>
                <a:lnTo>
                  <a:pt x="354" y="38"/>
                </a:lnTo>
                <a:lnTo>
                  <a:pt x="331" y="34"/>
                </a:lnTo>
                <a:lnTo>
                  <a:pt x="306" y="29"/>
                </a:lnTo>
                <a:lnTo>
                  <a:pt x="296" y="29"/>
                </a:lnTo>
                <a:lnTo>
                  <a:pt x="294" y="27"/>
                </a:lnTo>
                <a:lnTo>
                  <a:pt x="291" y="27"/>
                </a:lnTo>
                <a:lnTo>
                  <a:pt x="289" y="27"/>
                </a:lnTo>
                <a:lnTo>
                  <a:pt x="287" y="25"/>
                </a:lnTo>
                <a:lnTo>
                  <a:pt x="210" y="17"/>
                </a:lnTo>
                <a:lnTo>
                  <a:pt x="185" y="13"/>
                </a:lnTo>
                <a:lnTo>
                  <a:pt x="136" y="6"/>
                </a:lnTo>
                <a:lnTo>
                  <a:pt x="107" y="0"/>
                </a:lnTo>
                <a:lnTo>
                  <a:pt x="107" y="15"/>
                </a:lnTo>
                <a:lnTo>
                  <a:pt x="94" y="90"/>
                </a:lnTo>
                <a:lnTo>
                  <a:pt x="88" y="134"/>
                </a:lnTo>
                <a:lnTo>
                  <a:pt x="80" y="184"/>
                </a:lnTo>
                <a:lnTo>
                  <a:pt x="73" y="222"/>
                </a:lnTo>
                <a:lnTo>
                  <a:pt x="67" y="251"/>
                </a:lnTo>
                <a:lnTo>
                  <a:pt x="65" y="268"/>
                </a:lnTo>
                <a:lnTo>
                  <a:pt x="63" y="281"/>
                </a:lnTo>
                <a:lnTo>
                  <a:pt x="61" y="302"/>
                </a:lnTo>
                <a:lnTo>
                  <a:pt x="55" y="327"/>
                </a:lnTo>
                <a:lnTo>
                  <a:pt x="55" y="333"/>
                </a:lnTo>
                <a:lnTo>
                  <a:pt x="40" y="417"/>
                </a:lnTo>
                <a:lnTo>
                  <a:pt x="38" y="444"/>
                </a:lnTo>
                <a:lnTo>
                  <a:pt x="36" y="451"/>
                </a:lnTo>
                <a:lnTo>
                  <a:pt x="34" y="457"/>
                </a:lnTo>
                <a:lnTo>
                  <a:pt x="34" y="467"/>
                </a:lnTo>
                <a:lnTo>
                  <a:pt x="29" y="495"/>
                </a:lnTo>
                <a:lnTo>
                  <a:pt x="25" y="513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8" name="Freeform 90"/>
          <p:cNvSpPr>
            <a:spLocks/>
          </p:cNvSpPr>
          <p:nvPr/>
        </p:nvSpPr>
        <p:spPr bwMode="auto">
          <a:xfrm>
            <a:off x="515938" y="1149350"/>
            <a:ext cx="1131887" cy="798513"/>
          </a:xfrm>
          <a:custGeom>
            <a:avLst/>
            <a:gdLst>
              <a:gd name="T0" fmla="*/ 2147483647 w 713"/>
              <a:gd name="T1" fmla="*/ 2147483647 h 503"/>
              <a:gd name="T2" fmla="*/ 2147483647 w 713"/>
              <a:gd name="T3" fmla="*/ 2147483647 h 503"/>
              <a:gd name="T4" fmla="*/ 2147483647 w 713"/>
              <a:gd name="T5" fmla="*/ 2147483647 h 503"/>
              <a:gd name="T6" fmla="*/ 2147483647 w 713"/>
              <a:gd name="T7" fmla="*/ 2147483647 h 503"/>
              <a:gd name="T8" fmla="*/ 2147483647 w 713"/>
              <a:gd name="T9" fmla="*/ 2147483647 h 503"/>
              <a:gd name="T10" fmla="*/ 2147483647 w 713"/>
              <a:gd name="T11" fmla="*/ 2147483647 h 503"/>
              <a:gd name="T12" fmla="*/ 2147483647 w 713"/>
              <a:gd name="T13" fmla="*/ 2147483647 h 503"/>
              <a:gd name="T14" fmla="*/ 2147483647 w 713"/>
              <a:gd name="T15" fmla="*/ 2147483647 h 503"/>
              <a:gd name="T16" fmla="*/ 2147483647 w 713"/>
              <a:gd name="T17" fmla="*/ 2147483647 h 503"/>
              <a:gd name="T18" fmla="*/ 2147483647 w 713"/>
              <a:gd name="T19" fmla="*/ 2147483647 h 503"/>
              <a:gd name="T20" fmla="*/ 2147483647 w 713"/>
              <a:gd name="T21" fmla="*/ 2147483647 h 503"/>
              <a:gd name="T22" fmla="*/ 2147483647 w 713"/>
              <a:gd name="T23" fmla="*/ 2147483647 h 503"/>
              <a:gd name="T24" fmla="*/ 2147483647 w 713"/>
              <a:gd name="T25" fmla="*/ 2147483647 h 503"/>
              <a:gd name="T26" fmla="*/ 2147483647 w 713"/>
              <a:gd name="T27" fmla="*/ 2147483647 h 503"/>
              <a:gd name="T28" fmla="*/ 2147483647 w 713"/>
              <a:gd name="T29" fmla="*/ 2147483647 h 503"/>
              <a:gd name="T30" fmla="*/ 2147483647 w 713"/>
              <a:gd name="T31" fmla="*/ 2147483647 h 503"/>
              <a:gd name="T32" fmla="*/ 2147483647 w 713"/>
              <a:gd name="T33" fmla="*/ 2147483647 h 503"/>
              <a:gd name="T34" fmla="*/ 2147483647 w 713"/>
              <a:gd name="T35" fmla="*/ 2147483647 h 503"/>
              <a:gd name="T36" fmla="*/ 2147483647 w 713"/>
              <a:gd name="T37" fmla="*/ 2147483647 h 503"/>
              <a:gd name="T38" fmla="*/ 2147483647 w 713"/>
              <a:gd name="T39" fmla="*/ 2147483647 h 503"/>
              <a:gd name="T40" fmla="*/ 0 w 713"/>
              <a:gd name="T41" fmla="*/ 2147483647 h 503"/>
              <a:gd name="T42" fmla="*/ 2147483647 w 713"/>
              <a:gd name="T43" fmla="*/ 2147483647 h 503"/>
              <a:gd name="T44" fmla="*/ 2147483647 w 713"/>
              <a:gd name="T45" fmla="*/ 2147483647 h 503"/>
              <a:gd name="T46" fmla="*/ 2147483647 w 713"/>
              <a:gd name="T47" fmla="*/ 2147483647 h 503"/>
              <a:gd name="T48" fmla="*/ 2147483647 w 713"/>
              <a:gd name="T49" fmla="*/ 2147483647 h 503"/>
              <a:gd name="T50" fmla="*/ 2147483647 w 713"/>
              <a:gd name="T51" fmla="*/ 2147483647 h 503"/>
              <a:gd name="T52" fmla="*/ 2147483647 w 713"/>
              <a:gd name="T53" fmla="*/ 2147483647 h 503"/>
              <a:gd name="T54" fmla="*/ 2147483647 w 713"/>
              <a:gd name="T55" fmla="*/ 2147483647 h 503"/>
              <a:gd name="T56" fmla="*/ 2147483647 w 713"/>
              <a:gd name="T57" fmla="*/ 2147483647 h 503"/>
              <a:gd name="T58" fmla="*/ 2147483647 w 713"/>
              <a:gd name="T59" fmla="*/ 2147483647 h 503"/>
              <a:gd name="T60" fmla="*/ 2147483647 w 713"/>
              <a:gd name="T61" fmla="*/ 2147483647 h 503"/>
              <a:gd name="T62" fmla="*/ 2147483647 w 713"/>
              <a:gd name="T63" fmla="*/ 2147483647 h 503"/>
              <a:gd name="T64" fmla="*/ 2147483647 w 713"/>
              <a:gd name="T65" fmla="*/ 2147483647 h 503"/>
              <a:gd name="T66" fmla="*/ 2147483647 w 713"/>
              <a:gd name="T67" fmla="*/ 2147483647 h 503"/>
              <a:gd name="T68" fmla="*/ 2147483647 w 713"/>
              <a:gd name="T69" fmla="*/ 2147483647 h 503"/>
              <a:gd name="T70" fmla="*/ 2147483647 w 713"/>
              <a:gd name="T71" fmla="*/ 2147483647 h 503"/>
              <a:gd name="T72" fmla="*/ 2147483647 w 713"/>
              <a:gd name="T73" fmla="*/ 2147483647 h 503"/>
              <a:gd name="T74" fmla="*/ 2147483647 w 713"/>
              <a:gd name="T75" fmla="*/ 2147483647 h 503"/>
              <a:gd name="T76" fmla="*/ 2147483647 w 713"/>
              <a:gd name="T77" fmla="*/ 2147483647 h 503"/>
              <a:gd name="T78" fmla="*/ 2147483647 w 713"/>
              <a:gd name="T79" fmla="*/ 2147483647 h 503"/>
              <a:gd name="T80" fmla="*/ 2147483647 w 713"/>
              <a:gd name="T81" fmla="*/ 2147483647 h 503"/>
              <a:gd name="T82" fmla="*/ 2147483647 w 713"/>
              <a:gd name="T83" fmla="*/ 2147483647 h 503"/>
              <a:gd name="T84" fmla="*/ 2147483647 w 713"/>
              <a:gd name="T85" fmla="*/ 2147483647 h 503"/>
              <a:gd name="T86" fmla="*/ 2147483647 w 713"/>
              <a:gd name="T87" fmla="*/ 2147483647 h 503"/>
              <a:gd name="T88" fmla="*/ 2147483647 w 713"/>
              <a:gd name="T89" fmla="*/ 2147483647 h 503"/>
              <a:gd name="T90" fmla="*/ 2147483647 w 713"/>
              <a:gd name="T91" fmla="*/ 2147483647 h 503"/>
              <a:gd name="T92" fmla="*/ 2147483647 w 713"/>
              <a:gd name="T93" fmla="*/ 2147483647 h 503"/>
              <a:gd name="T94" fmla="*/ 2147483647 w 713"/>
              <a:gd name="T95" fmla="*/ 2147483647 h 503"/>
              <a:gd name="T96" fmla="*/ 2147483647 w 713"/>
              <a:gd name="T97" fmla="*/ 2147483647 h 503"/>
              <a:gd name="T98" fmla="*/ 2147483647 w 713"/>
              <a:gd name="T99" fmla="*/ 2147483647 h 503"/>
              <a:gd name="T100" fmla="*/ 2147483647 w 713"/>
              <a:gd name="T101" fmla="*/ 2147483647 h 503"/>
              <a:gd name="T102" fmla="*/ 2147483647 w 713"/>
              <a:gd name="T103" fmla="*/ 2147483647 h 503"/>
              <a:gd name="T104" fmla="*/ 2147483647 w 713"/>
              <a:gd name="T105" fmla="*/ 2147483647 h 503"/>
              <a:gd name="T106" fmla="*/ 2147483647 w 713"/>
              <a:gd name="T107" fmla="*/ 2147483647 h 503"/>
              <a:gd name="T108" fmla="*/ 2147483647 w 713"/>
              <a:gd name="T109" fmla="*/ 2147483647 h 503"/>
              <a:gd name="T110" fmla="*/ 2147483647 w 713"/>
              <a:gd name="T111" fmla="*/ 2147483647 h 503"/>
              <a:gd name="T112" fmla="*/ 2147483647 w 713"/>
              <a:gd name="T113" fmla="*/ 2147483647 h 503"/>
              <a:gd name="T114" fmla="*/ 2147483647 w 713"/>
              <a:gd name="T115" fmla="*/ 2147483647 h 503"/>
              <a:gd name="T116" fmla="*/ 2147483647 w 713"/>
              <a:gd name="T117" fmla="*/ 2147483647 h 503"/>
              <a:gd name="T118" fmla="*/ 2147483647 w 713"/>
              <a:gd name="T119" fmla="*/ 2147483647 h 503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713"/>
              <a:gd name="T181" fmla="*/ 0 h 503"/>
              <a:gd name="T182" fmla="*/ 713 w 713"/>
              <a:gd name="T183" fmla="*/ 503 h 503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713" h="503">
                <a:moveTo>
                  <a:pt x="650" y="446"/>
                </a:moveTo>
                <a:lnTo>
                  <a:pt x="648" y="450"/>
                </a:lnTo>
                <a:lnTo>
                  <a:pt x="652" y="469"/>
                </a:lnTo>
                <a:lnTo>
                  <a:pt x="650" y="503"/>
                </a:lnTo>
                <a:lnTo>
                  <a:pt x="612" y="494"/>
                </a:lnTo>
                <a:lnTo>
                  <a:pt x="610" y="494"/>
                </a:lnTo>
                <a:lnTo>
                  <a:pt x="597" y="492"/>
                </a:lnTo>
                <a:lnTo>
                  <a:pt x="595" y="492"/>
                </a:lnTo>
                <a:lnTo>
                  <a:pt x="587" y="490"/>
                </a:lnTo>
                <a:lnTo>
                  <a:pt x="585" y="490"/>
                </a:lnTo>
                <a:lnTo>
                  <a:pt x="577" y="488"/>
                </a:lnTo>
                <a:lnTo>
                  <a:pt x="551" y="484"/>
                </a:lnTo>
                <a:lnTo>
                  <a:pt x="549" y="482"/>
                </a:lnTo>
                <a:lnTo>
                  <a:pt x="526" y="480"/>
                </a:lnTo>
                <a:lnTo>
                  <a:pt x="478" y="469"/>
                </a:lnTo>
                <a:lnTo>
                  <a:pt x="459" y="465"/>
                </a:lnTo>
                <a:lnTo>
                  <a:pt x="444" y="471"/>
                </a:lnTo>
                <a:lnTo>
                  <a:pt x="434" y="467"/>
                </a:lnTo>
                <a:lnTo>
                  <a:pt x="415" y="467"/>
                </a:lnTo>
                <a:lnTo>
                  <a:pt x="405" y="463"/>
                </a:lnTo>
                <a:lnTo>
                  <a:pt x="392" y="471"/>
                </a:lnTo>
                <a:lnTo>
                  <a:pt x="373" y="469"/>
                </a:lnTo>
                <a:lnTo>
                  <a:pt x="369" y="469"/>
                </a:lnTo>
                <a:lnTo>
                  <a:pt x="363" y="469"/>
                </a:lnTo>
                <a:lnTo>
                  <a:pt x="361" y="471"/>
                </a:lnTo>
                <a:lnTo>
                  <a:pt x="340" y="475"/>
                </a:lnTo>
                <a:lnTo>
                  <a:pt x="312" y="475"/>
                </a:lnTo>
                <a:lnTo>
                  <a:pt x="298" y="467"/>
                </a:lnTo>
                <a:lnTo>
                  <a:pt x="294" y="467"/>
                </a:lnTo>
                <a:lnTo>
                  <a:pt x="277" y="471"/>
                </a:lnTo>
                <a:lnTo>
                  <a:pt x="271" y="473"/>
                </a:lnTo>
                <a:lnTo>
                  <a:pt x="243" y="471"/>
                </a:lnTo>
                <a:lnTo>
                  <a:pt x="243" y="463"/>
                </a:lnTo>
                <a:lnTo>
                  <a:pt x="224" y="454"/>
                </a:lnTo>
                <a:lnTo>
                  <a:pt x="222" y="452"/>
                </a:lnTo>
                <a:lnTo>
                  <a:pt x="220" y="450"/>
                </a:lnTo>
                <a:lnTo>
                  <a:pt x="218" y="448"/>
                </a:lnTo>
                <a:lnTo>
                  <a:pt x="197" y="448"/>
                </a:lnTo>
                <a:lnTo>
                  <a:pt x="191" y="446"/>
                </a:lnTo>
                <a:lnTo>
                  <a:pt x="178" y="450"/>
                </a:lnTo>
                <a:lnTo>
                  <a:pt x="162" y="454"/>
                </a:lnTo>
                <a:lnTo>
                  <a:pt x="151" y="454"/>
                </a:lnTo>
                <a:lnTo>
                  <a:pt x="145" y="456"/>
                </a:lnTo>
                <a:lnTo>
                  <a:pt x="128" y="450"/>
                </a:lnTo>
                <a:lnTo>
                  <a:pt x="101" y="429"/>
                </a:lnTo>
                <a:lnTo>
                  <a:pt x="103" y="421"/>
                </a:lnTo>
                <a:lnTo>
                  <a:pt x="103" y="419"/>
                </a:lnTo>
                <a:lnTo>
                  <a:pt x="105" y="404"/>
                </a:lnTo>
                <a:lnTo>
                  <a:pt x="107" y="389"/>
                </a:lnTo>
                <a:lnTo>
                  <a:pt x="95" y="362"/>
                </a:lnTo>
                <a:lnTo>
                  <a:pt x="78" y="354"/>
                </a:lnTo>
                <a:lnTo>
                  <a:pt x="74" y="354"/>
                </a:lnTo>
                <a:lnTo>
                  <a:pt x="61" y="354"/>
                </a:lnTo>
                <a:lnTo>
                  <a:pt x="59" y="337"/>
                </a:lnTo>
                <a:lnTo>
                  <a:pt x="57" y="335"/>
                </a:lnTo>
                <a:lnTo>
                  <a:pt x="40" y="333"/>
                </a:lnTo>
                <a:lnTo>
                  <a:pt x="36" y="327"/>
                </a:lnTo>
                <a:lnTo>
                  <a:pt x="19" y="329"/>
                </a:lnTo>
                <a:lnTo>
                  <a:pt x="11" y="322"/>
                </a:lnTo>
                <a:lnTo>
                  <a:pt x="9" y="316"/>
                </a:lnTo>
                <a:lnTo>
                  <a:pt x="4" y="320"/>
                </a:lnTo>
                <a:lnTo>
                  <a:pt x="0" y="320"/>
                </a:lnTo>
                <a:lnTo>
                  <a:pt x="15" y="272"/>
                </a:lnTo>
                <a:lnTo>
                  <a:pt x="13" y="297"/>
                </a:lnTo>
                <a:lnTo>
                  <a:pt x="19" y="293"/>
                </a:lnTo>
                <a:lnTo>
                  <a:pt x="23" y="293"/>
                </a:lnTo>
                <a:lnTo>
                  <a:pt x="23" y="276"/>
                </a:lnTo>
                <a:lnTo>
                  <a:pt x="36" y="270"/>
                </a:lnTo>
                <a:lnTo>
                  <a:pt x="36" y="266"/>
                </a:lnTo>
                <a:lnTo>
                  <a:pt x="23" y="266"/>
                </a:lnTo>
                <a:lnTo>
                  <a:pt x="15" y="259"/>
                </a:lnTo>
                <a:lnTo>
                  <a:pt x="19" y="253"/>
                </a:lnTo>
                <a:lnTo>
                  <a:pt x="19" y="243"/>
                </a:lnTo>
                <a:lnTo>
                  <a:pt x="17" y="236"/>
                </a:lnTo>
                <a:lnTo>
                  <a:pt x="21" y="243"/>
                </a:lnTo>
                <a:lnTo>
                  <a:pt x="44" y="241"/>
                </a:lnTo>
                <a:lnTo>
                  <a:pt x="44" y="236"/>
                </a:lnTo>
                <a:lnTo>
                  <a:pt x="32" y="230"/>
                </a:lnTo>
                <a:lnTo>
                  <a:pt x="23" y="222"/>
                </a:lnTo>
                <a:lnTo>
                  <a:pt x="19" y="232"/>
                </a:lnTo>
                <a:lnTo>
                  <a:pt x="15" y="232"/>
                </a:lnTo>
                <a:lnTo>
                  <a:pt x="23" y="199"/>
                </a:lnTo>
                <a:lnTo>
                  <a:pt x="21" y="184"/>
                </a:lnTo>
                <a:lnTo>
                  <a:pt x="17" y="176"/>
                </a:lnTo>
                <a:lnTo>
                  <a:pt x="19" y="153"/>
                </a:lnTo>
                <a:lnTo>
                  <a:pt x="17" y="119"/>
                </a:lnTo>
                <a:lnTo>
                  <a:pt x="17" y="117"/>
                </a:lnTo>
                <a:lnTo>
                  <a:pt x="6" y="100"/>
                </a:lnTo>
                <a:lnTo>
                  <a:pt x="4" y="83"/>
                </a:lnTo>
                <a:lnTo>
                  <a:pt x="9" y="79"/>
                </a:lnTo>
                <a:lnTo>
                  <a:pt x="6" y="65"/>
                </a:lnTo>
                <a:lnTo>
                  <a:pt x="19" y="42"/>
                </a:lnTo>
                <a:lnTo>
                  <a:pt x="15" y="33"/>
                </a:lnTo>
                <a:lnTo>
                  <a:pt x="21" y="35"/>
                </a:lnTo>
                <a:lnTo>
                  <a:pt x="74" y="79"/>
                </a:lnTo>
                <a:lnTo>
                  <a:pt x="122" y="96"/>
                </a:lnTo>
                <a:lnTo>
                  <a:pt x="153" y="107"/>
                </a:lnTo>
                <a:lnTo>
                  <a:pt x="166" y="117"/>
                </a:lnTo>
                <a:lnTo>
                  <a:pt x="170" y="119"/>
                </a:lnTo>
                <a:lnTo>
                  <a:pt x="174" y="111"/>
                </a:lnTo>
                <a:lnTo>
                  <a:pt x="183" y="113"/>
                </a:lnTo>
                <a:lnTo>
                  <a:pt x="176" y="117"/>
                </a:lnTo>
                <a:lnTo>
                  <a:pt x="178" y="123"/>
                </a:lnTo>
                <a:lnTo>
                  <a:pt x="180" y="123"/>
                </a:lnTo>
                <a:lnTo>
                  <a:pt x="183" y="146"/>
                </a:lnTo>
                <a:lnTo>
                  <a:pt x="170" y="159"/>
                </a:lnTo>
                <a:lnTo>
                  <a:pt x="170" y="163"/>
                </a:lnTo>
                <a:lnTo>
                  <a:pt x="189" y="151"/>
                </a:lnTo>
                <a:lnTo>
                  <a:pt x="195" y="151"/>
                </a:lnTo>
                <a:lnTo>
                  <a:pt x="193" y="167"/>
                </a:lnTo>
                <a:lnTo>
                  <a:pt x="191" y="167"/>
                </a:lnTo>
                <a:lnTo>
                  <a:pt x="185" y="197"/>
                </a:lnTo>
                <a:lnTo>
                  <a:pt x="187" y="197"/>
                </a:lnTo>
                <a:lnTo>
                  <a:pt x="187" y="209"/>
                </a:lnTo>
                <a:lnTo>
                  <a:pt x="191" y="215"/>
                </a:lnTo>
                <a:lnTo>
                  <a:pt x="178" y="220"/>
                </a:lnTo>
                <a:lnTo>
                  <a:pt x="176" y="215"/>
                </a:lnTo>
                <a:lnTo>
                  <a:pt x="178" y="224"/>
                </a:lnTo>
                <a:lnTo>
                  <a:pt x="187" y="224"/>
                </a:lnTo>
                <a:lnTo>
                  <a:pt x="197" y="218"/>
                </a:lnTo>
                <a:lnTo>
                  <a:pt x="193" y="209"/>
                </a:lnTo>
                <a:lnTo>
                  <a:pt x="201" y="165"/>
                </a:lnTo>
                <a:lnTo>
                  <a:pt x="218" y="144"/>
                </a:lnTo>
                <a:lnTo>
                  <a:pt x="222" y="144"/>
                </a:lnTo>
                <a:lnTo>
                  <a:pt x="227" y="138"/>
                </a:lnTo>
                <a:lnTo>
                  <a:pt x="218" y="121"/>
                </a:lnTo>
                <a:lnTo>
                  <a:pt x="218" y="109"/>
                </a:lnTo>
                <a:lnTo>
                  <a:pt x="212" y="121"/>
                </a:lnTo>
                <a:lnTo>
                  <a:pt x="214" y="130"/>
                </a:lnTo>
                <a:lnTo>
                  <a:pt x="210" y="119"/>
                </a:lnTo>
                <a:lnTo>
                  <a:pt x="206" y="117"/>
                </a:lnTo>
                <a:lnTo>
                  <a:pt x="206" y="100"/>
                </a:lnTo>
                <a:lnTo>
                  <a:pt x="218" y="102"/>
                </a:lnTo>
                <a:lnTo>
                  <a:pt x="220" y="98"/>
                </a:lnTo>
                <a:lnTo>
                  <a:pt x="212" y="88"/>
                </a:lnTo>
                <a:lnTo>
                  <a:pt x="206" y="81"/>
                </a:lnTo>
                <a:lnTo>
                  <a:pt x="195" y="98"/>
                </a:lnTo>
                <a:lnTo>
                  <a:pt x="197" y="125"/>
                </a:lnTo>
                <a:lnTo>
                  <a:pt x="201" y="127"/>
                </a:lnTo>
                <a:lnTo>
                  <a:pt x="201" y="121"/>
                </a:lnTo>
                <a:lnTo>
                  <a:pt x="214" y="134"/>
                </a:lnTo>
                <a:lnTo>
                  <a:pt x="210" y="151"/>
                </a:lnTo>
                <a:lnTo>
                  <a:pt x="201" y="136"/>
                </a:lnTo>
                <a:lnTo>
                  <a:pt x="191" y="127"/>
                </a:lnTo>
                <a:lnTo>
                  <a:pt x="193" y="111"/>
                </a:lnTo>
                <a:lnTo>
                  <a:pt x="185" y="100"/>
                </a:lnTo>
                <a:lnTo>
                  <a:pt x="197" y="77"/>
                </a:lnTo>
                <a:lnTo>
                  <a:pt x="206" y="50"/>
                </a:lnTo>
                <a:lnTo>
                  <a:pt x="216" y="75"/>
                </a:lnTo>
                <a:lnTo>
                  <a:pt x="222" y="50"/>
                </a:lnTo>
                <a:lnTo>
                  <a:pt x="224" y="37"/>
                </a:lnTo>
                <a:lnTo>
                  <a:pt x="214" y="35"/>
                </a:lnTo>
                <a:lnTo>
                  <a:pt x="212" y="50"/>
                </a:lnTo>
                <a:lnTo>
                  <a:pt x="206" y="18"/>
                </a:lnTo>
                <a:lnTo>
                  <a:pt x="210" y="0"/>
                </a:lnTo>
                <a:lnTo>
                  <a:pt x="375" y="42"/>
                </a:lnTo>
                <a:lnTo>
                  <a:pt x="553" y="79"/>
                </a:lnTo>
                <a:lnTo>
                  <a:pt x="612" y="90"/>
                </a:lnTo>
                <a:lnTo>
                  <a:pt x="679" y="104"/>
                </a:lnTo>
                <a:lnTo>
                  <a:pt x="713" y="111"/>
                </a:lnTo>
                <a:lnTo>
                  <a:pt x="713" y="117"/>
                </a:lnTo>
                <a:lnTo>
                  <a:pt x="713" y="121"/>
                </a:lnTo>
                <a:lnTo>
                  <a:pt x="709" y="130"/>
                </a:lnTo>
                <a:lnTo>
                  <a:pt x="696" y="205"/>
                </a:lnTo>
                <a:lnTo>
                  <a:pt x="692" y="224"/>
                </a:lnTo>
                <a:lnTo>
                  <a:pt x="688" y="232"/>
                </a:lnTo>
                <a:lnTo>
                  <a:pt x="688" y="239"/>
                </a:lnTo>
                <a:lnTo>
                  <a:pt x="688" y="241"/>
                </a:lnTo>
                <a:lnTo>
                  <a:pt x="688" y="243"/>
                </a:lnTo>
                <a:lnTo>
                  <a:pt x="681" y="272"/>
                </a:lnTo>
                <a:lnTo>
                  <a:pt x="679" y="289"/>
                </a:lnTo>
                <a:lnTo>
                  <a:pt x="673" y="320"/>
                </a:lnTo>
                <a:lnTo>
                  <a:pt x="671" y="337"/>
                </a:lnTo>
                <a:lnTo>
                  <a:pt x="667" y="354"/>
                </a:lnTo>
                <a:lnTo>
                  <a:pt x="658" y="402"/>
                </a:lnTo>
                <a:lnTo>
                  <a:pt x="656" y="408"/>
                </a:lnTo>
                <a:lnTo>
                  <a:pt x="654" y="429"/>
                </a:lnTo>
                <a:lnTo>
                  <a:pt x="652" y="436"/>
                </a:lnTo>
                <a:lnTo>
                  <a:pt x="650" y="446"/>
                </a:lnTo>
                <a:close/>
              </a:path>
            </a:pathLst>
          </a:custGeom>
          <a:solidFill>
            <a:srgbClr val="293E6B"/>
          </a:solidFill>
          <a:ln w="17463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69" name="Freeform 91"/>
          <p:cNvSpPr>
            <a:spLocks/>
          </p:cNvSpPr>
          <p:nvPr/>
        </p:nvSpPr>
        <p:spPr bwMode="auto">
          <a:xfrm>
            <a:off x="768350" y="1201738"/>
            <a:ext cx="53975" cy="53975"/>
          </a:xfrm>
          <a:custGeom>
            <a:avLst/>
            <a:gdLst>
              <a:gd name="T0" fmla="*/ 2147483647 w 34"/>
              <a:gd name="T1" fmla="*/ 0 h 34"/>
              <a:gd name="T2" fmla="*/ 2147483647 w 34"/>
              <a:gd name="T3" fmla="*/ 2147483647 h 34"/>
              <a:gd name="T4" fmla="*/ 2147483647 w 34"/>
              <a:gd name="T5" fmla="*/ 2147483647 h 34"/>
              <a:gd name="T6" fmla="*/ 2147483647 w 34"/>
              <a:gd name="T7" fmla="*/ 2147483647 h 34"/>
              <a:gd name="T8" fmla="*/ 2147483647 w 34"/>
              <a:gd name="T9" fmla="*/ 2147483647 h 34"/>
              <a:gd name="T10" fmla="*/ 2147483647 w 34"/>
              <a:gd name="T11" fmla="*/ 2147483647 h 34"/>
              <a:gd name="T12" fmla="*/ 2147483647 w 34"/>
              <a:gd name="T13" fmla="*/ 2147483647 h 34"/>
              <a:gd name="T14" fmla="*/ 0 w 34"/>
              <a:gd name="T15" fmla="*/ 2147483647 h 34"/>
              <a:gd name="T16" fmla="*/ 2147483647 w 34"/>
              <a:gd name="T17" fmla="*/ 0 h 3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4"/>
              <a:gd name="T28" fmla="*/ 0 h 34"/>
              <a:gd name="T29" fmla="*/ 34 w 34"/>
              <a:gd name="T30" fmla="*/ 34 h 3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4" h="34">
                <a:moveTo>
                  <a:pt x="5" y="0"/>
                </a:moveTo>
                <a:lnTo>
                  <a:pt x="11" y="17"/>
                </a:lnTo>
                <a:lnTo>
                  <a:pt x="13" y="17"/>
                </a:lnTo>
                <a:lnTo>
                  <a:pt x="17" y="4"/>
                </a:lnTo>
                <a:lnTo>
                  <a:pt x="34" y="11"/>
                </a:lnTo>
                <a:lnTo>
                  <a:pt x="26" y="34"/>
                </a:lnTo>
                <a:lnTo>
                  <a:pt x="11" y="34"/>
                </a:lnTo>
                <a:lnTo>
                  <a:pt x="0" y="23"/>
                </a:lnTo>
                <a:lnTo>
                  <a:pt x="5" y="0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70" name="Freeform 92"/>
          <p:cNvSpPr>
            <a:spLocks/>
          </p:cNvSpPr>
          <p:nvPr/>
        </p:nvSpPr>
        <p:spPr bwMode="auto">
          <a:xfrm>
            <a:off x="1368425" y="3930650"/>
            <a:ext cx="1117600" cy="1330325"/>
          </a:xfrm>
          <a:custGeom>
            <a:avLst/>
            <a:gdLst>
              <a:gd name="T0" fmla="*/ 2147483647 w 704"/>
              <a:gd name="T1" fmla="*/ 2147483647 h 838"/>
              <a:gd name="T2" fmla="*/ 2147483647 w 704"/>
              <a:gd name="T3" fmla="*/ 2147483647 h 838"/>
              <a:gd name="T4" fmla="*/ 2147483647 w 704"/>
              <a:gd name="T5" fmla="*/ 2147483647 h 838"/>
              <a:gd name="T6" fmla="*/ 2147483647 w 704"/>
              <a:gd name="T7" fmla="*/ 2147483647 h 838"/>
              <a:gd name="T8" fmla="*/ 2147483647 w 704"/>
              <a:gd name="T9" fmla="*/ 2147483647 h 838"/>
              <a:gd name="T10" fmla="*/ 2147483647 w 704"/>
              <a:gd name="T11" fmla="*/ 2147483647 h 838"/>
              <a:gd name="T12" fmla="*/ 2147483647 w 704"/>
              <a:gd name="T13" fmla="*/ 2147483647 h 838"/>
              <a:gd name="T14" fmla="*/ 2147483647 w 704"/>
              <a:gd name="T15" fmla="*/ 2147483647 h 838"/>
              <a:gd name="T16" fmla="*/ 2147483647 w 704"/>
              <a:gd name="T17" fmla="*/ 2147483647 h 838"/>
              <a:gd name="T18" fmla="*/ 2147483647 w 704"/>
              <a:gd name="T19" fmla="*/ 2147483647 h 838"/>
              <a:gd name="T20" fmla="*/ 2147483647 w 704"/>
              <a:gd name="T21" fmla="*/ 2147483647 h 838"/>
              <a:gd name="T22" fmla="*/ 2147483647 w 704"/>
              <a:gd name="T23" fmla="*/ 2147483647 h 838"/>
              <a:gd name="T24" fmla="*/ 2147483647 w 704"/>
              <a:gd name="T25" fmla="*/ 2147483647 h 838"/>
              <a:gd name="T26" fmla="*/ 2147483647 w 704"/>
              <a:gd name="T27" fmla="*/ 2147483647 h 838"/>
              <a:gd name="T28" fmla="*/ 2147483647 w 704"/>
              <a:gd name="T29" fmla="*/ 2147483647 h 838"/>
              <a:gd name="T30" fmla="*/ 2147483647 w 704"/>
              <a:gd name="T31" fmla="*/ 2147483647 h 838"/>
              <a:gd name="T32" fmla="*/ 2147483647 w 704"/>
              <a:gd name="T33" fmla="*/ 2147483647 h 838"/>
              <a:gd name="T34" fmla="*/ 2147483647 w 704"/>
              <a:gd name="T35" fmla="*/ 2147483647 h 838"/>
              <a:gd name="T36" fmla="*/ 2147483647 w 704"/>
              <a:gd name="T37" fmla="*/ 2147483647 h 838"/>
              <a:gd name="T38" fmla="*/ 2147483647 w 704"/>
              <a:gd name="T39" fmla="*/ 2147483647 h 838"/>
              <a:gd name="T40" fmla="*/ 2147483647 w 704"/>
              <a:gd name="T41" fmla="*/ 2147483647 h 838"/>
              <a:gd name="T42" fmla="*/ 2147483647 w 704"/>
              <a:gd name="T43" fmla="*/ 2147483647 h 838"/>
              <a:gd name="T44" fmla="*/ 2147483647 w 704"/>
              <a:gd name="T45" fmla="*/ 2147483647 h 838"/>
              <a:gd name="T46" fmla="*/ 2147483647 w 704"/>
              <a:gd name="T47" fmla="*/ 2147483647 h 838"/>
              <a:gd name="T48" fmla="*/ 2147483647 w 704"/>
              <a:gd name="T49" fmla="*/ 2147483647 h 838"/>
              <a:gd name="T50" fmla="*/ 2147483647 w 704"/>
              <a:gd name="T51" fmla="*/ 2147483647 h 838"/>
              <a:gd name="T52" fmla="*/ 2147483647 w 704"/>
              <a:gd name="T53" fmla="*/ 2147483647 h 838"/>
              <a:gd name="T54" fmla="*/ 2147483647 w 704"/>
              <a:gd name="T55" fmla="*/ 2147483647 h 838"/>
              <a:gd name="T56" fmla="*/ 2147483647 w 704"/>
              <a:gd name="T57" fmla="*/ 2147483647 h 838"/>
              <a:gd name="T58" fmla="*/ 2147483647 w 704"/>
              <a:gd name="T59" fmla="*/ 2147483647 h 838"/>
              <a:gd name="T60" fmla="*/ 2147483647 w 704"/>
              <a:gd name="T61" fmla="*/ 2147483647 h 838"/>
              <a:gd name="T62" fmla="*/ 2147483647 w 704"/>
              <a:gd name="T63" fmla="*/ 2147483647 h 838"/>
              <a:gd name="T64" fmla="*/ 2147483647 w 704"/>
              <a:gd name="T65" fmla="*/ 2147483647 h 838"/>
              <a:gd name="T66" fmla="*/ 2147483647 w 704"/>
              <a:gd name="T67" fmla="*/ 2147483647 h 838"/>
              <a:gd name="T68" fmla="*/ 2147483647 w 704"/>
              <a:gd name="T69" fmla="*/ 2147483647 h 838"/>
              <a:gd name="T70" fmla="*/ 2147483647 w 704"/>
              <a:gd name="T71" fmla="*/ 2147483647 h 838"/>
              <a:gd name="T72" fmla="*/ 2147483647 w 704"/>
              <a:gd name="T73" fmla="*/ 2147483647 h 838"/>
              <a:gd name="T74" fmla="*/ 2147483647 w 704"/>
              <a:gd name="T75" fmla="*/ 2147483647 h 838"/>
              <a:gd name="T76" fmla="*/ 2147483647 w 704"/>
              <a:gd name="T77" fmla="*/ 2147483647 h 838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704"/>
              <a:gd name="T118" fmla="*/ 0 h 838"/>
              <a:gd name="T119" fmla="*/ 704 w 704"/>
              <a:gd name="T120" fmla="*/ 838 h 838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704" h="838">
                <a:moveTo>
                  <a:pt x="0" y="582"/>
                </a:moveTo>
                <a:lnTo>
                  <a:pt x="12" y="565"/>
                </a:lnTo>
                <a:lnTo>
                  <a:pt x="35" y="563"/>
                </a:lnTo>
                <a:lnTo>
                  <a:pt x="44" y="530"/>
                </a:lnTo>
                <a:lnTo>
                  <a:pt x="35" y="526"/>
                </a:lnTo>
                <a:lnTo>
                  <a:pt x="25" y="515"/>
                </a:lnTo>
                <a:lnTo>
                  <a:pt x="29" y="477"/>
                </a:lnTo>
                <a:lnTo>
                  <a:pt x="40" y="471"/>
                </a:lnTo>
                <a:lnTo>
                  <a:pt x="60" y="438"/>
                </a:lnTo>
                <a:lnTo>
                  <a:pt x="67" y="402"/>
                </a:lnTo>
                <a:lnTo>
                  <a:pt x="71" y="398"/>
                </a:lnTo>
                <a:lnTo>
                  <a:pt x="77" y="387"/>
                </a:lnTo>
                <a:lnTo>
                  <a:pt x="96" y="379"/>
                </a:lnTo>
                <a:lnTo>
                  <a:pt x="109" y="368"/>
                </a:lnTo>
                <a:lnTo>
                  <a:pt x="113" y="362"/>
                </a:lnTo>
                <a:lnTo>
                  <a:pt x="90" y="339"/>
                </a:lnTo>
                <a:lnTo>
                  <a:pt x="90" y="331"/>
                </a:lnTo>
                <a:lnTo>
                  <a:pt x="84" y="299"/>
                </a:lnTo>
                <a:lnTo>
                  <a:pt x="73" y="278"/>
                </a:lnTo>
                <a:lnTo>
                  <a:pt x="75" y="259"/>
                </a:lnTo>
                <a:lnTo>
                  <a:pt x="86" y="228"/>
                </a:lnTo>
                <a:lnTo>
                  <a:pt x="86" y="159"/>
                </a:lnTo>
                <a:lnTo>
                  <a:pt x="90" y="142"/>
                </a:lnTo>
                <a:lnTo>
                  <a:pt x="86" y="111"/>
                </a:lnTo>
                <a:lnTo>
                  <a:pt x="115" y="109"/>
                </a:lnTo>
                <a:lnTo>
                  <a:pt x="138" y="130"/>
                </a:lnTo>
                <a:lnTo>
                  <a:pt x="161" y="111"/>
                </a:lnTo>
                <a:lnTo>
                  <a:pt x="176" y="23"/>
                </a:lnTo>
                <a:lnTo>
                  <a:pt x="180" y="0"/>
                </a:lnTo>
                <a:lnTo>
                  <a:pt x="213" y="6"/>
                </a:lnTo>
                <a:lnTo>
                  <a:pt x="249" y="12"/>
                </a:lnTo>
                <a:lnTo>
                  <a:pt x="299" y="18"/>
                </a:lnTo>
                <a:lnTo>
                  <a:pt x="304" y="18"/>
                </a:lnTo>
                <a:lnTo>
                  <a:pt x="316" y="23"/>
                </a:lnTo>
                <a:lnTo>
                  <a:pt x="337" y="27"/>
                </a:lnTo>
                <a:lnTo>
                  <a:pt x="421" y="37"/>
                </a:lnTo>
                <a:lnTo>
                  <a:pt x="448" y="39"/>
                </a:lnTo>
                <a:lnTo>
                  <a:pt x="457" y="41"/>
                </a:lnTo>
                <a:lnTo>
                  <a:pt x="473" y="44"/>
                </a:lnTo>
                <a:lnTo>
                  <a:pt x="498" y="48"/>
                </a:lnTo>
                <a:lnTo>
                  <a:pt x="526" y="50"/>
                </a:lnTo>
                <a:lnTo>
                  <a:pt x="553" y="54"/>
                </a:lnTo>
                <a:lnTo>
                  <a:pt x="555" y="54"/>
                </a:lnTo>
                <a:lnTo>
                  <a:pt x="605" y="60"/>
                </a:lnTo>
                <a:lnTo>
                  <a:pt x="645" y="65"/>
                </a:lnTo>
                <a:lnTo>
                  <a:pt x="658" y="67"/>
                </a:lnTo>
                <a:lnTo>
                  <a:pt x="704" y="73"/>
                </a:lnTo>
                <a:lnTo>
                  <a:pt x="702" y="106"/>
                </a:lnTo>
                <a:lnTo>
                  <a:pt x="698" y="140"/>
                </a:lnTo>
                <a:lnTo>
                  <a:pt x="691" y="207"/>
                </a:lnTo>
                <a:lnTo>
                  <a:pt x="683" y="270"/>
                </a:lnTo>
                <a:lnTo>
                  <a:pt x="683" y="276"/>
                </a:lnTo>
                <a:lnTo>
                  <a:pt x="674" y="347"/>
                </a:lnTo>
                <a:lnTo>
                  <a:pt x="672" y="373"/>
                </a:lnTo>
                <a:lnTo>
                  <a:pt x="670" y="373"/>
                </a:lnTo>
                <a:lnTo>
                  <a:pt x="668" y="400"/>
                </a:lnTo>
                <a:lnTo>
                  <a:pt x="666" y="427"/>
                </a:lnTo>
                <a:lnTo>
                  <a:pt x="660" y="479"/>
                </a:lnTo>
                <a:lnTo>
                  <a:pt x="658" y="509"/>
                </a:lnTo>
                <a:lnTo>
                  <a:pt x="658" y="513"/>
                </a:lnTo>
                <a:lnTo>
                  <a:pt x="649" y="584"/>
                </a:lnTo>
                <a:lnTo>
                  <a:pt x="649" y="593"/>
                </a:lnTo>
                <a:lnTo>
                  <a:pt x="645" y="614"/>
                </a:lnTo>
                <a:lnTo>
                  <a:pt x="643" y="643"/>
                </a:lnTo>
                <a:lnTo>
                  <a:pt x="643" y="647"/>
                </a:lnTo>
                <a:lnTo>
                  <a:pt x="639" y="681"/>
                </a:lnTo>
                <a:lnTo>
                  <a:pt x="637" y="691"/>
                </a:lnTo>
                <a:lnTo>
                  <a:pt x="624" y="808"/>
                </a:lnTo>
                <a:lnTo>
                  <a:pt x="624" y="813"/>
                </a:lnTo>
                <a:lnTo>
                  <a:pt x="620" y="838"/>
                </a:lnTo>
                <a:lnTo>
                  <a:pt x="463" y="821"/>
                </a:lnTo>
                <a:lnTo>
                  <a:pt x="394" y="811"/>
                </a:lnTo>
                <a:lnTo>
                  <a:pt x="364" y="796"/>
                </a:lnTo>
                <a:lnTo>
                  <a:pt x="360" y="796"/>
                </a:lnTo>
                <a:lnTo>
                  <a:pt x="348" y="788"/>
                </a:lnTo>
                <a:lnTo>
                  <a:pt x="345" y="788"/>
                </a:lnTo>
                <a:lnTo>
                  <a:pt x="153" y="681"/>
                </a:lnTo>
                <a:lnTo>
                  <a:pt x="12" y="603"/>
                </a:lnTo>
                <a:lnTo>
                  <a:pt x="0" y="582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71" name="Freeform 93"/>
          <p:cNvSpPr>
            <a:spLocks/>
          </p:cNvSpPr>
          <p:nvPr/>
        </p:nvSpPr>
        <p:spPr bwMode="auto">
          <a:xfrm>
            <a:off x="2352675" y="4037013"/>
            <a:ext cx="1144588" cy="1236662"/>
          </a:xfrm>
          <a:custGeom>
            <a:avLst/>
            <a:gdLst>
              <a:gd name="T0" fmla="*/ 2147483647 w 721"/>
              <a:gd name="T1" fmla="*/ 2147483647 h 779"/>
              <a:gd name="T2" fmla="*/ 2147483647 w 721"/>
              <a:gd name="T3" fmla="*/ 2147483647 h 779"/>
              <a:gd name="T4" fmla="*/ 2147483647 w 721"/>
              <a:gd name="T5" fmla="*/ 2147483647 h 779"/>
              <a:gd name="T6" fmla="*/ 2147483647 w 721"/>
              <a:gd name="T7" fmla="*/ 2147483647 h 779"/>
              <a:gd name="T8" fmla="*/ 2147483647 w 721"/>
              <a:gd name="T9" fmla="*/ 2147483647 h 779"/>
              <a:gd name="T10" fmla="*/ 2147483647 w 721"/>
              <a:gd name="T11" fmla="*/ 2147483647 h 779"/>
              <a:gd name="T12" fmla="*/ 2147483647 w 721"/>
              <a:gd name="T13" fmla="*/ 2147483647 h 779"/>
              <a:gd name="T14" fmla="*/ 2147483647 w 721"/>
              <a:gd name="T15" fmla="*/ 2147483647 h 779"/>
              <a:gd name="T16" fmla="*/ 2147483647 w 721"/>
              <a:gd name="T17" fmla="*/ 2147483647 h 779"/>
              <a:gd name="T18" fmla="*/ 2147483647 w 721"/>
              <a:gd name="T19" fmla="*/ 2147483647 h 779"/>
              <a:gd name="T20" fmla="*/ 2147483647 w 721"/>
              <a:gd name="T21" fmla="*/ 2147483647 h 779"/>
              <a:gd name="T22" fmla="*/ 2147483647 w 721"/>
              <a:gd name="T23" fmla="*/ 2147483647 h 779"/>
              <a:gd name="T24" fmla="*/ 2147483647 w 721"/>
              <a:gd name="T25" fmla="*/ 2147483647 h 779"/>
              <a:gd name="T26" fmla="*/ 2147483647 w 721"/>
              <a:gd name="T27" fmla="*/ 2147483647 h 779"/>
              <a:gd name="T28" fmla="*/ 2147483647 w 721"/>
              <a:gd name="T29" fmla="*/ 2147483647 h 779"/>
              <a:gd name="T30" fmla="*/ 2147483647 w 721"/>
              <a:gd name="T31" fmla="*/ 2147483647 h 779"/>
              <a:gd name="T32" fmla="*/ 2147483647 w 721"/>
              <a:gd name="T33" fmla="*/ 2147483647 h 779"/>
              <a:gd name="T34" fmla="*/ 2147483647 w 721"/>
              <a:gd name="T35" fmla="*/ 2147483647 h 779"/>
              <a:gd name="T36" fmla="*/ 2147483647 w 721"/>
              <a:gd name="T37" fmla="*/ 2147483647 h 779"/>
              <a:gd name="T38" fmla="*/ 2147483647 w 721"/>
              <a:gd name="T39" fmla="*/ 2147483647 h 779"/>
              <a:gd name="T40" fmla="*/ 2147483647 w 721"/>
              <a:gd name="T41" fmla="*/ 2147483647 h 779"/>
              <a:gd name="T42" fmla="*/ 2147483647 w 721"/>
              <a:gd name="T43" fmla="*/ 2147483647 h 779"/>
              <a:gd name="T44" fmla="*/ 2147483647 w 721"/>
              <a:gd name="T45" fmla="*/ 2147483647 h 779"/>
              <a:gd name="T46" fmla="*/ 2147483647 w 721"/>
              <a:gd name="T47" fmla="*/ 2147483647 h 779"/>
              <a:gd name="T48" fmla="*/ 2147483647 w 721"/>
              <a:gd name="T49" fmla="*/ 2147483647 h 779"/>
              <a:gd name="T50" fmla="*/ 2147483647 w 721"/>
              <a:gd name="T51" fmla="*/ 2147483647 h 779"/>
              <a:gd name="T52" fmla="*/ 2147483647 w 721"/>
              <a:gd name="T53" fmla="*/ 2147483647 h 779"/>
              <a:gd name="T54" fmla="*/ 2147483647 w 721"/>
              <a:gd name="T55" fmla="*/ 2147483647 h 779"/>
              <a:gd name="T56" fmla="*/ 2147483647 w 721"/>
              <a:gd name="T57" fmla="*/ 2147483647 h 779"/>
              <a:gd name="T58" fmla="*/ 2147483647 w 721"/>
              <a:gd name="T59" fmla="*/ 2147483647 h 779"/>
              <a:gd name="T60" fmla="*/ 2147483647 w 721"/>
              <a:gd name="T61" fmla="*/ 2147483647 h 779"/>
              <a:gd name="T62" fmla="*/ 2147483647 w 721"/>
              <a:gd name="T63" fmla="*/ 2147483647 h 779"/>
              <a:gd name="T64" fmla="*/ 2147483647 w 721"/>
              <a:gd name="T65" fmla="*/ 2147483647 h 779"/>
              <a:gd name="T66" fmla="*/ 2147483647 w 721"/>
              <a:gd name="T67" fmla="*/ 2147483647 h 779"/>
              <a:gd name="T68" fmla="*/ 2147483647 w 721"/>
              <a:gd name="T69" fmla="*/ 2147483647 h 779"/>
              <a:gd name="T70" fmla="*/ 2147483647 w 721"/>
              <a:gd name="T71" fmla="*/ 2147483647 h 779"/>
              <a:gd name="T72" fmla="*/ 2147483647 w 721"/>
              <a:gd name="T73" fmla="*/ 2147483647 h 779"/>
              <a:gd name="T74" fmla="*/ 2147483647 w 721"/>
              <a:gd name="T75" fmla="*/ 2147483647 h 779"/>
              <a:gd name="T76" fmla="*/ 2147483647 w 721"/>
              <a:gd name="T77" fmla="*/ 2147483647 h 779"/>
              <a:gd name="T78" fmla="*/ 2147483647 w 721"/>
              <a:gd name="T79" fmla="*/ 2147483647 h 779"/>
              <a:gd name="T80" fmla="*/ 2147483647 w 721"/>
              <a:gd name="T81" fmla="*/ 2147483647 h 779"/>
              <a:gd name="T82" fmla="*/ 2147483647 w 721"/>
              <a:gd name="T83" fmla="*/ 2147483647 h 779"/>
              <a:gd name="T84" fmla="*/ 2147483647 w 721"/>
              <a:gd name="T85" fmla="*/ 2147483647 h 779"/>
              <a:gd name="T86" fmla="*/ 2147483647 w 721"/>
              <a:gd name="T87" fmla="*/ 2147483647 h 779"/>
              <a:gd name="T88" fmla="*/ 2147483647 w 721"/>
              <a:gd name="T89" fmla="*/ 2147483647 h 779"/>
              <a:gd name="T90" fmla="*/ 2147483647 w 721"/>
              <a:gd name="T91" fmla="*/ 2147483647 h 779"/>
              <a:gd name="T92" fmla="*/ 2147483647 w 721"/>
              <a:gd name="T93" fmla="*/ 2147483647 h 779"/>
              <a:gd name="T94" fmla="*/ 2147483647 w 721"/>
              <a:gd name="T95" fmla="*/ 2147483647 h 779"/>
              <a:gd name="T96" fmla="*/ 2147483647 w 721"/>
              <a:gd name="T97" fmla="*/ 2147483647 h 779"/>
              <a:gd name="T98" fmla="*/ 2147483647 w 721"/>
              <a:gd name="T99" fmla="*/ 2147483647 h 779"/>
              <a:gd name="T100" fmla="*/ 2147483647 w 721"/>
              <a:gd name="T101" fmla="*/ 2147483647 h 779"/>
              <a:gd name="T102" fmla="*/ 2147483647 w 721"/>
              <a:gd name="T103" fmla="*/ 2147483647 h 779"/>
              <a:gd name="T104" fmla="*/ 2147483647 w 721"/>
              <a:gd name="T105" fmla="*/ 2147483647 h 779"/>
              <a:gd name="T106" fmla="*/ 2147483647 w 721"/>
              <a:gd name="T107" fmla="*/ 2147483647 h 779"/>
              <a:gd name="T108" fmla="*/ 2147483647 w 721"/>
              <a:gd name="T109" fmla="*/ 2147483647 h 779"/>
              <a:gd name="T110" fmla="*/ 2147483647 w 721"/>
              <a:gd name="T111" fmla="*/ 2147483647 h 779"/>
              <a:gd name="T112" fmla="*/ 2147483647 w 721"/>
              <a:gd name="T113" fmla="*/ 2147483647 h 779"/>
              <a:gd name="T114" fmla="*/ 0 w 721"/>
              <a:gd name="T115" fmla="*/ 2147483647 h 77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721"/>
              <a:gd name="T175" fmla="*/ 0 h 779"/>
              <a:gd name="T176" fmla="*/ 721 w 721"/>
              <a:gd name="T177" fmla="*/ 779 h 77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721" h="779">
                <a:moveTo>
                  <a:pt x="21" y="773"/>
                </a:moveTo>
                <a:lnTo>
                  <a:pt x="96" y="779"/>
                </a:lnTo>
                <a:lnTo>
                  <a:pt x="101" y="721"/>
                </a:lnTo>
                <a:lnTo>
                  <a:pt x="205" y="729"/>
                </a:lnTo>
                <a:lnTo>
                  <a:pt x="291" y="737"/>
                </a:lnTo>
                <a:lnTo>
                  <a:pt x="277" y="721"/>
                </a:lnTo>
                <a:lnTo>
                  <a:pt x="283" y="718"/>
                </a:lnTo>
                <a:lnTo>
                  <a:pt x="281" y="710"/>
                </a:lnTo>
                <a:lnTo>
                  <a:pt x="283" y="708"/>
                </a:lnTo>
                <a:lnTo>
                  <a:pt x="310" y="710"/>
                </a:lnTo>
                <a:lnTo>
                  <a:pt x="325" y="710"/>
                </a:lnTo>
                <a:lnTo>
                  <a:pt x="337" y="712"/>
                </a:lnTo>
                <a:lnTo>
                  <a:pt x="352" y="712"/>
                </a:lnTo>
                <a:lnTo>
                  <a:pt x="421" y="718"/>
                </a:lnTo>
                <a:lnTo>
                  <a:pt x="453" y="721"/>
                </a:lnTo>
                <a:lnTo>
                  <a:pt x="472" y="721"/>
                </a:lnTo>
                <a:lnTo>
                  <a:pt x="480" y="723"/>
                </a:lnTo>
                <a:lnTo>
                  <a:pt x="534" y="725"/>
                </a:lnTo>
                <a:lnTo>
                  <a:pt x="547" y="727"/>
                </a:lnTo>
                <a:lnTo>
                  <a:pt x="572" y="729"/>
                </a:lnTo>
                <a:lnTo>
                  <a:pt x="576" y="729"/>
                </a:lnTo>
                <a:lnTo>
                  <a:pt x="604" y="729"/>
                </a:lnTo>
                <a:lnTo>
                  <a:pt x="606" y="729"/>
                </a:lnTo>
                <a:lnTo>
                  <a:pt x="618" y="731"/>
                </a:lnTo>
                <a:lnTo>
                  <a:pt x="648" y="733"/>
                </a:lnTo>
                <a:lnTo>
                  <a:pt x="652" y="733"/>
                </a:lnTo>
                <a:lnTo>
                  <a:pt x="673" y="733"/>
                </a:lnTo>
                <a:lnTo>
                  <a:pt x="681" y="733"/>
                </a:lnTo>
                <a:lnTo>
                  <a:pt x="681" y="723"/>
                </a:lnTo>
                <a:lnTo>
                  <a:pt x="683" y="700"/>
                </a:lnTo>
                <a:lnTo>
                  <a:pt x="685" y="668"/>
                </a:lnTo>
                <a:lnTo>
                  <a:pt x="685" y="664"/>
                </a:lnTo>
                <a:lnTo>
                  <a:pt x="685" y="647"/>
                </a:lnTo>
                <a:lnTo>
                  <a:pt x="685" y="622"/>
                </a:lnTo>
                <a:lnTo>
                  <a:pt x="687" y="603"/>
                </a:lnTo>
                <a:lnTo>
                  <a:pt x="687" y="580"/>
                </a:lnTo>
                <a:lnTo>
                  <a:pt x="692" y="547"/>
                </a:lnTo>
                <a:lnTo>
                  <a:pt x="692" y="545"/>
                </a:lnTo>
                <a:lnTo>
                  <a:pt x="692" y="530"/>
                </a:lnTo>
                <a:lnTo>
                  <a:pt x="692" y="524"/>
                </a:lnTo>
                <a:lnTo>
                  <a:pt x="692" y="519"/>
                </a:lnTo>
                <a:lnTo>
                  <a:pt x="692" y="507"/>
                </a:lnTo>
                <a:lnTo>
                  <a:pt x="694" y="503"/>
                </a:lnTo>
                <a:lnTo>
                  <a:pt x="694" y="486"/>
                </a:lnTo>
                <a:lnTo>
                  <a:pt x="696" y="461"/>
                </a:lnTo>
                <a:lnTo>
                  <a:pt x="698" y="427"/>
                </a:lnTo>
                <a:lnTo>
                  <a:pt x="698" y="421"/>
                </a:lnTo>
                <a:lnTo>
                  <a:pt x="698" y="419"/>
                </a:lnTo>
                <a:lnTo>
                  <a:pt x="700" y="404"/>
                </a:lnTo>
                <a:lnTo>
                  <a:pt x="700" y="392"/>
                </a:lnTo>
                <a:lnTo>
                  <a:pt x="700" y="360"/>
                </a:lnTo>
                <a:lnTo>
                  <a:pt x="702" y="343"/>
                </a:lnTo>
                <a:lnTo>
                  <a:pt x="702" y="341"/>
                </a:lnTo>
                <a:lnTo>
                  <a:pt x="702" y="331"/>
                </a:lnTo>
                <a:lnTo>
                  <a:pt x="702" y="324"/>
                </a:lnTo>
                <a:lnTo>
                  <a:pt x="704" y="308"/>
                </a:lnTo>
                <a:lnTo>
                  <a:pt x="704" y="299"/>
                </a:lnTo>
                <a:lnTo>
                  <a:pt x="704" y="287"/>
                </a:lnTo>
                <a:lnTo>
                  <a:pt x="704" y="278"/>
                </a:lnTo>
                <a:lnTo>
                  <a:pt x="706" y="241"/>
                </a:lnTo>
                <a:lnTo>
                  <a:pt x="706" y="239"/>
                </a:lnTo>
                <a:lnTo>
                  <a:pt x="708" y="224"/>
                </a:lnTo>
                <a:lnTo>
                  <a:pt x="708" y="220"/>
                </a:lnTo>
                <a:lnTo>
                  <a:pt x="708" y="180"/>
                </a:lnTo>
                <a:lnTo>
                  <a:pt x="713" y="119"/>
                </a:lnTo>
                <a:lnTo>
                  <a:pt x="717" y="119"/>
                </a:lnTo>
                <a:lnTo>
                  <a:pt x="717" y="90"/>
                </a:lnTo>
                <a:lnTo>
                  <a:pt x="721" y="69"/>
                </a:lnTo>
                <a:lnTo>
                  <a:pt x="721" y="52"/>
                </a:lnTo>
                <a:lnTo>
                  <a:pt x="710" y="52"/>
                </a:lnTo>
                <a:lnTo>
                  <a:pt x="687" y="50"/>
                </a:lnTo>
                <a:lnTo>
                  <a:pt x="681" y="50"/>
                </a:lnTo>
                <a:lnTo>
                  <a:pt x="614" y="48"/>
                </a:lnTo>
                <a:lnTo>
                  <a:pt x="576" y="44"/>
                </a:lnTo>
                <a:lnTo>
                  <a:pt x="518" y="42"/>
                </a:lnTo>
                <a:lnTo>
                  <a:pt x="492" y="37"/>
                </a:lnTo>
                <a:lnTo>
                  <a:pt x="486" y="37"/>
                </a:lnTo>
                <a:lnTo>
                  <a:pt x="434" y="33"/>
                </a:lnTo>
                <a:lnTo>
                  <a:pt x="432" y="33"/>
                </a:lnTo>
                <a:lnTo>
                  <a:pt x="417" y="31"/>
                </a:lnTo>
                <a:lnTo>
                  <a:pt x="404" y="31"/>
                </a:lnTo>
                <a:lnTo>
                  <a:pt x="354" y="27"/>
                </a:lnTo>
                <a:lnTo>
                  <a:pt x="256" y="19"/>
                </a:lnTo>
                <a:lnTo>
                  <a:pt x="254" y="19"/>
                </a:lnTo>
                <a:lnTo>
                  <a:pt x="249" y="19"/>
                </a:lnTo>
                <a:lnTo>
                  <a:pt x="247" y="19"/>
                </a:lnTo>
                <a:lnTo>
                  <a:pt x="180" y="10"/>
                </a:lnTo>
                <a:lnTo>
                  <a:pt x="155" y="8"/>
                </a:lnTo>
                <a:lnTo>
                  <a:pt x="124" y="4"/>
                </a:lnTo>
                <a:lnTo>
                  <a:pt x="117" y="4"/>
                </a:lnTo>
                <a:lnTo>
                  <a:pt x="84" y="0"/>
                </a:lnTo>
                <a:lnTo>
                  <a:pt x="82" y="35"/>
                </a:lnTo>
                <a:lnTo>
                  <a:pt x="78" y="69"/>
                </a:lnTo>
                <a:lnTo>
                  <a:pt x="71" y="138"/>
                </a:lnTo>
                <a:lnTo>
                  <a:pt x="63" y="199"/>
                </a:lnTo>
                <a:lnTo>
                  <a:pt x="63" y="205"/>
                </a:lnTo>
                <a:lnTo>
                  <a:pt x="54" y="278"/>
                </a:lnTo>
                <a:lnTo>
                  <a:pt x="52" y="301"/>
                </a:lnTo>
                <a:lnTo>
                  <a:pt x="50" y="304"/>
                </a:lnTo>
                <a:lnTo>
                  <a:pt x="48" y="331"/>
                </a:lnTo>
                <a:lnTo>
                  <a:pt x="46" y="358"/>
                </a:lnTo>
                <a:lnTo>
                  <a:pt x="40" y="408"/>
                </a:lnTo>
                <a:lnTo>
                  <a:pt x="38" y="440"/>
                </a:lnTo>
                <a:lnTo>
                  <a:pt x="38" y="442"/>
                </a:lnTo>
                <a:lnTo>
                  <a:pt x="29" y="515"/>
                </a:lnTo>
                <a:lnTo>
                  <a:pt x="29" y="524"/>
                </a:lnTo>
                <a:lnTo>
                  <a:pt x="25" y="545"/>
                </a:lnTo>
                <a:lnTo>
                  <a:pt x="23" y="574"/>
                </a:lnTo>
                <a:lnTo>
                  <a:pt x="23" y="578"/>
                </a:lnTo>
                <a:lnTo>
                  <a:pt x="19" y="612"/>
                </a:lnTo>
                <a:lnTo>
                  <a:pt x="17" y="622"/>
                </a:lnTo>
                <a:lnTo>
                  <a:pt x="4" y="741"/>
                </a:lnTo>
                <a:lnTo>
                  <a:pt x="4" y="744"/>
                </a:lnTo>
                <a:lnTo>
                  <a:pt x="0" y="771"/>
                </a:lnTo>
                <a:lnTo>
                  <a:pt x="21" y="773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72" name="Freeform 94"/>
          <p:cNvSpPr>
            <a:spLocks/>
          </p:cNvSpPr>
          <p:nvPr/>
        </p:nvSpPr>
        <p:spPr bwMode="auto">
          <a:xfrm>
            <a:off x="2352675" y="4037013"/>
            <a:ext cx="1144588" cy="1236662"/>
          </a:xfrm>
          <a:custGeom>
            <a:avLst/>
            <a:gdLst>
              <a:gd name="T0" fmla="*/ 2147483647 w 721"/>
              <a:gd name="T1" fmla="*/ 2147483647 h 779"/>
              <a:gd name="T2" fmla="*/ 2147483647 w 721"/>
              <a:gd name="T3" fmla="*/ 2147483647 h 779"/>
              <a:gd name="T4" fmla="*/ 2147483647 w 721"/>
              <a:gd name="T5" fmla="*/ 2147483647 h 779"/>
              <a:gd name="T6" fmla="*/ 2147483647 w 721"/>
              <a:gd name="T7" fmla="*/ 2147483647 h 779"/>
              <a:gd name="T8" fmla="*/ 2147483647 w 721"/>
              <a:gd name="T9" fmla="*/ 2147483647 h 779"/>
              <a:gd name="T10" fmla="*/ 2147483647 w 721"/>
              <a:gd name="T11" fmla="*/ 2147483647 h 779"/>
              <a:gd name="T12" fmla="*/ 2147483647 w 721"/>
              <a:gd name="T13" fmla="*/ 2147483647 h 779"/>
              <a:gd name="T14" fmla="*/ 2147483647 w 721"/>
              <a:gd name="T15" fmla="*/ 2147483647 h 779"/>
              <a:gd name="T16" fmla="*/ 2147483647 w 721"/>
              <a:gd name="T17" fmla="*/ 2147483647 h 779"/>
              <a:gd name="T18" fmla="*/ 2147483647 w 721"/>
              <a:gd name="T19" fmla="*/ 2147483647 h 779"/>
              <a:gd name="T20" fmla="*/ 2147483647 w 721"/>
              <a:gd name="T21" fmla="*/ 2147483647 h 779"/>
              <a:gd name="T22" fmla="*/ 2147483647 w 721"/>
              <a:gd name="T23" fmla="*/ 2147483647 h 779"/>
              <a:gd name="T24" fmla="*/ 2147483647 w 721"/>
              <a:gd name="T25" fmla="*/ 2147483647 h 779"/>
              <a:gd name="T26" fmla="*/ 2147483647 w 721"/>
              <a:gd name="T27" fmla="*/ 2147483647 h 779"/>
              <a:gd name="T28" fmla="*/ 2147483647 w 721"/>
              <a:gd name="T29" fmla="*/ 2147483647 h 779"/>
              <a:gd name="T30" fmla="*/ 2147483647 w 721"/>
              <a:gd name="T31" fmla="*/ 2147483647 h 779"/>
              <a:gd name="T32" fmla="*/ 2147483647 w 721"/>
              <a:gd name="T33" fmla="*/ 2147483647 h 779"/>
              <a:gd name="T34" fmla="*/ 2147483647 w 721"/>
              <a:gd name="T35" fmla="*/ 2147483647 h 779"/>
              <a:gd name="T36" fmla="*/ 2147483647 w 721"/>
              <a:gd name="T37" fmla="*/ 2147483647 h 779"/>
              <a:gd name="T38" fmla="*/ 2147483647 w 721"/>
              <a:gd name="T39" fmla="*/ 2147483647 h 779"/>
              <a:gd name="T40" fmla="*/ 2147483647 w 721"/>
              <a:gd name="T41" fmla="*/ 2147483647 h 779"/>
              <a:gd name="T42" fmla="*/ 2147483647 w 721"/>
              <a:gd name="T43" fmla="*/ 2147483647 h 779"/>
              <a:gd name="T44" fmla="*/ 2147483647 w 721"/>
              <a:gd name="T45" fmla="*/ 2147483647 h 779"/>
              <a:gd name="T46" fmla="*/ 2147483647 w 721"/>
              <a:gd name="T47" fmla="*/ 2147483647 h 779"/>
              <a:gd name="T48" fmla="*/ 2147483647 w 721"/>
              <a:gd name="T49" fmla="*/ 2147483647 h 779"/>
              <a:gd name="T50" fmla="*/ 2147483647 w 721"/>
              <a:gd name="T51" fmla="*/ 2147483647 h 779"/>
              <a:gd name="T52" fmla="*/ 2147483647 w 721"/>
              <a:gd name="T53" fmla="*/ 2147483647 h 779"/>
              <a:gd name="T54" fmla="*/ 2147483647 w 721"/>
              <a:gd name="T55" fmla="*/ 2147483647 h 779"/>
              <a:gd name="T56" fmla="*/ 2147483647 w 721"/>
              <a:gd name="T57" fmla="*/ 2147483647 h 779"/>
              <a:gd name="T58" fmla="*/ 2147483647 w 721"/>
              <a:gd name="T59" fmla="*/ 2147483647 h 779"/>
              <a:gd name="T60" fmla="*/ 2147483647 w 721"/>
              <a:gd name="T61" fmla="*/ 2147483647 h 779"/>
              <a:gd name="T62" fmla="*/ 2147483647 w 721"/>
              <a:gd name="T63" fmla="*/ 2147483647 h 779"/>
              <a:gd name="T64" fmla="*/ 2147483647 w 721"/>
              <a:gd name="T65" fmla="*/ 2147483647 h 779"/>
              <a:gd name="T66" fmla="*/ 2147483647 w 721"/>
              <a:gd name="T67" fmla="*/ 2147483647 h 779"/>
              <a:gd name="T68" fmla="*/ 2147483647 w 721"/>
              <a:gd name="T69" fmla="*/ 2147483647 h 779"/>
              <a:gd name="T70" fmla="*/ 2147483647 w 721"/>
              <a:gd name="T71" fmla="*/ 2147483647 h 779"/>
              <a:gd name="T72" fmla="*/ 2147483647 w 721"/>
              <a:gd name="T73" fmla="*/ 2147483647 h 779"/>
              <a:gd name="T74" fmla="*/ 2147483647 w 721"/>
              <a:gd name="T75" fmla="*/ 2147483647 h 779"/>
              <a:gd name="T76" fmla="*/ 2147483647 w 721"/>
              <a:gd name="T77" fmla="*/ 2147483647 h 779"/>
              <a:gd name="T78" fmla="*/ 2147483647 w 721"/>
              <a:gd name="T79" fmla="*/ 2147483647 h 779"/>
              <a:gd name="T80" fmla="*/ 2147483647 w 721"/>
              <a:gd name="T81" fmla="*/ 2147483647 h 779"/>
              <a:gd name="T82" fmla="*/ 2147483647 w 721"/>
              <a:gd name="T83" fmla="*/ 2147483647 h 779"/>
              <a:gd name="T84" fmla="*/ 2147483647 w 721"/>
              <a:gd name="T85" fmla="*/ 2147483647 h 779"/>
              <a:gd name="T86" fmla="*/ 2147483647 w 721"/>
              <a:gd name="T87" fmla="*/ 2147483647 h 779"/>
              <a:gd name="T88" fmla="*/ 2147483647 w 721"/>
              <a:gd name="T89" fmla="*/ 2147483647 h 779"/>
              <a:gd name="T90" fmla="*/ 2147483647 w 721"/>
              <a:gd name="T91" fmla="*/ 2147483647 h 779"/>
              <a:gd name="T92" fmla="*/ 2147483647 w 721"/>
              <a:gd name="T93" fmla="*/ 2147483647 h 779"/>
              <a:gd name="T94" fmla="*/ 2147483647 w 721"/>
              <a:gd name="T95" fmla="*/ 2147483647 h 779"/>
              <a:gd name="T96" fmla="*/ 2147483647 w 721"/>
              <a:gd name="T97" fmla="*/ 2147483647 h 779"/>
              <a:gd name="T98" fmla="*/ 2147483647 w 721"/>
              <a:gd name="T99" fmla="*/ 2147483647 h 779"/>
              <a:gd name="T100" fmla="*/ 2147483647 w 721"/>
              <a:gd name="T101" fmla="*/ 2147483647 h 779"/>
              <a:gd name="T102" fmla="*/ 2147483647 w 721"/>
              <a:gd name="T103" fmla="*/ 2147483647 h 779"/>
              <a:gd name="T104" fmla="*/ 2147483647 w 721"/>
              <a:gd name="T105" fmla="*/ 2147483647 h 779"/>
              <a:gd name="T106" fmla="*/ 2147483647 w 721"/>
              <a:gd name="T107" fmla="*/ 2147483647 h 779"/>
              <a:gd name="T108" fmla="*/ 2147483647 w 721"/>
              <a:gd name="T109" fmla="*/ 2147483647 h 779"/>
              <a:gd name="T110" fmla="*/ 2147483647 w 721"/>
              <a:gd name="T111" fmla="*/ 2147483647 h 779"/>
              <a:gd name="T112" fmla="*/ 2147483647 w 721"/>
              <a:gd name="T113" fmla="*/ 2147483647 h 779"/>
              <a:gd name="T114" fmla="*/ 0 w 721"/>
              <a:gd name="T115" fmla="*/ 2147483647 h 77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721"/>
              <a:gd name="T175" fmla="*/ 0 h 779"/>
              <a:gd name="T176" fmla="*/ 721 w 721"/>
              <a:gd name="T177" fmla="*/ 779 h 77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721" h="779">
                <a:moveTo>
                  <a:pt x="21" y="773"/>
                </a:moveTo>
                <a:lnTo>
                  <a:pt x="96" y="779"/>
                </a:lnTo>
                <a:lnTo>
                  <a:pt x="101" y="721"/>
                </a:lnTo>
                <a:lnTo>
                  <a:pt x="205" y="729"/>
                </a:lnTo>
                <a:lnTo>
                  <a:pt x="291" y="737"/>
                </a:lnTo>
                <a:lnTo>
                  <a:pt x="277" y="721"/>
                </a:lnTo>
                <a:lnTo>
                  <a:pt x="283" y="718"/>
                </a:lnTo>
                <a:lnTo>
                  <a:pt x="281" y="710"/>
                </a:lnTo>
                <a:lnTo>
                  <a:pt x="283" y="708"/>
                </a:lnTo>
                <a:lnTo>
                  <a:pt x="310" y="710"/>
                </a:lnTo>
                <a:lnTo>
                  <a:pt x="325" y="710"/>
                </a:lnTo>
                <a:lnTo>
                  <a:pt x="337" y="712"/>
                </a:lnTo>
                <a:lnTo>
                  <a:pt x="352" y="712"/>
                </a:lnTo>
                <a:lnTo>
                  <a:pt x="421" y="718"/>
                </a:lnTo>
                <a:lnTo>
                  <a:pt x="453" y="721"/>
                </a:lnTo>
                <a:lnTo>
                  <a:pt x="472" y="721"/>
                </a:lnTo>
                <a:lnTo>
                  <a:pt x="480" y="723"/>
                </a:lnTo>
                <a:lnTo>
                  <a:pt x="534" y="725"/>
                </a:lnTo>
                <a:lnTo>
                  <a:pt x="547" y="727"/>
                </a:lnTo>
                <a:lnTo>
                  <a:pt x="572" y="729"/>
                </a:lnTo>
                <a:lnTo>
                  <a:pt x="576" y="729"/>
                </a:lnTo>
                <a:lnTo>
                  <a:pt x="604" y="729"/>
                </a:lnTo>
                <a:lnTo>
                  <a:pt x="606" y="729"/>
                </a:lnTo>
                <a:lnTo>
                  <a:pt x="618" y="731"/>
                </a:lnTo>
                <a:lnTo>
                  <a:pt x="648" y="733"/>
                </a:lnTo>
                <a:lnTo>
                  <a:pt x="652" y="733"/>
                </a:lnTo>
                <a:lnTo>
                  <a:pt x="673" y="733"/>
                </a:lnTo>
                <a:lnTo>
                  <a:pt x="681" y="733"/>
                </a:lnTo>
                <a:lnTo>
                  <a:pt x="681" y="723"/>
                </a:lnTo>
                <a:lnTo>
                  <a:pt x="683" y="700"/>
                </a:lnTo>
                <a:lnTo>
                  <a:pt x="685" y="668"/>
                </a:lnTo>
                <a:lnTo>
                  <a:pt x="685" y="664"/>
                </a:lnTo>
                <a:lnTo>
                  <a:pt x="685" y="647"/>
                </a:lnTo>
                <a:lnTo>
                  <a:pt x="685" y="622"/>
                </a:lnTo>
                <a:lnTo>
                  <a:pt x="687" y="603"/>
                </a:lnTo>
                <a:lnTo>
                  <a:pt x="687" y="580"/>
                </a:lnTo>
                <a:lnTo>
                  <a:pt x="692" y="547"/>
                </a:lnTo>
                <a:lnTo>
                  <a:pt x="692" y="545"/>
                </a:lnTo>
                <a:lnTo>
                  <a:pt x="692" y="530"/>
                </a:lnTo>
                <a:lnTo>
                  <a:pt x="692" y="524"/>
                </a:lnTo>
                <a:lnTo>
                  <a:pt x="692" y="519"/>
                </a:lnTo>
                <a:lnTo>
                  <a:pt x="692" y="507"/>
                </a:lnTo>
                <a:lnTo>
                  <a:pt x="694" y="503"/>
                </a:lnTo>
                <a:lnTo>
                  <a:pt x="694" y="486"/>
                </a:lnTo>
                <a:lnTo>
                  <a:pt x="696" y="461"/>
                </a:lnTo>
                <a:lnTo>
                  <a:pt x="698" y="427"/>
                </a:lnTo>
                <a:lnTo>
                  <a:pt x="698" y="421"/>
                </a:lnTo>
                <a:lnTo>
                  <a:pt x="698" y="419"/>
                </a:lnTo>
                <a:lnTo>
                  <a:pt x="700" y="404"/>
                </a:lnTo>
                <a:lnTo>
                  <a:pt x="700" y="392"/>
                </a:lnTo>
                <a:lnTo>
                  <a:pt x="700" y="360"/>
                </a:lnTo>
                <a:lnTo>
                  <a:pt x="702" y="343"/>
                </a:lnTo>
                <a:lnTo>
                  <a:pt x="702" y="341"/>
                </a:lnTo>
                <a:lnTo>
                  <a:pt x="702" y="331"/>
                </a:lnTo>
                <a:lnTo>
                  <a:pt x="702" y="324"/>
                </a:lnTo>
                <a:lnTo>
                  <a:pt x="704" y="308"/>
                </a:lnTo>
                <a:lnTo>
                  <a:pt x="704" y="299"/>
                </a:lnTo>
                <a:lnTo>
                  <a:pt x="704" y="287"/>
                </a:lnTo>
                <a:lnTo>
                  <a:pt x="704" y="278"/>
                </a:lnTo>
                <a:lnTo>
                  <a:pt x="706" y="241"/>
                </a:lnTo>
                <a:lnTo>
                  <a:pt x="706" y="239"/>
                </a:lnTo>
                <a:lnTo>
                  <a:pt x="708" y="224"/>
                </a:lnTo>
                <a:lnTo>
                  <a:pt x="708" y="220"/>
                </a:lnTo>
                <a:lnTo>
                  <a:pt x="708" y="180"/>
                </a:lnTo>
                <a:lnTo>
                  <a:pt x="713" y="119"/>
                </a:lnTo>
                <a:lnTo>
                  <a:pt x="717" y="119"/>
                </a:lnTo>
                <a:lnTo>
                  <a:pt x="717" y="90"/>
                </a:lnTo>
                <a:lnTo>
                  <a:pt x="721" y="69"/>
                </a:lnTo>
                <a:lnTo>
                  <a:pt x="721" y="52"/>
                </a:lnTo>
                <a:lnTo>
                  <a:pt x="710" y="52"/>
                </a:lnTo>
                <a:lnTo>
                  <a:pt x="687" y="50"/>
                </a:lnTo>
                <a:lnTo>
                  <a:pt x="681" y="50"/>
                </a:lnTo>
                <a:lnTo>
                  <a:pt x="614" y="48"/>
                </a:lnTo>
                <a:lnTo>
                  <a:pt x="576" y="44"/>
                </a:lnTo>
                <a:lnTo>
                  <a:pt x="518" y="42"/>
                </a:lnTo>
                <a:lnTo>
                  <a:pt x="492" y="37"/>
                </a:lnTo>
                <a:lnTo>
                  <a:pt x="486" y="37"/>
                </a:lnTo>
                <a:lnTo>
                  <a:pt x="434" y="33"/>
                </a:lnTo>
                <a:lnTo>
                  <a:pt x="432" y="33"/>
                </a:lnTo>
                <a:lnTo>
                  <a:pt x="417" y="31"/>
                </a:lnTo>
                <a:lnTo>
                  <a:pt x="404" y="31"/>
                </a:lnTo>
                <a:lnTo>
                  <a:pt x="354" y="27"/>
                </a:lnTo>
                <a:lnTo>
                  <a:pt x="256" y="19"/>
                </a:lnTo>
                <a:lnTo>
                  <a:pt x="254" y="19"/>
                </a:lnTo>
                <a:lnTo>
                  <a:pt x="249" y="19"/>
                </a:lnTo>
                <a:lnTo>
                  <a:pt x="247" y="19"/>
                </a:lnTo>
                <a:lnTo>
                  <a:pt x="180" y="10"/>
                </a:lnTo>
                <a:lnTo>
                  <a:pt x="155" y="8"/>
                </a:lnTo>
                <a:lnTo>
                  <a:pt x="124" y="4"/>
                </a:lnTo>
                <a:lnTo>
                  <a:pt x="117" y="4"/>
                </a:lnTo>
                <a:lnTo>
                  <a:pt x="84" y="0"/>
                </a:lnTo>
                <a:lnTo>
                  <a:pt x="82" y="35"/>
                </a:lnTo>
                <a:lnTo>
                  <a:pt x="78" y="69"/>
                </a:lnTo>
                <a:lnTo>
                  <a:pt x="71" y="138"/>
                </a:lnTo>
                <a:lnTo>
                  <a:pt x="63" y="199"/>
                </a:lnTo>
                <a:lnTo>
                  <a:pt x="63" y="205"/>
                </a:lnTo>
                <a:lnTo>
                  <a:pt x="54" y="278"/>
                </a:lnTo>
                <a:lnTo>
                  <a:pt x="52" y="301"/>
                </a:lnTo>
                <a:lnTo>
                  <a:pt x="50" y="304"/>
                </a:lnTo>
                <a:lnTo>
                  <a:pt x="48" y="331"/>
                </a:lnTo>
                <a:lnTo>
                  <a:pt x="46" y="358"/>
                </a:lnTo>
                <a:lnTo>
                  <a:pt x="40" y="408"/>
                </a:lnTo>
                <a:lnTo>
                  <a:pt x="38" y="440"/>
                </a:lnTo>
                <a:lnTo>
                  <a:pt x="38" y="442"/>
                </a:lnTo>
                <a:lnTo>
                  <a:pt x="29" y="515"/>
                </a:lnTo>
                <a:lnTo>
                  <a:pt x="29" y="524"/>
                </a:lnTo>
                <a:lnTo>
                  <a:pt x="25" y="545"/>
                </a:lnTo>
                <a:lnTo>
                  <a:pt x="23" y="574"/>
                </a:lnTo>
                <a:lnTo>
                  <a:pt x="23" y="578"/>
                </a:lnTo>
                <a:lnTo>
                  <a:pt x="19" y="612"/>
                </a:lnTo>
                <a:lnTo>
                  <a:pt x="17" y="622"/>
                </a:lnTo>
                <a:lnTo>
                  <a:pt x="4" y="741"/>
                </a:lnTo>
                <a:lnTo>
                  <a:pt x="4" y="744"/>
                </a:lnTo>
                <a:lnTo>
                  <a:pt x="0" y="771"/>
                </a:lnTo>
                <a:lnTo>
                  <a:pt x="21" y="773"/>
                </a:lnTo>
                <a:close/>
              </a:path>
            </a:pathLst>
          </a:custGeom>
          <a:noFill/>
          <a:ln w="1746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74" name="Rectangle 97"/>
          <p:cNvSpPr>
            <a:spLocks noChangeArrowheads="1"/>
          </p:cNvSpPr>
          <p:nvPr/>
        </p:nvSpPr>
        <p:spPr bwMode="auto">
          <a:xfrm>
            <a:off x="2771775" y="2473325"/>
            <a:ext cx="294953" cy="179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buNone/>
            </a:pPr>
            <a:r>
              <a:rPr lang="en-US" sz="1400" b="1" dirty="0">
                <a:solidFill>
                  <a:srgbClr val="FFFFFF"/>
                </a:solidFill>
                <a:latin typeface="Arial" charset="0"/>
              </a:rPr>
              <a:t>WY</a:t>
            </a:r>
            <a:endParaRPr lang="en-US" dirty="0">
              <a:latin typeface="Arial" charset="0"/>
            </a:endParaRPr>
          </a:p>
        </p:txBody>
      </p:sp>
      <p:sp>
        <p:nvSpPr>
          <p:cNvPr id="8277" name="Rectangle 101"/>
          <p:cNvSpPr>
            <a:spLocks noChangeArrowheads="1"/>
          </p:cNvSpPr>
          <p:nvPr/>
        </p:nvSpPr>
        <p:spPr bwMode="auto">
          <a:xfrm>
            <a:off x="3144838" y="4149725"/>
            <a:ext cx="282129" cy="179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buNone/>
            </a:pPr>
            <a:r>
              <a:rPr lang="en-US" sz="1400" b="1" dirty="0">
                <a:solidFill>
                  <a:srgbClr val="FFFFFF"/>
                </a:solidFill>
                <a:latin typeface="Arial" charset="0"/>
              </a:rPr>
              <a:t>NM</a:t>
            </a:r>
            <a:endParaRPr lang="en-US" dirty="0">
              <a:latin typeface="Arial" charset="0"/>
            </a:endParaRPr>
          </a:p>
        </p:txBody>
      </p:sp>
      <p:sp>
        <p:nvSpPr>
          <p:cNvPr id="8280" name="Rectangle 112"/>
          <p:cNvSpPr>
            <a:spLocks noChangeArrowheads="1"/>
          </p:cNvSpPr>
          <p:nvPr/>
        </p:nvSpPr>
        <p:spPr bwMode="auto">
          <a:xfrm>
            <a:off x="4572000" y="5562600"/>
            <a:ext cx="4794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FFFFFF"/>
                </a:solidFill>
                <a:latin typeface="Arial" charset="0"/>
              </a:rPr>
              <a:t>TXER</a:t>
            </a:r>
            <a:endParaRPr lang="en-US">
              <a:latin typeface="Arial" charset="0"/>
            </a:endParaRPr>
          </a:p>
        </p:txBody>
      </p:sp>
      <p:sp>
        <p:nvSpPr>
          <p:cNvPr id="8281" name="Rectangle 116"/>
          <p:cNvSpPr>
            <a:spLocks noChangeArrowheads="1"/>
          </p:cNvSpPr>
          <p:nvPr/>
        </p:nvSpPr>
        <p:spPr bwMode="auto">
          <a:xfrm>
            <a:off x="6705600" y="5105400"/>
            <a:ext cx="398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FFFFFF"/>
                </a:solidFill>
                <a:latin typeface="Arial" charset="0"/>
              </a:rPr>
              <a:t>GAC</a:t>
            </a:r>
            <a:endParaRPr lang="en-US">
              <a:latin typeface="Arial" charset="0"/>
            </a:endParaRPr>
          </a:p>
        </p:txBody>
      </p:sp>
      <p:sp>
        <p:nvSpPr>
          <p:cNvPr id="8282" name="Rectangle 117"/>
          <p:cNvSpPr>
            <a:spLocks noChangeArrowheads="1"/>
          </p:cNvSpPr>
          <p:nvPr/>
        </p:nvSpPr>
        <p:spPr bwMode="auto">
          <a:xfrm>
            <a:off x="3595688" y="4691063"/>
            <a:ext cx="47466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FFFFFF"/>
                </a:solidFill>
                <a:latin typeface="Arial" charset="0"/>
              </a:rPr>
              <a:t>TXEC</a:t>
            </a:r>
            <a:endParaRPr lang="en-US">
              <a:latin typeface="Arial" charset="0"/>
            </a:endParaRPr>
          </a:p>
        </p:txBody>
      </p:sp>
      <p:sp>
        <p:nvSpPr>
          <p:cNvPr id="8283" name="Rectangle 127"/>
          <p:cNvSpPr>
            <a:spLocks noChangeArrowheads="1"/>
          </p:cNvSpPr>
          <p:nvPr/>
        </p:nvSpPr>
        <p:spPr bwMode="auto">
          <a:xfrm>
            <a:off x="5105400" y="4419600"/>
            <a:ext cx="5556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FFFFFF"/>
                </a:solidFill>
                <a:latin typeface="Arial" charset="0"/>
              </a:rPr>
              <a:t>ARWR</a:t>
            </a:r>
            <a:endParaRPr lang="en-US">
              <a:latin typeface="Arial" charset="0"/>
            </a:endParaRPr>
          </a:p>
        </p:txBody>
      </p:sp>
      <p:sp>
        <p:nvSpPr>
          <p:cNvPr id="8285" name="Rectangle 117"/>
          <p:cNvSpPr>
            <a:spLocks noChangeArrowheads="1"/>
          </p:cNvSpPr>
          <p:nvPr/>
        </p:nvSpPr>
        <p:spPr bwMode="auto">
          <a:xfrm>
            <a:off x="228600" y="3124200"/>
            <a:ext cx="5191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FFFFFF"/>
                </a:solidFill>
                <a:latin typeface="Arial" charset="0"/>
              </a:rPr>
              <a:t>CACR</a:t>
            </a:r>
            <a:endParaRPr lang="en-US">
              <a:latin typeface="Arial" charset="0"/>
            </a:endParaRPr>
          </a:p>
        </p:txBody>
      </p:sp>
      <p:sp>
        <p:nvSpPr>
          <p:cNvPr id="8286" name="Rectangle 117"/>
          <p:cNvSpPr>
            <a:spLocks noChangeArrowheads="1"/>
          </p:cNvSpPr>
          <p:nvPr/>
        </p:nvSpPr>
        <p:spPr bwMode="auto">
          <a:xfrm>
            <a:off x="1066800" y="1676400"/>
            <a:ext cx="4492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FFFFFF"/>
                </a:solidFill>
                <a:latin typeface="Arial" charset="0"/>
              </a:rPr>
              <a:t>WAW</a:t>
            </a:r>
            <a:endParaRPr lang="en-US">
              <a:latin typeface="Arial" charset="0"/>
            </a:endParaRPr>
          </a:p>
        </p:txBody>
      </p:sp>
      <p:sp>
        <p:nvSpPr>
          <p:cNvPr id="8287" name="Rectangle 117"/>
          <p:cNvSpPr>
            <a:spLocks noChangeArrowheads="1"/>
          </p:cNvSpPr>
          <p:nvPr/>
        </p:nvSpPr>
        <p:spPr bwMode="auto">
          <a:xfrm>
            <a:off x="4038600" y="1905000"/>
            <a:ext cx="398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FFFFFF"/>
                </a:solidFill>
                <a:latin typeface="Arial" charset="0"/>
              </a:rPr>
              <a:t>NDG</a:t>
            </a:r>
            <a:endParaRPr lang="en-US">
              <a:latin typeface="Arial" charset="0"/>
            </a:endParaRPr>
          </a:p>
        </p:txBody>
      </p:sp>
      <p:sp>
        <p:nvSpPr>
          <p:cNvPr id="8288" name="Rectangle 117"/>
          <p:cNvSpPr>
            <a:spLocks noChangeArrowheads="1"/>
          </p:cNvSpPr>
          <p:nvPr/>
        </p:nvSpPr>
        <p:spPr bwMode="auto">
          <a:xfrm>
            <a:off x="4800600" y="2895600"/>
            <a:ext cx="3190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FFFFFF"/>
                </a:solidFill>
                <a:latin typeface="Arial" charset="0"/>
              </a:rPr>
              <a:t>IAG</a:t>
            </a:r>
            <a:endParaRPr lang="en-US">
              <a:latin typeface="Arial" charset="0"/>
            </a:endParaRPr>
          </a:p>
        </p:txBody>
      </p:sp>
      <p:sp>
        <p:nvSpPr>
          <p:cNvPr id="8289" name="Rectangle 117"/>
          <p:cNvSpPr>
            <a:spLocks noChangeArrowheads="1"/>
          </p:cNvSpPr>
          <p:nvPr/>
        </p:nvSpPr>
        <p:spPr bwMode="auto">
          <a:xfrm>
            <a:off x="3886200" y="3200400"/>
            <a:ext cx="3889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FFFFFF"/>
                </a:solidFill>
                <a:latin typeface="Arial" charset="0"/>
              </a:rPr>
              <a:t>NEG</a:t>
            </a:r>
            <a:endParaRPr lang="en-US">
              <a:latin typeface="Arial" charset="0"/>
            </a:endParaRPr>
          </a:p>
        </p:txBody>
      </p:sp>
      <p:sp>
        <p:nvSpPr>
          <p:cNvPr id="8290" name="Rectangle 117"/>
          <p:cNvSpPr>
            <a:spLocks noChangeArrowheads="1"/>
          </p:cNvSpPr>
          <p:nvPr/>
        </p:nvSpPr>
        <p:spPr bwMode="auto">
          <a:xfrm>
            <a:off x="3733800" y="3505200"/>
            <a:ext cx="5508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FFFFFF"/>
                </a:solidFill>
                <a:latin typeface="Arial" charset="0"/>
              </a:rPr>
              <a:t>KSNW</a:t>
            </a:r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16743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98438"/>
            <a:ext cx="8763000" cy="641350"/>
          </a:xfrm>
        </p:spPr>
        <p:txBody>
          <a:bodyPr>
            <a:spAutoFit/>
          </a:bodyPr>
          <a:lstStyle/>
          <a:p>
            <a:pPr eaLnBrk="1" hangingPunct="1"/>
            <a:r>
              <a:rPr lang="en-US" sz="3600" b="1">
                <a:solidFill>
                  <a:srgbClr val="5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ＭＳ Ｐゴシック" charset="0"/>
              </a:rPr>
              <a:t>Scenarios Analyzed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931336"/>
            <a:ext cx="9144000" cy="76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500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5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latin typeface="Times New Roman" charset="0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69336" y="1032940"/>
            <a:ext cx="88392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33400" indent="-5334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400" dirty="0"/>
              <a:t>Base – Maintains government payments and crop insurance program in which the farm is typically enrolled through </a:t>
            </a:r>
            <a:r>
              <a:rPr lang="en-US" sz="2400" dirty="0" smtClean="0"/>
              <a:t>2017</a:t>
            </a:r>
            <a:endParaRPr lang="en-US" sz="2400" dirty="0"/>
          </a:p>
          <a:p>
            <a:pPr marL="533400" indent="-5334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400" dirty="0"/>
              <a:t>90% Revenue Coverage – Assumes 90% Whole Farm Revenue Coverage replaces government payments and crop insurance for 2010-2017 projection </a:t>
            </a:r>
            <a:r>
              <a:rPr lang="en-US" sz="2400" dirty="0" smtClean="0"/>
              <a:t>period</a:t>
            </a:r>
            <a:endParaRPr lang="en-US" sz="2400" dirty="0"/>
          </a:p>
          <a:p>
            <a:pPr marL="533400" indent="-5334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400" dirty="0"/>
              <a:t>95% Revenue Coverage – Assumes 95% Whole Farm Revenue Coverage replaces government payments and crop insurance for 2010-2017 projection </a:t>
            </a:r>
            <a:r>
              <a:rPr lang="en-US" sz="2400" dirty="0" smtClean="0"/>
              <a:t>period</a:t>
            </a:r>
            <a:endParaRPr lang="en-US" sz="2400" dirty="0"/>
          </a:p>
          <a:p>
            <a:pPr marL="533400" indent="-5334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400" dirty="0"/>
              <a:t>98% Revenue Coverage – Assumes </a:t>
            </a:r>
            <a:r>
              <a:rPr lang="en-US" sz="2400" dirty="0" smtClean="0"/>
              <a:t>98% </a:t>
            </a:r>
            <a:r>
              <a:rPr lang="en-US" sz="2400" dirty="0"/>
              <a:t>Whole Farm Revenue Coverage replaces government payments and crop insurance for 2010-2017 projection period</a:t>
            </a:r>
          </a:p>
          <a:p>
            <a:pPr marL="533400" indent="-5334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endParaRPr lang="en-US" sz="2400" dirty="0"/>
          </a:p>
          <a:p>
            <a:pPr marL="533400" indent="-5334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152400" y="6180955"/>
            <a:ext cx="8848521" cy="551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dirty="0">
                <a:solidFill>
                  <a:schemeClr val="accent2"/>
                </a:solidFill>
              </a:rPr>
              <a:t>Calculated “fair premium” based on average payout over 2010-2017 projection period for each coverage level</a:t>
            </a:r>
          </a:p>
          <a:p>
            <a:pPr>
              <a:buNone/>
            </a:pPr>
            <a:endParaRPr lang="en-US" sz="1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32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9879995"/>
              </p:ext>
            </p:extLst>
          </p:nvPr>
        </p:nvGraphicFramePr>
        <p:xfrm>
          <a:off x="-228600" y="1600200"/>
          <a:ext cx="9394825" cy="525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7" name="Chart" r:id="rId4" imgW="8984761" imgH="5028784" progId="Excel.Chart.8">
                  <p:embed/>
                </p:oleObj>
              </mc:Choice>
              <mc:Fallback>
                <p:oleObj name="Chart" r:id="rId4" imgW="8984761" imgH="5028784" progId="Excel.Char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28600" y="1600200"/>
                        <a:ext cx="9394825" cy="525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 bwMode="auto">
          <a:xfrm>
            <a:off x="0" y="1727200"/>
            <a:ext cx="9144000" cy="497840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  <a:buClr>
                <a:schemeClr val="accent2"/>
              </a:buClr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09550" y="76200"/>
            <a:ext cx="8686800" cy="1447800"/>
          </a:xfrm>
        </p:spPr>
        <p:txBody>
          <a:bodyPr/>
          <a:lstStyle/>
          <a:p>
            <a:pPr eaLnBrk="1" hangingPunct="1"/>
            <a:r>
              <a:rPr lang="en-US" sz="2400" b="1">
                <a:solidFill>
                  <a:srgbClr val="5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ＭＳ Ｐゴシック" charset="0"/>
              </a:rPr>
              <a:t>Comparison of Average Net Cash Farm Income Resulting from Enrollment in 3 Alternative Coverage Levels of Whole Farm Revenue Program, 2010-2017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1676400"/>
            <a:ext cx="9144000" cy="76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500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5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54667" y="2607733"/>
            <a:ext cx="6858000" cy="3375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4000" dirty="0">
                <a:solidFill>
                  <a:srgbClr val="FFFF00"/>
                </a:solidFill>
              </a:rPr>
              <a:t>Eight of ten farms prefer the Base scenario over all alternative levels of Whole Farm Revenue Program coverage</a:t>
            </a:r>
          </a:p>
          <a:p>
            <a:pPr algn="ctr">
              <a:buNone/>
            </a:pP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543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9688"/>
            <a:ext cx="7772400" cy="1143001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ＭＳ Ｐゴシック" charset="0"/>
              </a:rPr>
              <a:t>Issues to Consider</a:t>
            </a:r>
            <a:endParaRPr lang="en-US" sz="4000" b="1" dirty="0">
              <a:solidFill>
                <a:srgbClr val="5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ahoma" charset="0"/>
              <a:ea typeface="ＭＳ Ｐゴシック" charset="0"/>
            </a:endParaRPr>
          </a:p>
        </p:txBody>
      </p:sp>
      <p:sp>
        <p:nvSpPr>
          <p:cNvPr id="20482" name="Rectangle 3"/>
          <p:cNvSpPr>
            <a:spLocks noChangeArrowheads="1"/>
          </p:cNvSpPr>
          <p:nvPr/>
        </p:nvSpPr>
        <p:spPr bwMode="auto">
          <a:xfrm>
            <a:off x="317500" y="1208088"/>
            <a:ext cx="8537575" cy="560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endParaRPr lang="en-US" sz="2800" dirty="0"/>
          </a:p>
        </p:txBody>
      </p: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0" y="1181100"/>
            <a:ext cx="9144000" cy="76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500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5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en-US" dirty="0">
              <a:latin typeface="Times New Roman" charset="0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317500" y="1576388"/>
            <a:ext cx="8537575" cy="398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None/>
              <a:defRPr/>
            </a:pPr>
            <a:endParaRPr lang="en-US" sz="3200" dirty="0"/>
          </a:p>
          <a:p>
            <a:pPr marL="342900" indent="-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US" sz="3000" dirty="0"/>
          </a:p>
        </p:txBody>
      </p:sp>
      <p:sp>
        <p:nvSpPr>
          <p:cNvPr id="20486" name="TextBox 11"/>
          <p:cNvSpPr txBox="1">
            <a:spLocks noChangeArrowheads="1"/>
          </p:cNvSpPr>
          <p:nvPr/>
        </p:nvSpPr>
        <p:spPr bwMode="auto">
          <a:xfrm>
            <a:off x="373063" y="1611313"/>
            <a:ext cx="32496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dirty="0">
                <a:solidFill>
                  <a:srgbClr val="FFFFFF"/>
                </a:solidFill>
              </a:rPr>
              <a:t>Urban gardens/poultry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21735" y="1456268"/>
            <a:ext cx="8483599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3200" dirty="0" smtClean="0"/>
              <a:t>As most things.. Devil is in the details</a:t>
            </a:r>
          </a:p>
          <a:p>
            <a:pPr marL="914400" lvl="1" indent="-457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Lucida Grande"/>
              <a:buChar char="−"/>
            </a:pPr>
            <a:r>
              <a:rPr lang="en-US" sz="3000" dirty="0"/>
              <a:t>Base</a:t>
            </a:r>
          </a:p>
          <a:p>
            <a:pPr marL="1371600" lvl="2" indent="-457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charset="2"/>
              <a:buChar char="ü"/>
            </a:pPr>
            <a:r>
              <a:rPr lang="en-US" sz="3000" dirty="0"/>
              <a:t>What Sources of Revenue to Include?</a:t>
            </a:r>
          </a:p>
          <a:p>
            <a:pPr marL="1371600" lvl="2" indent="-457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charset="2"/>
              <a:buChar char="ü"/>
            </a:pPr>
            <a:r>
              <a:rPr lang="en-US" sz="3000" dirty="0"/>
              <a:t>How Many Years?</a:t>
            </a:r>
          </a:p>
          <a:p>
            <a:pPr marL="1371600" lvl="2" indent="-457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charset="2"/>
              <a:buChar char="ü"/>
            </a:pPr>
            <a:r>
              <a:rPr lang="en-US" sz="3000" dirty="0"/>
              <a:t>Farm yields, but what price?</a:t>
            </a:r>
          </a:p>
          <a:p>
            <a:pPr marL="914400" lvl="1" indent="-457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Lucida Grande"/>
              <a:buChar char="−"/>
            </a:pPr>
            <a:r>
              <a:rPr lang="en-US" sz="3000" dirty="0"/>
              <a:t>Trigger</a:t>
            </a:r>
          </a:p>
          <a:p>
            <a:pPr marL="1371600" lvl="2" indent="-457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charset="2"/>
              <a:buChar char="ü"/>
            </a:pPr>
            <a:r>
              <a:rPr lang="en-US" sz="3000" dirty="0"/>
              <a:t>What to Include and Exclude?</a:t>
            </a:r>
          </a:p>
          <a:p>
            <a:pPr marL="1371600" lvl="2" indent="-457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charset="2"/>
              <a:buChar char="ü"/>
            </a:pPr>
            <a:r>
              <a:rPr lang="en-US" sz="3000" dirty="0"/>
              <a:t>Interaction With Crop Insurance?</a:t>
            </a:r>
          </a:p>
          <a:p>
            <a:pPr marL="1371600" lvl="2" indent="-457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charset="2"/>
              <a:buChar char="ü"/>
            </a:pPr>
            <a:r>
              <a:rPr lang="en-US" sz="3000" dirty="0"/>
              <a:t>Farm yields, but…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Font typeface="Arial"/>
              <a:buChar char="•"/>
            </a:pPr>
            <a:endParaRPr lang="en-US" sz="3200" dirty="0" smtClean="0"/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41751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9688"/>
            <a:ext cx="7772400" cy="1143001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ＭＳ Ｐゴシック" charset="0"/>
              </a:rPr>
              <a:t>Issues to Consider (Cont.)</a:t>
            </a:r>
            <a:endParaRPr lang="en-US" sz="4000" b="1" dirty="0">
              <a:solidFill>
                <a:srgbClr val="5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ahoma" charset="0"/>
              <a:ea typeface="ＭＳ Ｐゴシック" charset="0"/>
            </a:endParaRPr>
          </a:p>
        </p:txBody>
      </p:sp>
      <p:sp>
        <p:nvSpPr>
          <p:cNvPr id="20482" name="Rectangle 3"/>
          <p:cNvSpPr>
            <a:spLocks noChangeArrowheads="1"/>
          </p:cNvSpPr>
          <p:nvPr/>
        </p:nvSpPr>
        <p:spPr bwMode="auto">
          <a:xfrm>
            <a:off x="317500" y="1208088"/>
            <a:ext cx="8537575" cy="560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endParaRPr lang="en-US" sz="2800" dirty="0"/>
          </a:p>
        </p:txBody>
      </p: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0" y="1181100"/>
            <a:ext cx="9144000" cy="76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500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5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en-US" dirty="0">
              <a:latin typeface="Times New Roman" charset="0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317500" y="1576388"/>
            <a:ext cx="8537575" cy="398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None/>
              <a:defRPr/>
            </a:pPr>
            <a:endParaRPr lang="en-US" sz="3200" dirty="0"/>
          </a:p>
          <a:p>
            <a:pPr marL="342900" indent="-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US" sz="3000" dirty="0"/>
          </a:p>
        </p:txBody>
      </p:sp>
      <p:sp>
        <p:nvSpPr>
          <p:cNvPr id="20486" name="TextBox 11"/>
          <p:cNvSpPr txBox="1">
            <a:spLocks noChangeArrowheads="1"/>
          </p:cNvSpPr>
          <p:nvPr/>
        </p:nvSpPr>
        <p:spPr bwMode="auto">
          <a:xfrm>
            <a:off x="373063" y="1611313"/>
            <a:ext cx="32496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dirty="0">
                <a:solidFill>
                  <a:srgbClr val="FFFFFF"/>
                </a:solidFill>
              </a:rPr>
              <a:t>Urban gardens/poultry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21735" y="1456268"/>
            <a:ext cx="8822265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3200" dirty="0" smtClean="0"/>
              <a:t>Strengths: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Font typeface="Lucida Grande"/>
              <a:buChar char="−"/>
            </a:pPr>
            <a:r>
              <a:rPr lang="en-US" sz="3200" dirty="0" smtClean="0"/>
              <a:t>Could apply to all 2.1 million (could provide protection for all farms)</a:t>
            </a:r>
          </a:p>
          <a:p>
            <a:pPr marL="1447800" lvl="2" indent="-533400">
              <a:lnSpc>
                <a:spcPct val="90000"/>
              </a:lnSpc>
              <a:spcBef>
                <a:spcPct val="20000"/>
              </a:spcBef>
              <a:buFont typeface="Wingdings" charset="2"/>
              <a:buChar char="ü"/>
            </a:pPr>
            <a:r>
              <a:rPr lang="en-US" sz="2800" dirty="0" smtClean="0"/>
              <a:t>Livestock??</a:t>
            </a:r>
          </a:p>
          <a:p>
            <a:pPr marL="1447800" lvl="2" indent="-533400">
              <a:lnSpc>
                <a:spcPct val="90000"/>
              </a:lnSpc>
              <a:spcBef>
                <a:spcPct val="20000"/>
              </a:spcBef>
              <a:buFont typeface="Wingdings" charset="2"/>
              <a:buChar char="ü"/>
            </a:pPr>
            <a:r>
              <a:rPr lang="en-US" sz="2800" dirty="0" smtClean="0"/>
              <a:t>Covers price and revenue</a:t>
            </a:r>
            <a:endParaRPr lang="en-US" sz="2800" dirty="0"/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3200" dirty="0" smtClean="0"/>
              <a:t>Weaknesses: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Font typeface="Lucida Grande"/>
              <a:buChar char="−"/>
            </a:pPr>
            <a:r>
              <a:rPr lang="en-US" sz="2800" dirty="0" smtClean="0"/>
              <a:t>Could apply to all 2.1 million (cost prohibitive)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Font typeface="Lucida Grande"/>
              <a:buChar char="−"/>
            </a:pPr>
            <a:r>
              <a:rPr lang="en-US" sz="2800" dirty="0" smtClean="0"/>
              <a:t>A bad base is a bad base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Font typeface="Lucida Grande"/>
              <a:buChar char="−"/>
            </a:pPr>
            <a:r>
              <a:rPr lang="en-US" sz="2800" dirty="0" smtClean="0"/>
              <a:t>Cost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73859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990033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5000"/>
          </a:spcBef>
          <a:spcAft>
            <a:spcPct val="25000"/>
          </a:spcAft>
          <a:buClr>
            <a:schemeClr val="accent2"/>
          </a:buClr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5000"/>
          </a:spcBef>
          <a:spcAft>
            <a:spcPct val="25000"/>
          </a:spcAft>
          <a:buClr>
            <a:schemeClr val="accent2"/>
          </a:buClr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17732</TotalTime>
  <Words>498</Words>
  <Application>Microsoft Macintosh PowerPoint</Application>
  <PresentationFormat>On-screen Show (4:3)</PresentationFormat>
  <Paragraphs>78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Default Design</vt:lpstr>
      <vt:lpstr>Chart</vt:lpstr>
      <vt:lpstr>Policy Options and Consequences  for the 2012 Farm Bill:  Whole Farm Revenue</vt:lpstr>
      <vt:lpstr>Presentation Outline</vt:lpstr>
      <vt:lpstr>Background</vt:lpstr>
      <vt:lpstr>Representative Farm Results</vt:lpstr>
      <vt:lpstr>Location of Selected AFPC Representative Farms</vt:lpstr>
      <vt:lpstr>Scenarios Analyzed</vt:lpstr>
      <vt:lpstr>Comparison of Average Net Cash Farm Income Resulting from Enrollment in 3 Alternative Coverage Levels of Whole Farm Revenue Program, 2010-2017</vt:lpstr>
      <vt:lpstr>Issues to Consider</vt:lpstr>
      <vt:lpstr>Issues to Consider (Cont.)</vt:lpstr>
      <vt:lpstr>Conclusions</vt:lpstr>
    </vt:vector>
  </TitlesOfParts>
  <Company>Texas Extension Economics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Provisions of the Federal Improvement and Reform Act of 1996 (also know as the FAIR Act of 1996)</dc:title>
  <dc:creator>Joe Outlaw</dc:creator>
  <cp:lastModifiedBy>Joe Outlaw</cp:lastModifiedBy>
  <cp:revision>1628</cp:revision>
  <cp:lastPrinted>2011-07-21T15:29:40Z</cp:lastPrinted>
  <dcterms:created xsi:type="dcterms:W3CDTF">2002-04-02T03:30:55Z</dcterms:created>
  <dcterms:modified xsi:type="dcterms:W3CDTF">2011-07-26T10:51:18Z</dcterms:modified>
</cp:coreProperties>
</file>