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drawings/drawing3.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48"/>
  </p:notesMasterIdLst>
  <p:handoutMasterIdLst>
    <p:handoutMasterId r:id="rId49"/>
  </p:handoutMasterIdLst>
  <p:sldIdLst>
    <p:sldId id="284" r:id="rId2"/>
    <p:sldId id="1005" r:id="rId3"/>
    <p:sldId id="1021" r:id="rId4"/>
    <p:sldId id="998" r:id="rId5"/>
    <p:sldId id="1013" r:id="rId6"/>
    <p:sldId id="1015" r:id="rId7"/>
    <p:sldId id="1016" r:id="rId8"/>
    <p:sldId id="1017" r:id="rId9"/>
    <p:sldId id="1020" r:id="rId10"/>
    <p:sldId id="1019" r:id="rId11"/>
    <p:sldId id="997" r:id="rId12"/>
    <p:sldId id="1010" r:id="rId13"/>
    <p:sldId id="1036" r:id="rId14"/>
    <p:sldId id="1003" r:id="rId15"/>
    <p:sldId id="1030" r:id="rId16"/>
    <p:sldId id="999" r:id="rId17"/>
    <p:sldId id="1004" r:id="rId18"/>
    <p:sldId id="1035" r:id="rId19"/>
    <p:sldId id="1001" r:id="rId20"/>
    <p:sldId id="1002" r:id="rId21"/>
    <p:sldId id="1000" r:id="rId22"/>
    <p:sldId id="1031" r:id="rId23"/>
    <p:sldId id="1039" r:id="rId24"/>
    <p:sldId id="1047" r:id="rId25"/>
    <p:sldId id="1048" r:id="rId26"/>
    <p:sldId id="1049" r:id="rId27"/>
    <p:sldId id="1051" r:id="rId28"/>
    <p:sldId id="1052" r:id="rId29"/>
    <p:sldId id="1053" r:id="rId30"/>
    <p:sldId id="1050" r:id="rId31"/>
    <p:sldId id="1045" r:id="rId32"/>
    <p:sldId id="1054" r:id="rId33"/>
    <p:sldId id="1027" r:id="rId34"/>
    <p:sldId id="1023" r:id="rId35"/>
    <p:sldId id="1025" r:id="rId36"/>
    <p:sldId id="1026" r:id="rId37"/>
    <p:sldId id="1028" r:id="rId38"/>
    <p:sldId id="1029" r:id="rId39"/>
    <p:sldId id="1037" r:id="rId40"/>
    <p:sldId id="1022" r:id="rId41"/>
    <p:sldId id="1012" r:id="rId42"/>
    <p:sldId id="1033" r:id="rId43"/>
    <p:sldId id="1032" r:id="rId44"/>
    <p:sldId id="1044" r:id="rId45"/>
    <p:sldId id="1040" r:id="rId46"/>
    <p:sldId id="1038" r:id="rId47"/>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0066FF"/>
    <a:srgbClr val="FFFFCC"/>
    <a:srgbClr val="669900"/>
    <a:srgbClr val="333399"/>
    <a:srgbClr val="00CC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27" autoAdjust="0"/>
    <p:restoredTop sz="98947" autoAdjust="0"/>
  </p:normalViewPr>
  <p:slideViewPr>
    <p:cSldViewPr>
      <p:cViewPr>
        <p:scale>
          <a:sx n="80" d="100"/>
          <a:sy n="80" d="100"/>
        </p:scale>
        <p:origin x="-1301" y="-48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slide" Target="slides/slide18.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set001\Documents\Grain%20Price%20Files\Supply%20and%20Demand\Wheat%20by%20Class%20Supply%20and%20Demand.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usset001\Documents\Grain%20Price%20Files\Monthly%20Prices\Monthly%20Futures%20Prices%20Tierney.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usset001\Documents\Grain%20Price%20Files\Monthly%20Prices\Monthly%20Futures%20Prices%20Tierney.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usset001\Documents\Grain%20Price%20Files\Monthly%20Prices\Monthly%20Futures%20Prices%20Tierney.xls"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usset001\Documents\Grain%20Price%20Files\Monthly%20Prices\Monthly%20Futures%20Prices%20Tierney.xls"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usset001\Documents\Grain%20Price%20Files\Monthly%20Prices\Monthly%20Futures%20Prices%20Tierney.xls"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usset001\Documents\Grain%20Price%20Files\Monthly%20Prices\Monthly%20Futures%20Prices%20Tierney.xls"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usset001\Documents\Grain%20Price%20Files\Monthly%20Prices\Monthly%20Futures%20Prices%20Tierney.xls"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usset001\Documents\Grain%20Price%20Files\Supply%20and%20Demand\Wheat%20by%20Class%20Supply%20and%20Demand.XLS"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usset001\Documents\Grain%20Price%20Files\Supply%20and%20Demand\Wheat%20by%20Class%20Supply%20and%20Demand.XLS" TargetMode="External"/><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sset001\Documents\Grain%20Price%20Files\Supply%20and%20Demand\Wheat%20by%20Class%20Supply%20and%20Demand.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usset001\Documents\Grain%20Price%20Files\Monthly%20Prices\AgriPro%20Monthly%20Cash%20Wheat%20Prices.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usset001\Documents\Grain%20Price%20Files\Monthly%20Prices\Monthly%20Futures%20Prices%20Tierney.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usset001\Documents\Grain%20Price%20Files\Supply%20and%20Demand\Wheat%20by%20Class%20Supply%20and%20Demand.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usset001\Documents\Grain%20Price%20Files\Monthly%20Prices\AgriPro%20Monthly%20Cash%20Wheat%20Prices.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usset001\Documents\Grain%20Price%20Files\Supply%20and%20Demand\Wheat%20by%20Class%20Supply%20and%20Demand.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usset001\Documents\Grain%20Price%20Files\Supply%20and%20Demand\Wheat%20by%20Class%20Supply%20and%20Demand.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usset001\Documents\Grain%20Price%20Files\Monthly%20Prices\Monthly%20Futures%20Prices%20Tierney.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920"/>
            </a:pPr>
            <a:r>
              <a:rPr lang="en-US" sz="1920" dirty="0"/>
              <a:t>Key Wheat Exporters, share of World Exports, </a:t>
            </a:r>
            <a:r>
              <a:rPr lang="en-US" sz="1920" dirty="0">
                <a:solidFill>
                  <a:srgbClr val="FF0000"/>
                </a:solidFill>
              </a:rPr>
              <a:t>1997-2001</a:t>
            </a:r>
          </a:p>
        </c:rich>
      </c:tx>
      <c:layout>
        <c:manualLayout>
          <c:xMode val="edge"/>
          <c:yMode val="edge"/>
          <c:x val="5.0973318442465276E-2"/>
          <c:y val="3.4666666666666672E-2"/>
        </c:manualLayout>
      </c:layout>
      <c:overlay val="0"/>
    </c:title>
    <c:autoTitleDeleted val="0"/>
    <c:plotArea>
      <c:layout/>
      <c:pieChart>
        <c:varyColors val="1"/>
        <c:ser>
          <c:idx val="0"/>
          <c:order val="0"/>
          <c:dPt>
            <c:idx val="1"/>
            <c:bubble3D val="0"/>
            <c:spPr>
              <a:solidFill>
                <a:srgbClr val="00CC99"/>
              </a:solidFill>
            </c:spPr>
          </c:dPt>
          <c:dPt>
            <c:idx val="2"/>
            <c:bubble3D val="0"/>
            <c:spPr>
              <a:solidFill>
                <a:schemeClr val="bg2">
                  <a:lumMod val="60000"/>
                  <a:lumOff val="40000"/>
                </a:schemeClr>
              </a:solidFill>
            </c:spPr>
          </c:dPt>
          <c:dPt>
            <c:idx val="3"/>
            <c:bubble3D val="0"/>
            <c:spPr>
              <a:solidFill>
                <a:srgbClr val="FFCCFF"/>
              </a:solidFill>
            </c:spPr>
          </c:dPt>
          <c:dPt>
            <c:idx val="5"/>
            <c:bubble3D val="0"/>
            <c:spPr>
              <a:solidFill>
                <a:srgbClr val="66FFFF"/>
              </a:solidFill>
            </c:spPr>
          </c:dPt>
          <c:dPt>
            <c:idx val="6"/>
            <c:bubble3D val="0"/>
            <c:spPr>
              <a:solidFill>
                <a:srgbClr val="FFCCCC"/>
              </a:solidFill>
            </c:spPr>
          </c:dPt>
          <c:dLbls>
            <c:dLbl>
              <c:idx val="0"/>
              <c:layout>
                <c:manualLayout>
                  <c:x val="9.1913194998420197E-2"/>
                  <c:y val="5.1559895013123372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Sheet3!$U$89:$U$97</c:f>
              <c:strCache>
                <c:ptCount val="9"/>
                <c:pt idx="0">
                  <c:v>Argentina</c:v>
                </c:pt>
                <c:pt idx="1">
                  <c:v>Australia</c:v>
                </c:pt>
                <c:pt idx="2">
                  <c:v>Canada</c:v>
                </c:pt>
                <c:pt idx="3">
                  <c:v>EU</c:v>
                </c:pt>
                <c:pt idx="4">
                  <c:v>Russia</c:v>
                </c:pt>
                <c:pt idx="5">
                  <c:v>Ukraine</c:v>
                </c:pt>
                <c:pt idx="6">
                  <c:v>Kazakhstan</c:v>
                </c:pt>
                <c:pt idx="7">
                  <c:v>United States</c:v>
                </c:pt>
                <c:pt idx="8">
                  <c:v>other</c:v>
                </c:pt>
              </c:strCache>
            </c:strRef>
          </c:cat>
          <c:val>
            <c:numRef>
              <c:f>Sheet3!$V$89:$V$97</c:f>
              <c:numCache>
                <c:formatCode>0%</c:formatCode>
                <c:ptCount val="9"/>
                <c:pt idx="0">
                  <c:v>0.10052979377919563</c:v>
                </c:pt>
                <c:pt idx="1">
                  <c:v>0.15570810071778596</c:v>
                </c:pt>
                <c:pt idx="2">
                  <c:v>0.16632866203334468</c:v>
                </c:pt>
                <c:pt idx="3">
                  <c:v>0.14733773878698178</c:v>
                </c:pt>
                <c:pt idx="4">
                  <c:v>3.8581899661995461E-2</c:v>
                </c:pt>
                <c:pt idx="5">
                  <c:v>1.5853936424746494E-2</c:v>
                </c:pt>
                <c:pt idx="6">
                  <c:v>2.5779499449318288E-2</c:v>
                </c:pt>
                <c:pt idx="7">
                  <c:v>0.2685788614181015</c:v>
                </c:pt>
                <c:pt idx="8">
                  <c:v>8.1301507728532924E-2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solidFill>
      <a:srgbClr val="FFFFCC"/>
    </a:solidFill>
  </c:spPr>
  <c:txPr>
    <a:bodyPr/>
    <a:lstStyle/>
    <a:p>
      <a:pPr>
        <a:defRPr sz="1400">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KCBOT Nearby Wheat/Corn Futures Price Ratio, 1974-2011</a:t>
            </a:r>
          </a:p>
        </c:rich>
      </c:tx>
      <c:layout>
        <c:manualLayout>
          <c:xMode val="edge"/>
          <c:yMode val="edge"/>
          <c:x val="0.19098261154855631"/>
          <c:y val="2.222222222222224E-2"/>
        </c:manualLayout>
      </c:layout>
      <c:overlay val="1"/>
    </c:title>
    <c:autoTitleDeleted val="0"/>
    <c:plotArea>
      <c:layout>
        <c:manualLayout>
          <c:layoutTarget val="inner"/>
          <c:xMode val="edge"/>
          <c:yMode val="edge"/>
          <c:x val="0.11843285214348206"/>
          <c:y val="9.3982114511135043E-2"/>
          <c:w val="0.83071981627296665"/>
          <c:h val="0.74173165480063563"/>
        </c:manualLayout>
      </c:layout>
      <c:lineChart>
        <c:grouping val="standard"/>
        <c:varyColors val="0"/>
        <c:ser>
          <c:idx val="0"/>
          <c:order val="0"/>
          <c:spPr>
            <a:ln w="25400">
              <a:solidFill>
                <a:schemeClr val="tx2">
                  <a:lumMod val="75000"/>
                </a:schemeClr>
              </a:solidFill>
            </a:ln>
          </c:spPr>
          <c:marker>
            <c:symbol val="none"/>
          </c:marker>
          <c:cat>
            <c:strRef>
              <c:f>'1973 forward'!$AL$17:$AL$470</c:f>
              <c:strCache>
                <c:ptCount val="449"/>
                <c:pt idx="4">
                  <c:v>Jan-74</c:v>
                </c:pt>
                <c:pt idx="16">
                  <c:v>Jan-75</c:v>
                </c:pt>
                <c:pt idx="17">
                  <c:v>n</c:v>
                </c:pt>
                <c:pt idx="28">
                  <c:v>Jan-76</c:v>
                </c:pt>
                <c:pt idx="40">
                  <c:v>Jan-77</c:v>
                </c:pt>
                <c:pt idx="52">
                  <c:v>Jan-78</c:v>
                </c:pt>
                <c:pt idx="64">
                  <c:v>Jan-79</c:v>
                </c:pt>
                <c:pt idx="76">
                  <c:v>Jan-80</c:v>
                </c:pt>
                <c:pt idx="88">
                  <c:v>Jan-81</c:v>
                </c:pt>
                <c:pt idx="100">
                  <c:v>Jan-82</c:v>
                </c:pt>
                <c:pt idx="112">
                  <c:v>Jan-83</c:v>
                </c:pt>
                <c:pt idx="124">
                  <c:v>Jan-84</c:v>
                </c:pt>
                <c:pt idx="136">
                  <c:v>Jan-85</c:v>
                </c:pt>
                <c:pt idx="148">
                  <c:v>Jan-86</c:v>
                </c:pt>
                <c:pt idx="160">
                  <c:v>Jan-87</c:v>
                </c:pt>
                <c:pt idx="172">
                  <c:v>Jan-88</c:v>
                </c:pt>
                <c:pt idx="184">
                  <c:v>Jan-89</c:v>
                </c:pt>
                <c:pt idx="196">
                  <c:v>Jan-90</c:v>
                </c:pt>
                <c:pt idx="208">
                  <c:v>Jan-91</c:v>
                </c:pt>
                <c:pt idx="220">
                  <c:v>Jan-92</c:v>
                </c:pt>
                <c:pt idx="232">
                  <c:v>Jan-93</c:v>
                </c:pt>
                <c:pt idx="244">
                  <c:v>Jan-94</c:v>
                </c:pt>
                <c:pt idx="256">
                  <c:v>Jan-95</c:v>
                </c:pt>
                <c:pt idx="268">
                  <c:v>Jan-96</c:v>
                </c:pt>
                <c:pt idx="280">
                  <c:v>Jan-97</c:v>
                </c:pt>
                <c:pt idx="292">
                  <c:v>Jan-98</c:v>
                </c:pt>
                <c:pt idx="304">
                  <c:v>Jan-99</c:v>
                </c:pt>
                <c:pt idx="316">
                  <c:v>Jan-00</c:v>
                </c:pt>
                <c:pt idx="328">
                  <c:v>Jan-01</c:v>
                </c:pt>
                <c:pt idx="340">
                  <c:v>Jan-02</c:v>
                </c:pt>
                <c:pt idx="352">
                  <c:v>Jan-03</c:v>
                </c:pt>
                <c:pt idx="364">
                  <c:v>Jan-04</c:v>
                </c:pt>
                <c:pt idx="376">
                  <c:v>Jan-05</c:v>
                </c:pt>
                <c:pt idx="388">
                  <c:v>Jan-06</c:v>
                </c:pt>
                <c:pt idx="400">
                  <c:v>Jan-07</c:v>
                </c:pt>
                <c:pt idx="412">
                  <c:v>Jan-08</c:v>
                </c:pt>
                <c:pt idx="424">
                  <c:v>Jan-09</c:v>
                </c:pt>
                <c:pt idx="436">
                  <c:v>Jan-10</c:v>
                </c:pt>
                <c:pt idx="448">
                  <c:v>Jan-11</c:v>
                </c:pt>
              </c:strCache>
            </c:strRef>
          </c:cat>
          <c:val>
            <c:numRef>
              <c:f>'1973 forward'!$AT$17:$AT$470</c:f>
              <c:numCache>
                <c:formatCode>0%</c:formatCode>
                <c:ptCount val="454"/>
                <c:pt idx="0">
                  <c:v>1.9699232943076295</c:v>
                </c:pt>
                <c:pt idx="1">
                  <c:v>1.8252225881205022</c:v>
                </c:pt>
                <c:pt idx="2">
                  <c:v>1.8034391219937407</c:v>
                </c:pt>
                <c:pt idx="3">
                  <c:v>1.8806518672507249</c:v>
                </c:pt>
                <c:pt idx="4">
                  <c:v>1.9295209518160574</c:v>
                </c:pt>
                <c:pt idx="5">
                  <c:v>1.8283889509819582</c:v>
                </c:pt>
                <c:pt idx="6">
                  <c:v>1.6385490091767527</c:v>
                </c:pt>
                <c:pt idx="7">
                  <c:v>1.528335899650731</c:v>
                </c:pt>
                <c:pt idx="8">
                  <c:v>1.3739364934670306</c:v>
                </c:pt>
                <c:pt idx="9">
                  <c:v>1.4311738746690199</c:v>
                </c:pt>
                <c:pt idx="10">
                  <c:v>1.361082972649416</c:v>
                </c:pt>
                <c:pt idx="11">
                  <c:v>1.2180369127516777</c:v>
                </c:pt>
                <c:pt idx="12">
                  <c:v>1.2748102534727197</c:v>
                </c:pt>
                <c:pt idx="13">
                  <c:v>1.3243264575878753</c:v>
                </c:pt>
                <c:pt idx="14">
                  <c:v>1.3452615992102666</c:v>
                </c:pt>
                <c:pt idx="15">
                  <c:v>1.324577598746784</c:v>
                </c:pt>
                <c:pt idx="16">
                  <c:v>1.2482256485560448</c:v>
                </c:pt>
                <c:pt idx="17">
                  <c:v>1.3067632033020935</c:v>
                </c:pt>
                <c:pt idx="18">
                  <c:v>1.2605990702876511</c:v>
                </c:pt>
                <c:pt idx="19">
                  <c:v>1.2280343418957282</c:v>
                </c:pt>
                <c:pt idx="20">
                  <c:v>1.1844093910491558</c:v>
                </c:pt>
                <c:pt idx="21">
                  <c:v>1.1271349960694625</c:v>
                </c:pt>
                <c:pt idx="22">
                  <c:v>1.3152018217210861</c:v>
                </c:pt>
                <c:pt idx="23">
                  <c:v>1.3230744544287547</c:v>
                </c:pt>
                <c:pt idx="24">
                  <c:v>1.4289220563847422</c:v>
                </c:pt>
                <c:pt idx="25">
                  <c:v>1.4180722891566264</c:v>
                </c:pt>
                <c:pt idx="26">
                  <c:v>1.3702781082688884</c:v>
                </c:pt>
                <c:pt idx="27">
                  <c:v>1.3106524335622585</c:v>
                </c:pt>
                <c:pt idx="28">
                  <c:v>1.3320497962540656</c:v>
                </c:pt>
                <c:pt idx="29">
                  <c:v>1.4131859131859132</c:v>
                </c:pt>
                <c:pt idx="30">
                  <c:v>1.4060681935341328</c:v>
                </c:pt>
                <c:pt idx="31">
                  <c:v>1.3498783454987835</c:v>
                </c:pt>
                <c:pt idx="32">
                  <c:v>1.2719097160994519</c:v>
                </c:pt>
                <c:pt idx="33">
                  <c:v>1.2608476794523304</c:v>
                </c:pt>
                <c:pt idx="34">
                  <c:v>1.277387279273102</c:v>
                </c:pt>
                <c:pt idx="35">
                  <c:v>1.1713629347787085</c:v>
                </c:pt>
                <c:pt idx="36">
                  <c:v>1.115612648221344</c:v>
                </c:pt>
                <c:pt idx="37">
                  <c:v>1.0823622581740016</c:v>
                </c:pt>
                <c:pt idx="38">
                  <c:v>1.0852483320978499</c:v>
                </c:pt>
                <c:pt idx="39">
                  <c:v>1.0710432368107901</c:v>
                </c:pt>
                <c:pt idx="40">
                  <c:v>1.0546603962685994</c:v>
                </c:pt>
                <c:pt idx="41">
                  <c:v>1.0762191545109701</c:v>
                </c:pt>
                <c:pt idx="42">
                  <c:v>1.0509573810994439</c:v>
                </c:pt>
                <c:pt idx="43">
                  <c:v>1.0163830629204589</c:v>
                </c:pt>
                <c:pt idx="44">
                  <c:v>0.99877094514318521</c:v>
                </c:pt>
                <c:pt idx="45">
                  <c:v>1.0043919495139007</c:v>
                </c:pt>
                <c:pt idx="46">
                  <c:v>1.1130646217151408</c:v>
                </c:pt>
                <c:pt idx="47">
                  <c:v>1.2164746909014046</c:v>
                </c:pt>
                <c:pt idx="48">
                  <c:v>1.239944314622383</c:v>
                </c:pt>
                <c:pt idx="49">
                  <c:v>1.2414272696753152</c:v>
                </c:pt>
                <c:pt idx="50">
                  <c:v>1.24265800514278</c:v>
                </c:pt>
                <c:pt idx="51">
                  <c:v>1.2135335673346064</c:v>
                </c:pt>
                <c:pt idx="52">
                  <c:v>1.2251014673743355</c:v>
                </c:pt>
                <c:pt idx="53">
                  <c:v>1.1900552486187852</c:v>
                </c:pt>
                <c:pt idx="54">
                  <c:v>1.1439055389282939</c:v>
                </c:pt>
                <c:pt idx="55">
                  <c:v>1.1989789953626127</c:v>
                </c:pt>
                <c:pt idx="56">
                  <c:v>1.1787792400515484</c:v>
                </c:pt>
                <c:pt idx="57">
                  <c:v>1.1887542376183611</c:v>
                </c:pt>
                <c:pt idx="58">
                  <c:v>1.2899425772673536</c:v>
                </c:pt>
                <c:pt idx="59">
                  <c:v>1.3871820585285812</c:v>
                </c:pt>
                <c:pt idx="60">
                  <c:v>1.4180080256098109</c:v>
                </c:pt>
                <c:pt idx="61">
                  <c:v>1.416901530590122</c:v>
                </c:pt>
                <c:pt idx="62">
                  <c:v>1.4560835920080444</c:v>
                </c:pt>
                <c:pt idx="63">
                  <c:v>1.3897150203556889</c:v>
                </c:pt>
                <c:pt idx="64">
                  <c:v>1.3842968075927524</c:v>
                </c:pt>
                <c:pt idx="65">
                  <c:v>1.3675842530339541</c:v>
                </c:pt>
                <c:pt idx="66">
                  <c:v>1.2934294158131241</c:v>
                </c:pt>
                <c:pt idx="67">
                  <c:v>1.2782064404377609</c:v>
                </c:pt>
                <c:pt idx="68">
                  <c:v>1.3082363507091266</c:v>
                </c:pt>
                <c:pt idx="69">
                  <c:v>1.4234811051569343</c:v>
                </c:pt>
                <c:pt idx="70">
                  <c:v>1.3954968184043066</c:v>
                </c:pt>
                <c:pt idx="71">
                  <c:v>1.4530878649214296</c:v>
                </c:pt>
                <c:pt idx="72">
                  <c:v>1.5290480299108431</c:v>
                </c:pt>
                <c:pt idx="73">
                  <c:v>1.5511598633339327</c:v>
                </c:pt>
                <c:pt idx="74">
                  <c:v>1.608637329060626</c:v>
                </c:pt>
                <c:pt idx="75">
                  <c:v>1.5508577791697127</c:v>
                </c:pt>
                <c:pt idx="76">
                  <c:v>1.6048707572277516</c:v>
                </c:pt>
                <c:pt idx="77">
                  <c:v>1.6149317437539095</c:v>
                </c:pt>
                <c:pt idx="78">
                  <c:v>1.5690083410565341</c:v>
                </c:pt>
                <c:pt idx="79">
                  <c:v>1.4735565259582735</c:v>
                </c:pt>
                <c:pt idx="80">
                  <c:v>1.5001786479919959</c:v>
                </c:pt>
                <c:pt idx="81">
                  <c:v>1.4649028464902845</c:v>
                </c:pt>
                <c:pt idx="82">
                  <c:v>1.3711760063141276</c:v>
                </c:pt>
                <c:pt idx="83">
                  <c:v>1.2863733247686069</c:v>
                </c:pt>
                <c:pt idx="84">
                  <c:v>1.3514032955541095</c:v>
                </c:pt>
                <c:pt idx="85">
                  <c:v>1.3762433847773681</c:v>
                </c:pt>
                <c:pt idx="86">
                  <c:v>1.2979102755709373</c:v>
                </c:pt>
                <c:pt idx="87">
                  <c:v>1.2481705712029483</c:v>
                </c:pt>
                <c:pt idx="88">
                  <c:v>1.2642626480086114</c:v>
                </c:pt>
                <c:pt idx="89">
                  <c:v>1.2409505082117047</c:v>
                </c:pt>
                <c:pt idx="90">
                  <c:v>1.217037694998057</c:v>
                </c:pt>
                <c:pt idx="91">
                  <c:v>1.2121187184551239</c:v>
                </c:pt>
                <c:pt idx="92">
                  <c:v>1.229550188594269</c:v>
                </c:pt>
                <c:pt idx="93">
                  <c:v>1.237486438143272</c:v>
                </c:pt>
                <c:pt idx="94">
                  <c:v>1.2480240004615473</c:v>
                </c:pt>
                <c:pt idx="95">
                  <c:v>1.3474222165080996</c:v>
                </c:pt>
                <c:pt idx="96">
                  <c:v>1.4576093215459134</c:v>
                </c:pt>
                <c:pt idx="97">
                  <c:v>1.4952184382524938</c:v>
                </c:pt>
                <c:pt idx="98">
                  <c:v>1.5931983104083178</c:v>
                </c:pt>
                <c:pt idx="99">
                  <c:v>1.5769032921810695</c:v>
                </c:pt>
                <c:pt idx="100">
                  <c:v>1.528031386352803</c:v>
                </c:pt>
                <c:pt idx="101">
                  <c:v>1.5310494103597543</c:v>
                </c:pt>
                <c:pt idx="102">
                  <c:v>1.4590611958488746</c:v>
                </c:pt>
                <c:pt idx="103">
                  <c:v>1.4486414606095455</c:v>
                </c:pt>
                <c:pt idx="104">
                  <c:v>1.3519931234554636</c:v>
                </c:pt>
                <c:pt idx="105">
                  <c:v>1.3347386172006734</c:v>
                </c:pt>
                <c:pt idx="106">
                  <c:v>1.4114695893794369</c:v>
                </c:pt>
                <c:pt idx="107">
                  <c:v>1.5572214107741207</c:v>
                </c:pt>
                <c:pt idx="108">
                  <c:v>1.6956386014983946</c:v>
                </c:pt>
                <c:pt idx="109">
                  <c:v>1.6253524970435733</c:v>
                </c:pt>
                <c:pt idx="110">
                  <c:v>1.5836694413455759</c:v>
                </c:pt>
                <c:pt idx="111">
                  <c:v>1.5596474531385773</c:v>
                </c:pt>
                <c:pt idx="112">
                  <c:v>1.4830358893900766</c:v>
                </c:pt>
                <c:pt idx="113">
                  <c:v>1.4258994912338487</c:v>
                </c:pt>
                <c:pt idx="114">
                  <c:v>1.3156951582364078</c:v>
                </c:pt>
                <c:pt idx="115">
                  <c:v>1.2612479999999999</c:v>
                </c:pt>
                <c:pt idx="116">
                  <c:v>1.1907193175208428</c:v>
                </c:pt>
                <c:pt idx="117">
                  <c:v>1.1500272952056774</c:v>
                </c:pt>
                <c:pt idx="118">
                  <c:v>1.155827945977085</c:v>
                </c:pt>
                <c:pt idx="119">
                  <c:v>1.0954094644375181</c:v>
                </c:pt>
                <c:pt idx="120">
                  <c:v>1.1055718475073308</c:v>
                </c:pt>
                <c:pt idx="121">
                  <c:v>1.0907521436381431</c:v>
                </c:pt>
                <c:pt idx="122">
                  <c:v>1.0661379448564161</c:v>
                </c:pt>
                <c:pt idx="123">
                  <c:v>1.1035047982356792</c:v>
                </c:pt>
                <c:pt idx="124">
                  <c:v>1.11800866063047</c:v>
                </c:pt>
                <c:pt idx="125">
                  <c:v>1.1132731919086181</c:v>
                </c:pt>
                <c:pt idx="126">
                  <c:v>1.0674299887520544</c:v>
                </c:pt>
                <c:pt idx="127">
                  <c:v>1.0709584475014831</c:v>
                </c:pt>
                <c:pt idx="128">
                  <c:v>1.0429263260452188</c:v>
                </c:pt>
                <c:pt idx="129">
                  <c:v>1.0450458190148912</c:v>
                </c:pt>
                <c:pt idx="130">
                  <c:v>1.1754796747967486</c:v>
                </c:pt>
                <c:pt idx="131">
                  <c:v>1.240154699848663</c:v>
                </c:pt>
                <c:pt idx="132">
                  <c:v>1.3021970333053461</c:v>
                </c:pt>
                <c:pt idx="133">
                  <c:v>1.3505998994180619</c:v>
                </c:pt>
                <c:pt idx="134">
                  <c:v>1.3589602782354018</c:v>
                </c:pt>
                <c:pt idx="135">
                  <c:v>1.3251481481481482</c:v>
                </c:pt>
                <c:pt idx="136">
                  <c:v>1.301713315117051</c:v>
                </c:pt>
                <c:pt idx="137">
                  <c:v>1.3139920300919892</c:v>
                </c:pt>
                <c:pt idx="138">
                  <c:v>1.2531783508899375</c:v>
                </c:pt>
                <c:pt idx="139">
                  <c:v>1.2271780202705089</c:v>
                </c:pt>
                <c:pt idx="140">
                  <c:v>1.1623498770076688</c:v>
                </c:pt>
                <c:pt idx="141">
                  <c:v>1.1629882387106141</c:v>
                </c:pt>
                <c:pt idx="142">
                  <c:v>1.2496159133177003</c:v>
                </c:pt>
                <c:pt idx="143">
                  <c:v>1.2815381938402646</c:v>
                </c:pt>
                <c:pt idx="144">
                  <c:v>1.3983813767391109</c:v>
                </c:pt>
                <c:pt idx="145">
                  <c:v>1.4024974264870427</c:v>
                </c:pt>
                <c:pt idx="146">
                  <c:v>1.3752624065832568</c:v>
                </c:pt>
                <c:pt idx="147">
                  <c:v>1.3609988685954419</c:v>
                </c:pt>
                <c:pt idx="148">
                  <c:v>1.304651068488708</c:v>
                </c:pt>
                <c:pt idx="149">
                  <c:v>1.3238876564396636</c:v>
                </c:pt>
                <c:pt idx="150">
                  <c:v>1.2338228941684657</c:v>
                </c:pt>
                <c:pt idx="151">
                  <c:v>1.1849009149646597</c:v>
                </c:pt>
                <c:pt idx="152">
                  <c:v>1.1043304576941058</c:v>
                </c:pt>
                <c:pt idx="153">
                  <c:v>1.048211441608196</c:v>
                </c:pt>
                <c:pt idx="154">
                  <c:v>1.4042919439981638</c:v>
                </c:pt>
                <c:pt idx="155">
                  <c:v>1.5447391250464744</c:v>
                </c:pt>
                <c:pt idx="156">
                  <c:v>1.5014710297208047</c:v>
                </c:pt>
                <c:pt idx="157">
                  <c:v>1.4916154936230517</c:v>
                </c:pt>
                <c:pt idx="158">
                  <c:v>1.5017898010680124</c:v>
                </c:pt>
                <c:pt idx="159">
                  <c:v>1.5223040536494814</c:v>
                </c:pt>
                <c:pt idx="160">
                  <c:v>1.6351977652212561</c:v>
                </c:pt>
                <c:pt idx="161">
                  <c:v>1.8071629025791787</c:v>
                </c:pt>
                <c:pt idx="162">
                  <c:v>1.6878721403948607</c:v>
                </c:pt>
                <c:pt idx="163">
                  <c:v>1.6094825539995261</c:v>
                </c:pt>
                <c:pt idx="164">
                  <c:v>1.5054933501550738</c:v>
                </c:pt>
                <c:pt idx="165">
                  <c:v>1.3971296933749919</c:v>
                </c:pt>
                <c:pt idx="166">
                  <c:v>1.5253927010747608</c:v>
                </c:pt>
                <c:pt idx="167">
                  <c:v>1.6915549342314296</c:v>
                </c:pt>
                <c:pt idx="168">
                  <c:v>1.6408675799086767</c:v>
                </c:pt>
                <c:pt idx="169">
                  <c:v>1.608859514966136</c:v>
                </c:pt>
                <c:pt idx="170">
                  <c:v>1.5641361256544506</c:v>
                </c:pt>
                <c:pt idx="171">
                  <c:v>1.6121685031897512</c:v>
                </c:pt>
                <c:pt idx="172">
                  <c:v>1.6113261356691782</c:v>
                </c:pt>
                <c:pt idx="173">
                  <c:v>1.6052172178163497</c:v>
                </c:pt>
                <c:pt idx="174">
                  <c:v>1.4855086465075833</c:v>
                </c:pt>
                <c:pt idx="175">
                  <c:v>1.5245853515338332</c:v>
                </c:pt>
                <c:pt idx="176">
                  <c:v>1.5061820906706631</c:v>
                </c:pt>
                <c:pt idx="177">
                  <c:v>1.3083318958081762</c:v>
                </c:pt>
                <c:pt idx="178">
                  <c:v>1.2196248378831478</c:v>
                </c:pt>
                <c:pt idx="179">
                  <c:v>1.3190224342355421</c:v>
                </c:pt>
                <c:pt idx="180">
                  <c:v>1.4058673034282783</c:v>
                </c:pt>
                <c:pt idx="181">
                  <c:v>1.4386779379157433</c:v>
                </c:pt>
                <c:pt idx="182">
                  <c:v>1.5318564696278161</c:v>
                </c:pt>
                <c:pt idx="183">
                  <c:v>1.5253735652927165</c:v>
                </c:pt>
                <c:pt idx="184">
                  <c:v>1.561447084233262</c:v>
                </c:pt>
                <c:pt idx="185">
                  <c:v>1.578121522368128</c:v>
                </c:pt>
                <c:pt idx="186">
                  <c:v>1.5523748026976605</c:v>
                </c:pt>
                <c:pt idx="187">
                  <c:v>1.5728502739572858</c:v>
                </c:pt>
                <c:pt idx="188">
                  <c:v>1.5802934545588943</c:v>
                </c:pt>
                <c:pt idx="189">
                  <c:v>1.58765100671141</c:v>
                </c:pt>
                <c:pt idx="190">
                  <c:v>1.66149891885276</c:v>
                </c:pt>
                <c:pt idx="191">
                  <c:v>1.750630928552781</c:v>
                </c:pt>
                <c:pt idx="192">
                  <c:v>1.7053736608871481</c:v>
                </c:pt>
                <c:pt idx="193">
                  <c:v>1.6764066549619601</c:v>
                </c:pt>
                <c:pt idx="194">
                  <c:v>1.7184400739620105</c:v>
                </c:pt>
                <c:pt idx="195">
                  <c:v>1.7049960348929418</c:v>
                </c:pt>
                <c:pt idx="196">
                  <c:v>1.6630529958720761</c:v>
                </c:pt>
                <c:pt idx="197">
                  <c:v>1.5906287511900319</c:v>
                </c:pt>
                <c:pt idx="198">
                  <c:v>1.4083944037308458</c:v>
                </c:pt>
                <c:pt idx="199">
                  <c:v>1.3384035979377673</c:v>
                </c:pt>
                <c:pt idx="200">
                  <c:v>1.2153548840477864</c:v>
                </c:pt>
                <c:pt idx="201">
                  <c:v>1.1516234107386778</c:v>
                </c:pt>
                <c:pt idx="202">
                  <c:v>1.135695411068518</c:v>
                </c:pt>
                <c:pt idx="203">
                  <c:v>1.1036597507068615</c:v>
                </c:pt>
                <c:pt idx="204">
                  <c:v>1.2108428484267415</c:v>
                </c:pt>
                <c:pt idx="205">
                  <c:v>1.1842116715261761</c:v>
                </c:pt>
                <c:pt idx="206">
                  <c:v>1.1600053055088873</c:v>
                </c:pt>
                <c:pt idx="207">
                  <c:v>1.1260482846251589</c:v>
                </c:pt>
                <c:pt idx="208">
                  <c:v>1.09043448972718</c:v>
                </c:pt>
                <c:pt idx="209">
                  <c:v>1.0971459477450489</c:v>
                </c:pt>
                <c:pt idx="210">
                  <c:v>1.1167112931170258</c:v>
                </c:pt>
                <c:pt idx="211">
                  <c:v>1.1233026804930544</c:v>
                </c:pt>
                <c:pt idx="212">
                  <c:v>1.1722849451564947</c:v>
                </c:pt>
                <c:pt idx="213">
                  <c:v>1.1934608318022388</c:v>
                </c:pt>
                <c:pt idx="214">
                  <c:v>1.181308411214953</c:v>
                </c:pt>
                <c:pt idx="215">
                  <c:v>1.2035121481837865</c:v>
                </c:pt>
                <c:pt idx="216">
                  <c:v>1.2983181583237255</c:v>
                </c:pt>
                <c:pt idx="217">
                  <c:v>1.4188623589907119</c:v>
                </c:pt>
                <c:pt idx="218">
                  <c:v>1.4945984801807355</c:v>
                </c:pt>
                <c:pt idx="219">
                  <c:v>1.549335032252926</c:v>
                </c:pt>
                <c:pt idx="220">
                  <c:v>1.6140371274657994</c:v>
                </c:pt>
                <c:pt idx="221">
                  <c:v>1.6466918714555765</c:v>
                </c:pt>
                <c:pt idx="222">
                  <c:v>1.4562917799162567</c:v>
                </c:pt>
                <c:pt idx="223">
                  <c:v>1.4559311325225075</c:v>
                </c:pt>
                <c:pt idx="224">
                  <c:v>1.394681839294009</c:v>
                </c:pt>
                <c:pt idx="225">
                  <c:v>1.4057120500782472</c:v>
                </c:pt>
                <c:pt idx="226">
                  <c:v>1.431552731020268</c:v>
                </c:pt>
                <c:pt idx="227">
                  <c:v>1.4036040145985398</c:v>
                </c:pt>
                <c:pt idx="228">
                  <c:v>1.5330919424328528</c:v>
                </c:pt>
                <c:pt idx="229">
                  <c:v>1.6249401627573001</c:v>
                </c:pt>
                <c:pt idx="230">
                  <c:v>1.6797280710036826</c:v>
                </c:pt>
                <c:pt idx="231">
                  <c:v>1.5914492555661788</c:v>
                </c:pt>
                <c:pt idx="232">
                  <c:v>1.6590094643021227</c:v>
                </c:pt>
                <c:pt idx="233">
                  <c:v>1.6452995478522978</c:v>
                </c:pt>
                <c:pt idx="234">
                  <c:v>1.4537185660781169</c:v>
                </c:pt>
                <c:pt idx="235">
                  <c:v>1.4394840402273712</c:v>
                </c:pt>
                <c:pt idx="236">
                  <c:v>1.287689816638222</c:v>
                </c:pt>
                <c:pt idx="237">
                  <c:v>1.3167644900953772</c:v>
                </c:pt>
                <c:pt idx="238">
                  <c:v>1.2687292358803977</c:v>
                </c:pt>
                <c:pt idx="239">
                  <c:v>1.3058060166849237</c:v>
                </c:pt>
                <c:pt idx="240">
                  <c:v>1.3129135627783104</c:v>
                </c:pt>
                <c:pt idx="241">
                  <c:v>1.3244971842316982</c:v>
                </c:pt>
                <c:pt idx="242">
                  <c:v>1.3074647578701324</c:v>
                </c:pt>
                <c:pt idx="243">
                  <c:v>1.2719597446894728</c:v>
                </c:pt>
                <c:pt idx="244">
                  <c:v>1.2482044153179088</c:v>
                </c:pt>
                <c:pt idx="245">
                  <c:v>1.2443390715733773</c:v>
                </c:pt>
                <c:pt idx="246">
                  <c:v>1.1817831088664421</c:v>
                </c:pt>
                <c:pt idx="247">
                  <c:v>1.2440281030444957</c:v>
                </c:pt>
                <c:pt idx="248">
                  <c:v>1.2391713747645952</c:v>
                </c:pt>
                <c:pt idx="249">
                  <c:v>1.2586367880485521</c:v>
                </c:pt>
                <c:pt idx="250">
                  <c:v>1.4870054478878272</c:v>
                </c:pt>
                <c:pt idx="251">
                  <c:v>1.6216869668354545</c:v>
                </c:pt>
                <c:pt idx="252">
                  <c:v>1.7934634589196545</c:v>
                </c:pt>
                <c:pt idx="253">
                  <c:v>1.8943955534969901</c:v>
                </c:pt>
                <c:pt idx="254">
                  <c:v>1.8110338433008806</c:v>
                </c:pt>
                <c:pt idx="255">
                  <c:v>1.7251308900523552</c:v>
                </c:pt>
                <c:pt idx="256">
                  <c:v>1.6326837871553319</c:v>
                </c:pt>
                <c:pt idx="257">
                  <c:v>1.605167316508848</c:v>
                </c:pt>
                <c:pt idx="258">
                  <c:v>1.4331722373390723</c:v>
                </c:pt>
                <c:pt idx="259">
                  <c:v>1.4357482421569081</c:v>
                </c:pt>
                <c:pt idx="260">
                  <c:v>1.4287960725654878</c:v>
                </c:pt>
                <c:pt idx="261">
                  <c:v>1.555312362516498</c:v>
                </c:pt>
                <c:pt idx="262">
                  <c:v>1.6610320284697517</c:v>
                </c:pt>
                <c:pt idx="263">
                  <c:v>1.613319201554495</c:v>
                </c:pt>
                <c:pt idx="264">
                  <c:v>1.5980913383746649</c:v>
                </c:pt>
                <c:pt idx="265">
                  <c:v>1.5742427058167638</c:v>
                </c:pt>
                <c:pt idx="266">
                  <c:v>1.5424390243902448</c:v>
                </c:pt>
                <c:pt idx="267">
                  <c:v>1.4340565229803033</c:v>
                </c:pt>
                <c:pt idx="268">
                  <c:v>1.3794683397774821</c:v>
                </c:pt>
                <c:pt idx="269">
                  <c:v>1.4181427627230667</c:v>
                </c:pt>
                <c:pt idx="270">
                  <c:v>1.2981848523748394</c:v>
                </c:pt>
                <c:pt idx="271">
                  <c:v>1.3020126838721042</c:v>
                </c:pt>
                <c:pt idx="272">
                  <c:v>1.3324453139634107</c:v>
                </c:pt>
                <c:pt idx="273">
                  <c:v>1.2286342108631636</c:v>
                </c:pt>
                <c:pt idx="274">
                  <c:v>1.3039177606877443</c:v>
                </c:pt>
                <c:pt idx="275">
                  <c:v>1.3144692062795036</c:v>
                </c:pt>
                <c:pt idx="276">
                  <c:v>1.3745117034907341</c:v>
                </c:pt>
                <c:pt idx="277">
                  <c:v>1.5174248564079058</c:v>
                </c:pt>
                <c:pt idx="278">
                  <c:v>1.5904868494683833</c:v>
                </c:pt>
                <c:pt idx="279">
                  <c:v>1.5232602118003018</c:v>
                </c:pt>
                <c:pt idx="280">
                  <c:v>1.64226982780871</c:v>
                </c:pt>
                <c:pt idx="281">
                  <c:v>1.4945477870429758</c:v>
                </c:pt>
                <c:pt idx="282">
                  <c:v>1.3614473727611573</c:v>
                </c:pt>
                <c:pt idx="283">
                  <c:v>1.4661209488807221</c:v>
                </c:pt>
                <c:pt idx="284">
                  <c:v>1.4917605004468275</c:v>
                </c:pt>
                <c:pt idx="285">
                  <c:v>1.3686384976525818</c:v>
                </c:pt>
                <c:pt idx="286">
                  <c:v>1.4277491474910002</c:v>
                </c:pt>
                <c:pt idx="287">
                  <c:v>1.4271210676835078</c:v>
                </c:pt>
                <c:pt idx="288">
                  <c:v>1.4449850770478501</c:v>
                </c:pt>
                <c:pt idx="289">
                  <c:v>1.3329210164322498</c:v>
                </c:pt>
                <c:pt idx="290">
                  <c:v>1.3021259642895955</c:v>
                </c:pt>
                <c:pt idx="291">
                  <c:v>1.2952164242441979</c:v>
                </c:pt>
                <c:pt idx="292">
                  <c:v>1.2638345031400076</c:v>
                </c:pt>
                <c:pt idx="293">
                  <c:v>1.2824594756481851</c:v>
                </c:pt>
                <c:pt idx="294">
                  <c:v>1.2818670792808724</c:v>
                </c:pt>
                <c:pt idx="295">
                  <c:v>1.2922242314647376</c:v>
                </c:pt>
                <c:pt idx="296">
                  <c:v>1.3000403225806461</c:v>
                </c:pt>
                <c:pt idx="297">
                  <c:v>1.2549141063759497</c:v>
                </c:pt>
                <c:pt idx="298">
                  <c:v>1.2603687626251772</c:v>
                </c:pt>
                <c:pt idx="299">
                  <c:v>1.3332294498213793</c:v>
                </c:pt>
                <c:pt idx="300">
                  <c:v>1.4109010651568941</c:v>
                </c:pt>
                <c:pt idx="301">
                  <c:v>1.4767915123245066</c:v>
                </c:pt>
                <c:pt idx="302">
                  <c:v>1.4628699305809278</c:v>
                </c:pt>
                <c:pt idx="303">
                  <c:v>1.4270270270270262</c:v>
                </c:pt>
                <c:pt idx="304">
                  <c:v>1.445888843783445</c:v>
                </c:pt>
                <c:pt idx="305">
                  <c:v>1.3624366239188794</c:v>
                </c:pt>
                <c:pt idx="306">
                  <c:v>1.3501105231428769</c:v>
                </c:pt>
                <c:pt idx="307">
                  <c:v>1.316803699897225</c:v>
                </c:pt>
                <c:pt idx="308">
                  <c:v>1.2828161965423113</c:v>
                </c:pt>
                <c:pt idx="309">
                  <c:v>1.3030976133640568</c:v>
                </c:pt>
                <c:pt idx="310">
                  <c:v>1.3903136512588801</c:v>
                </c:pt>
                <c:pt idx="311">
                  <c:v>1.3689484034085595</c:v>
                </c:pt>
                <c:pt idx="312">
                  <c:v>1.4024395921597832</c:v>
                </c:pt>
                <c:pt idx="313">
                  <c:v>1.3890186335403727</c:v>
                </c:pt>
                <c:pt idx="314">
                  <c:v>1.39137102545752</c:v>
                </c:pt>
                <c:pt idx="315">
                  <c:v>1.3507858594873321</c:v>
                </c:pt>
                <c:pt idx="316">
                  <c:v>1.3230242140839843</c:v>
                </c:pt>
                <c:pt idx="317">
                  <c:v>1.313936291240045</c:v>
                </c:pt>
                <c:pt idx="318">
                  <c:v>1.2474202516138126</c:v>
                </c:pt>
                <c:pt idx="319">
                  <c:v>1.2254164738546962</c:v>
                </c:pt>
                <c:pt idx="320">
                  <c:v>1.2520510540225711</c:v>
                </c:pt>
                <c:pt idx="321">
                  <c:v>1.4519125683060101</c:v>
                </c:pt>
                <c:pt idx="322">
                  <c:v>1.5594287261405173</c:v>
                </c:pt>
                <c:pt idx="323">
                  <c:v>1.5693226848747182</c:v>
                </c:pt>
                <c:pt idx="324">
                  <c:v>1.5811494551115719</c:v>
                </c:pt>
                <c:pt idx="325">
                  <c:v>1.5384840932414598</c:v>
                </c:pt>
                <c:pt idx="326">
                  <c:v>1.4775925402656123</c:v>
                </c:pt>
                <c:pt idx="327">
                  <c:v>1.4497858431018937</c:v>
                </c:pt>
                <c:pt idx="328">
                  <c:v>1.5046773071235975</c:v>
                </c:pt>
                <c:pt idx="329">
                  <c:v>1.4713677236157123</c:v>
                </c:pt>
                <c:pt idx="330">
                  <c:v>1.4843188500490037</c:v>
                </c:pt>
                <c:pt idx="331">
                  <c:v>1.5731555333998013</c:v>
                </c:pt>
                <c:pt idx="332">
                  <c:v>1.6380034188034189</c:v>
                </c:pt>
                <c:pt idx="333">
                  <c:v>1.6021645663454411</c:v>
                </c:pt>
                <c:pt idx="334">
                  <c:v>1.4444935380536839</c:v>
                </c:pt>
                <c:pt idx="335">
                  <c:v>1.3756181697166645</c:v>
                </c:pt>
                <c:pt idx="336">
                  <c:v>1.3461595229661145</c:v>
                </c:pt>
                <c:pt idx="337">
                  <c:v>1.3935968493227846</c:v>
                </c:pt>
                <c:pt idx="338">
                  <c:v>1.4055636896046839</c:v>
                </c:pt>
                <c:pt idx="339">
                  <c:v>1.3315214866434375</c:v>
                </c:pt>
                <c:pt idx="340">
                  <c:v>1.3826190476190476</c:v>
                </c:pt>
                <c:pt idx="341">
                  <c:v>1.389306446684998</c:v>
                </c:pt>
                <c:pt idx="342">
                  <c:v>1.3820247809005739</c:v>
                </c:pt>
                <c:pt idx="343">
                  <c:v>1.4343144654088049</c:v>
                </c:pt>
                <c:pt idx="344">
                  <c:v>1.365832583258326</c:v>
                </c:pt>
                <c:pt idx="345">
                  <c:v>1.4563727514007669</c:v>
                </c:pt>
                <c:pt idx="346">
                  <c:v>1.5006105654366875</c:v>
                </c:pt>
                <c:pt idx="347">
                  <c:v>1.5051566265060241</c:v>
                </c:pt>
                <c:pt idx="348">
                  <c:v>1.6911713367018841</c:v>
                </c:pt>
                <c:pt idx="349">
                  <c:v>1.8611339440455561</c:v>
                </c:pt>
                <c:pt idx="350">
                  <c:v>1.7930878186968848</c:v>
                </c:pt>
                <c:pt idx="351">
                  <c:v>1.6108701332636537</c:v>
                </c:pt>
                <c:pt idx="352">
                  <c:v>1.4935170951497478</c:v>
                </c:pt>
                <c:pt idx="353">
                  <c:v>1.503983073261042</c:v>
                </c:pt>
                <c:pt idx="354">
                  <c:v>1.403601286173632</c:v>
                </c:pt>
                <c:pt idx="355">
                  <c:v>1.3446540880503146</c:v>
                </c:pt>
                <c:pt idx="356">
                  <c:v>1.3428644370691845</c:v>
                </c:pt>
                <c:pt idx="357">
                  <c:v>1.3111145914904718</c:v>
                </c:pt>
                <c:pt idx="358">
                  <c:v>1.5038493231312537</c:v>
                </c:pt>
                <c:pt idx="359">
                  <c:v>1.6418259143748228</c:v>
                </c:pt>
                <c:pt idx="360">
                  <c:v>1.5309532811234134</c:v>
                </c:pt>
                <c:pt idx="361">
                  <c:v>1.5505236907730666</c:v>
                </c:pt>
                <c:pt idx="362">
                  <c:v>1.607004219409282</c:v>
                </c:pt>
                <c:pt idx="363">
                  <c:v>1.5816750756811302</c:v>
                </c:pt>
                <c:pt idx="364">
                  <c:v>1.4933083411433918</c:v>
                </c:pt>
                <c:pt idx="365">
                  <c:v>1.3646476695383265</c:v>
                </c:pt>
                <c:pt idx="366">
                  <c:v>1.2887796887796874</c:v>
                </c:pt>
                <c:pt idx="367">
                  <c:v>1.2750564468211527</c:v>
                </c:pt>
                <c:pt idx="368">
                  <c:v>1.3171369466280511</c:v>
                </c:pt>
                <c:pt idx="369">
                  <c:v>1.3162349858047608</c:v>
                </c:pt>
                <c:pt idx="370">
                  <c:v>1.5192838335966301</c:v>
                </c:pt>
                <c:pt idx="371">
                  <c:v>1.4626855713094247</c:v>
                </c:pt>
                <c:pt idx="372">
                  <c:v>1.6074311926605498</c:v>
                </c:pt>
                <c:pt idx="373">
                  <c:v>1.6570731707317086</c:v>
                </c:pt>
                <c:pt idx="374">
                  <c:v>1.7498460571787617</c:v>
                </c:pt>
                <c:pt idx="375">
                  <c:v>1.6372569338616285</c:v>
                </c:pt>
                <c:pt idx="376">
                  <c:v>1.6689069331667719</c:v>
                </c:pt>
                <c:pt idx="377">
                  <c:v>1.6726365054602192</c:v>
                </c:pt>
                <c:pt idx="378">
                  <c:v>1.619419039401784</c:v>
                </c:pt>
                <c:pt idx="379">
                  <c:v>1.5735417919422732</c:v>
                </c:pt>
                <c:pt idx="380">
                  <c:v>1.5254969035682691</c:v>
                </c:pt>
                <c:pt idx="381">
                  <c:v>1.4806198929275847</c:v>
                </c:pt>
                <c:pt idx="382">
                  <c:v>1.4214631606352512</c:v>
                </c:pt>
                <c:pt idx="383">
                  <c:v>1.5936334591925641</c:v>
                </c:pt>
                <c:pt idx="384">
                  <c:v>1.7202620607504469</c:v>
                </c:pt>
                <c:pt idx="385">
                  <c:v>1.866303742653882</c:v>
                </c:pt>
                <c:pt idx="386">
                  <c:v>1.8668911917098439</c:v>
                </c:pt>
                <c:pt idx="387">
                  <c:v>1.785154515451546</c:v>
                </c:pt>
                <c:pt idx="388">
                  <c:v>1.8008670181605155</c:v>
                </c:pt>
                <c:pt idx="389">
                  <c:v>1.9010709279506595</c:v>
                </c:pt>
                <c:pt idx="390">
                  <c:v>1.85944048272079</c:v>
                </c:pt>
                <c:pt idx="391">
                  <c:v>1.8520559514383748</c:v>
                </c:pt>
                <c:pt idx="392">
                  <c:v>1.9227206801700418</c:v>
                </c:pt>
                <c:pt idx="393">
                  <c:v>2.0196115485564334</c:v>
                </c:pt>
                <c:pt idx="394">
                  <c:v>2.01502640181041</c:v>
                </c:pt>
                <c:pt idx="395">
                  <c:v>2.019994560783247</c:v>
                </c:pt>
                <c:pt idx="396">
                  <c:v>1.9226156941649899</c:v>
                </c:pt>
                <c:pt idx="397">
                  <c:v>1.7309150865622422</c:v>
                </c:pt>
                <c:pt idx="398">
                  <c:v>1.4594484454593353</c:v>
                </c:pt>
                <c:pt idx="399">
                  <c:v>1.366178375685102</c:v>
                </c:pt>
                <c:pt idx="400">
                  <c:v>1.2479692996482246</c:v>
                </c:pt>
                <c:pt idx="401">
                  <c:v>1.1958176291793319</c:v>
                </c:pt>
                <c:pt idx="402">
                  <c:v>1.1999508146326467</c:v>
                </c:pt>
                <c:pt idx="403">
                  <c:v>1.3433085566119278</c:v>
                </c:pt>
                <c:pt idx="404">
                  <c:v>1.2857161936560935</c:v>
                </c:pt>
                <c:pt idx="405">
                  <c:v>1.474514435695538</c:v>
                </c:pt>
                <c:pt idx="406">
                  <c:v>1.8472975535748151</c:v>
                </c:pt>
                <c:pt idx="407">
                  <c:v>2.0093993199848872</c:v>
                </c:pt>
                <c:pt idx="408">
                  <c:v>2.3540467061693966</c:v>
                </c:pt>
                <c:pt idx="409">
                  <c:v>2.4169053440447064</c:v>
                </c:pt>
                <c:pt idx="410">
                  <c:v>2.1394922194922197</c:v>
                </c:pt>
                <c:pt idx="411">
                  <c:v>2.204919786096259</c:v>
                </c:pt>
                <c:pt idx="412">
                  <c:v>1.950231546629142</c:v>
                </c:pt>
                <c:pt idx="413">
                  <c:v>2.1556885067215701</c:v>
                </c:pt>
                <c:pt idx="414">
                  <c:v>2.0850259887005649</c:v>
                </c:pt>
                <c:pt idx="415">
                  <c:v>1.5811754792500534</c:v>
                </c:pt>
                <c:pt idx="416">
                  <c:v>1.3762354892205644</c:v>
                </c:pt>
                <c:pt idx="417">
                  <c:v>1.2687104274727241</c:v>
                </c:pt>
                <c:pt idx="418">
                  <c:v>1.3098520166360383</c:v>
                </c:pt>
                <c:pt idx="419">
                  <c:v>1.5519217203322329</c:v>
                </c:pt>
                <c:pt idx="420">
                  <c:v>1.4017435076078246</c:v>
                </c:pt>
                <c:pt idx="421">
                  <c:v>1.4637746137534073</c:v>
                </c:pt>
                <c:pt idx="422">
                  <c:v>1.5227955191439559</c:v>
                </c:pt>
                <c:pt idx="423">
                  <c:v>1.5294483925549907</c:v>
                </c:pt>
                <c:pt idx="424">
                  <c:v>1.5760831334932068</c:v>
                </c:pt>
                <c:pt idx="425">
                  <c:v>1.5733056994818655</c:v>
                </c:pt>
                <c:pt idx="426">
                  <c:v>1.5097240473061748</c:v>
                </c:pt>
                <c:pt idx="427">
                  <c:v>1.4856810845706903</c:v>
                </c:pt>
                <c:pt idx="428">
                  <c:v>1.5178295033358038</c:v>
                </c:pt>
                <c:pt idx="429">
                  <c:v>1.540645552356418</c:v>
                </c:pt>
                <c:pt idx="430">
                  <c:v>1.7005801526717561</c:v>
                </c:pt>
                <c:pt idx="431">
                  <c:v>1.5824226213221244</c:v>
                </c:pt>
                <c:pt idx="432">
                  <c:v>1.4743010959430878</c:v>
                </c:pt>
                <c:pt idx="433">
                  <c:v>1.3640591397849469</c:v>
                </c:pt>
                <c:pt idx="434">
                  <c:v>1.3840423144734741</c:v>
                </c:pt>
                <c:pt idx="435">
                  <c:v>1.3293989749961179</c:v>
                </c:pt>
                <c:pt idx="436">
                  <c:v>1.3545513443472625</c:v>
                </c:pt>
                <c:pt idx="437">
                  <c:v>1.3719848380427291</c:v>
                </c:pt>
                <c:pt idx="438">
                  <c:v>1.3371244270921734</c:v>
                </c:pt>
                <c:pt idx="439">
                  <c:v>1.3900070621468938</c:v>
                </c:pt>
                <c:pt idx="440">
                  <c:v>1.359068377809465</c:v>
                </c:pt>
                <c:pt idx="441">
                  <c:v>1.3816233574728829</c:v>
                </c:pt>
                <c:pt idx="442">
                  <c:v>1.54776288465169</c:v>
                </c:pt>
                <c:pt idx="443">
                  <c:v>1.7294899605094836</c:v>
                </c:pt>
                <c:pt idx="444">
                  <c:v>1.5260890727670966</c:v>
                </c:pt>
                <c:pt idx="445">
                  <c:v>1.3376249290795617</c:v>
                </c:pt>
                <c:pt idx="446">
                  <c:v>1.3378602685981584</c:v>
                </c:pt>
                <c:pt idx="447">
                  <c:v>1.4033245676334516</c:v>
                </c:pt>
                <c:pt idx="448">
                  <c:v>1.3872960900450615</c:v>
                </c:pt>
                <c:pt idx="449">
                  <c:v>1.3537752029576546</c:v>
                </c:pt>
                <c:pt idx="450">
                  <c:v>1.249291336088808</c:v>
                </c:pt>
                <c:pt idx="451">
                  <c:v>1.2141979816757409</c:v>
                </c:pt>
                <c:pt idx="452">
                  <c:v>1.2530358376937505</c:v>
                </c:pt>
                <c:pt idx="453">
                  <c:v>1.1355143870713438</c:v>
                </c:pt>
              </c:numCache>
            </c:numRef>
          </c:val>
          <c:smooth val="0"/>
        </c:ser>
        <c:dLbls>
          <c:showLegendKey val="0"/>
          <c:showVal val="0"/>
          <c:showCatName val="0"/>
          <c:showSerName val="0"/>
          <c:showPercent val="0"/>
          <c:showBubbleSize val="0"/>
        </c:dLbls>
        <c:marker val="1"/>
        <c:smooth val="0"/>
        <c:axId val="147257856"/>
        <c:axId val="131603200"/>
      </c:lineChart>
      <c:catAx>
        <c:axId val="147257856"/>
        <c:scaling>
          <c:orientation val="minMax"/>
        </c:scaling>
        <c:delete val="0"/>
        <c:axPos val="b"/>
        <c:numFmt formatCode="General" sourceLinked="1"/>
        <c:majorTickMark val="none"/>
        <c:minorTickMark val="none"/>
        <c:tickLblPos val="nextTo"/>
        <c:txPr>
          <a:bodyPr rot="-2700000"/>
          <a:lstStyle/>
          <a:p>
            <a:pPr>
              <a:defRPr sz="1200"/>
            </a:pPr>
            <a:endParaRPr lang="en-US"/>
          </a:p>
        </c:txPr>
        <c:crossAx val="131603200"/>
        <c:crosses val="autoZero"/>
        <c:auto val="1"/>
        <c:lblAlgn val="ctr"/>
        <c:lblOffset val="100"/>
        <c:noMultiLvlLbl val="0"/>
      </c:catAx>
      <c:valAx>
        <c:axId val="131603200"/>
        <c:scaling>
          <c:orientation val="minMax"/>
          <c:max val="2.5"/>
          <c:min val="0.9"/>
        </c:scaling>
        <c:delete val="0"/>
        <c:axPos val="l"/>
        <c:majorGridlines/>
        <c:numFmt formatCode="0%" sourceLinked="1"/>
        <c:majorTickMark val="out"/>
        <c:minorTickMark val="none"/>
        <c:tickLblPos val="nextTo"/>
        <c:txPr>
          <a:bodyPr/>
          <a:lstStyle/>
          <a:p>
            <a:pPr>
              <a:defRPr sz="1400"/>
            </a:pPr>
            <a:endParaRPr lang="en-US"/>
          </a:p>
        </c:txPr>
        <c:crossAx val="147257856"/>
        <c:crosses val="autoZero"/>
        <c:crossBetween val="between"/>
        <c:majorUnit val="0.1"/>
      </c:valAx>
      <c:spPr>
        <a:solidFill>
          <a:srgbClr val="FFFFCC"/>
        </a:solidFill>
      </c:spPr>
    </c:plotArea>
    <c:plotVisOnly val="1"/>
    <c:dispBlanksAs val="gap"/>
    <c:showDLblsOverMax val="0"/>
  </c:chart>
  <c:spPr>
    <a:solidFill>
      <a:schemeClr val="accent6">
        <a:lumMod val="20000"/>
        <a:lumOff val="80000"/>
      </a:schemeClr>
    </a:solidFill>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KCBOT Nearby Wheat/Corn Futures Price Ratio, 1974-2011</a:t>
            </a:r>
          </a:p>
        </c:rich>
      </c:tx>
      <c:layout>
        <c:manualLayout>
          <c:xMode val="edge"/>
          <c:yMode val="edge"/>
          <c:x val="0.19098261154855625"/>
          <c:y val="2.2222222222222247E-2"/>
        </c:manualLayout>
      </c:layout>
      <c:overlay val="1"/>
    </c:title>
    <c:autoTitleDeleted val="0"/>
    <c:plotArea>
      <c:layout>
        <c:manualLayout>
          <c:layoutTarget val="inner"/>
          <c:xMode val="edge"/>
          <c:yMode val="edge"/>
          <c:x val="0.11843285214348206"/>
          <c:y val="9.3982114511135001E-2"/>
          <c:w val="0.83071981627296665"/>
          <c:h val="0.74173165480063563"/>
        </c:manualLayout>
      </c:layout>
      <c:lineChart>
        <c:grouping val="standard"/>
        <c:varyColors val="0"/>
        <c:ser>
          <c:idx val="0"/>
          <c:order val="0"/>
          <c:spPr>
            <a:ln w="25400">
              <a:solidFill>
                <a:schemeClr val="tx2">
                  <a:lumMod val="75000"/>
                </a:schemeClr>
              </a:solidFill>
            </a:ln>
          </c:spPr>
          <c:marker>
            <c:symbol val="none"/>
          </c:marker>
          <c:cat>
            <c:strRef>
              <c:f>'1973 forward'!$AL$17:$AL$470</c:f>
              <c:strCache>
                <c:ptCount val="449"/>
                <c:pt idx="4">
                  <c:v>Jan-74</c:v>
                </c:pt>
                <c:pt idx="16">
                  <c:v>Jan-75</c:v>
                </c:pt>
                <c:pt idx="17">
                  <c:v>n</c:v>
                </c:pt>
                <c:pt idx="28">
                  <c:v>Jan-76</c:v>
                </c:pt>
                <c:pt idx="40">
                  <c:v>Jan-77</c:v>
                </c:pt>
                <c:pt idx="52">
                  <c:v>Jan-78</c:v>
                </c:pt>
                <c:pt idx="64">
                  <c:v>Jan-79</c:v>
                </c:pt>
                <c:pt idx="76">
                  <c:v>Jan-80</c:v>
                </c:pt>
                <c:pt idx="88">
                  <c:v>Jan-81</c:v>
                </c:pt>
                <c:pt idx="100">
                  <c:v>Jan-82</c:v>
                </c:pt>
                <c:pt idx="112">
                  <c:v>Jan-83</c:v>
                </c:pt>
                <c:pt idx="124">
                  <c:v>Jan-84</c:v>
                </c:pt>
                <c:pt idx="136">
                  <c:v>Jan-85</c:v>
                </c:pt>
                <c:pt idx="148">
                  <c:v>Jan-86</c:v>
                </c:pt>
                <c:pt idx="160">
                  <c:v>Jan-87</c:v>
                </c:pt>
                <c:pt idx="172">
                  <c:v>Jan-88</c:v>
                </c:pt>
                <c:pt idx="184">
                  <c:v>Jan-89</c:v>
                </c:pt>
                <c:pt idx="196">
                  <c:v>Jan-90</c:v>
                </c:pt>
                <c:pt idx="208">
                  <c:v>Jan-91</c:v>
                </c:pt>
                <c:pt idx="220">
                  <c:v>Jan-92</c:v>
                </c:pt>
                <c:pt idx="232">
                  <c:v>Jan-93</c:v>
                </c:pt>
                <c:pt idx="244">
                  <c:v>Jan-94</c:v>
                </c:pt>
                <c:pt idx="256">
                  <c:v>Jan-95</c:v>
                </c:pt>
                <c:pt idx="268">
                  <c:v>Jan-96</c:v>
                </c:pt>
                <c:pt idx="280">
                  <c:v>Jan-97</c:v>
                </c:pt>
                <c:pt idx="292">
                  <c:v>Jan-98</c:v>
                </c:pt>
                <c:pt idx="304">
                  <c:v>Jan-99</c:v>
                </c:pt>
                <c:pt idx="316">
                  <c:v>Jan-00</c:v>
                </c:pt>
                <c:pt idx="328">
                  <c:v>Jan-01</c:v>
                </c:pt>
                <c:pt idx="340">
                  <c:v>Jan-02</c:v>
                </c:pt>
                <c:pt idx="352">
                  <c:v>Jan-03</c:v>
                </c:pt>
                <c:pt idx="364">
                  <c:v>Jan-04</c:v>
                </c:pt>
                <c:pt idx="376">
                  <c:v>Jan-05</c:v>
                </c:pt>
                <c:pt idx="388">
                  <c:v>Jan-06</c:v>
                </c:pt>
                <c:pt idx="400">
                  <c:v>Jan-07</c:v>
                </c:pt>
                <c:pt idx="412">
                  <c:v>Jan-08</c:v>
                </c:pt>
                <c:pt idx="424">
                  <c:v>Jan-09</c:v>
                </c:pt>
                <c:pt idx="436">
                  <c:v>Jan-10</c:v>
                </c:pt>
                <c:pt idx="448">
                  <c:v>Jan-11</c:v>
                </c:pt>
              </c:strCache>
            </c:strRef>
          </c:cat>
          <c:val>
            <c:numRef>
              <c:f>'1973 forward'!$AT$17:$AT$470</c:f>
              <c:numCache>
                <c:formatCode>0%</c:formatCode>
                <c:ptCount val="454"/>
                <c:pt idx="0">
                  <c:v>1.9699232943076295</c:v>
                </c:pt>
                <c:pt idx="1">
                  <c:v>1.8252225881205022</c:v>
                </c:pt>
                <c:pt idx="2">
                  <c:v>1.8034391219937407</c:v>
                </c:pt>
                <c:pt idx="3">
                  <c:v>1.8806518672507249</c:v>
                </c:pt>
                <c:pt idx="4">
                  <c:v>1.9295209518160574</c:v>
                </c:pt>
                <c:pt idx="5">
                  <c:v>1.8283889509819582</c:v>
                </c:pt>
                <c:pt idx="6">
                  <c:v>1.6385490091767527</c:v>
                </c:pt>
                <c:pt idx="7">
                  <c:v>1.528335899650731</c:v>
                </c:pt>
                <c:pt idx="8">
                  <c:v>1.3739364934670306</c:v>
                </c:pt>
                <c:pt idx="9">
                  <c:v>1.4311738746690199</c:v>
                </c:pt>
                <c:pt idx="10">
                  <c:v>1.361082972649416</c:v>
                </c:pt>
                <c:pt idx="11">
                  <c:v>1.2180369127516777</c:v>
                </c:pt>
                <c:pt idx="12">
                  <c:v>1.2748102534727197</c:v>
                </c:pt>
                <c:pt idx="13">
                  <c:v>1.3243264575878753</c:v>
                </c:pt>
                <c:pt idx="14">
                  <c:v>1.3452615992102666</c:v>
                </c:pt>
                <c:pt idx="15">
                  <c:v>1.324577598746784</c:v>
                </c:pt>
                <c:pt idx="16">
                  <c:v>1.2482256485560448</c:v>
                </c:pt>
                <c:pt idx="17">
                  <c:v>1.3067632033020935</c:v>
                </c:pt>
                <c:pt idx="18">
                  <c:v>1.2605990702876511</c:v>
                </c:pt>
                <c:pt idx="19">
                  <c:v>1.2280343418957282</c:v>
                </c:pt>
                <c:pt idx="20">
                  <c:v>1.1844093910491558</c:v>
                </c:pt>
                <c:pt idx="21">
                  <c:v>1.1271349960694625</c:v>
                </c:pt>
                <c:pt idx="22">
                  <c:v>1.3152018217210861</c:v>
                </c:pt>
                <c:pt idx="23">
                  <c:v>1.3230744544287547</c:v>
                </c:pt>
                <c:pt idx="24">
                  <c:v>1.4289220563847422</c:v>
                </c:pt>
                <c:pt idx="25">
                  <c:v>1.4180722891566264</c:v>
                </c:pt>
                <c:pt idx="26">
                  <c:v>1.3702781082688884</c:v>
                </c:pt>
                <c:pt idx="27">
                  <c:v>1.3106524335622585</c:v>
                </c:pt>
                <c:pt idx="28">
                  <c:v>1.3320497962540656</c:v>
                </c:pt>
                <c:pt idx="29">
                  <c:v>1.4131859131859132</c:v>
                </c:pt>
                <c:pt idx="30">
                  <c:v>1.4060681935341328</c:v>
                </c:pt>
                <c:pt idx="31">
                  <c:v>1.3498783454987835</c:v>
                </c:pt>
                <c:pt idx="32">
                  <c:v>1.2719097160994519</c:v>
                </c:pt>
                <c:pt idx="33">
                  <c:v>1.2608476794523304</c:v>
                </c:pt>
                <c:pt idx="34">
                  <c:v>1.277387279273102</c:v>
                </c:pt>
                <c:pt idx="35">
                  <c:v>1.1713629347787085</c:v>
                </c:pt>
                <c:pt idx="36">
                  <c:v>1.115612648221344</c:v>
                </c:pt>
                <c:pt idx="37">
                  <c:v>1.0823622581740016</c:v>
                </c:pt>
                <c:pt idx="38">
                  <c:v>1.0852483320978499</c:v>
                </c:pt>
                <c:pt idx="39">
                  <c:v>1.0710432368107901</c:v>
                </c:pt>
                <c:pt idx="40">
                  <c:v>1.0546603962685994</c:v>
                </c:pt>
                <c:pt idx="41">
                  <c:v>1.0762191545109701</c:v>
                </c:pt>
                <c:pt idx="42">
                  <c:v>1.0509573810994439</c:v>
                </c:pt>
                <c:pt idx="43">
                  <c:v>1.0163830629204589</c:v>
                </c:pt>
                <c:pt idx="44">
                  <c:v>0.99877094514318521</c:v>
                </c:pt>
                <c:pt idx="45">
                  <c:v>1.0043919495139007</c:v>
                </c:pt>
                <c:pt idx="46">
                  <c:v>1.1130646217151408</c:v>
                </c:pt>
                <c:pt idx="47">
                  <c:v>1.2164746909014046</c:v>
                </c:pt>
                <c:pt idx="48">
                  <c:v>1.239944314622383</c:v>
                </c:pt>
                <c:pt idx="49">
                  <c:v>1.2414272696753152</c:v>
                </c:pt>
                <c:pt idx="50">
                  <c:v>1.24265800514278</c:v>
                </c:pt>
                <c:pt idx="51">
                  <c:v>1.2135335673346064</c:v>
                </c:pt>
                <c:pt idx="52">
                  <c:v>1.2251014673743355</c:v>
                </c:pt>
                <c:pt idx="53">
                  <c:v>1.1900552486187852</c:v>
                </c:pt>
                <c:pt idx="54">
                  <c:v>1.1439055389282939</c:v>
                </c:pt>
                <c:pt idx="55">
                  <c:v>1.1989789953626127</c:v>
                </c:pt>
                <c:pt idx="56">
                  <c:v>1.1787792400515484</c:v>
                </c:pt>
                <c:pt idx="57">
                  <c:v>1.1887542376183611</c:v>
                </c:pt>
                <c:pt idx="58">
                  <c:v>1.2899425772673536</c:v>
                </c:pt>
                <c:pt idx="59">
                  <c:v>1.3871820585285812</c:v>
                </c:pt>
                <c:pt idx="60">
                  <c:v>1.4180080256098109</c:v>
                </c:pt>
                <c:pt idx="61">
                  <c:v>1.416901530590122</c:v>
                </c:pt>
                <c:pt idx="62">
                  <c:v>1.4560835920080444</c:v>
                </c:pt>
                <c:pt idx="63">
                  <c:v>1.3897150203556889</c:v>
                </c:pt>
                <c:pt idx="64">
                  <c:v>1.3842968075927524</c:v>
                </c:pt>
                <c:pt idx="65">
                  <c:v>1.3675842530339541</c:v>
                </c:pt>
                <c:pt idx="66">
                  <c:v>1.2934294158131241</c:v>
                </c:pt>
                <c:pt idx="67">
                  <c:v>1.2782064404377609</c:v>
                </c:pt>
                <c:pt idx="68">
                  <c:v>1.3082363507091266</c:v>
                </c:pt>
                <c:pt idx="69">
                  <c:v>1.4234811051569343</c:v>
                </c:pt>
                <c:pt idx="70">
                  <c:v>1.3954968184043066</c:v>
                </c:pt>
                <c:pt idx="71">
                  <c:v>1.4530878649214296</c:v>
                </c:pt>
                <c:pt idx="72">
                  <c:v>1.5290480299108431</c:v>
                </c:pt>
                <c:pt idx="73">
                  <c:v>1.5511598633339327</c:v>
                </c:pt>
                <c:pt idx="74">
                  <c:v>1.608637329060626</c:v>
                </c:pt>
                <c:pt idx="75">
                  <c:v>1.5508577791697127</c:v>
                </c:pt>
                <c:pt idx="76">
                  <c:v>1.6048707572277516</c:v>
                </c:pt>
                <c:pt idx="77">
                  <c:v>1.6149317437539095</c:v>
                </c:pt>
                <c:pt idx="78">
                  <c:v>1.5690083410565341</c:v>
                </c:pt>
                <c:pt idx="79">
                  <c:v>1.4735565259582735</c:v>
                </c:pt>
                <c:pt idx="80">
                  <c:v>1.5001786479919959</c:v>
                </c:pt>
                <c:pt idx="81">
                  <c:v>1.4649028464902845</c:v>
                </c:pt>
                <c:pt idx="82">
                  <c:v>1.3711760063141276</c:v>
                </c:pt>
                <c:pt idx="83">
                  <c:v>1.2863733247686069</c:v>
                </c:pt>
                <c:pt idx="84">
                  <c:v>1.3514032955541095</c:v>
                </c:pt>
                <c:pt idx="85">
                  <c:v>1.3762433847773681</c:v>
                </c:pt>
                <c:pt idx="86">
                  <c:v>1.2979102755709373</c:v>
                </c:pt>
                <c:pt idx="87">
                  <c:v>1.2481705712029483</c:v>
                </c:pt>
                <c:pt idx="88">
                  <c:v>1.2642626480086114</c:v>
                </c:pt>
                <c:pt idx="89">
                  <c:v>1.2409505082117047</c:v>
                </c:pt>
                <c:pt idx="90">
                  <c:v>1.217037694998057</c:v>
                </c:pt>
                <c:pt idx="91">
                  <c:v>1.2121187184551239</c:v>
                </c:pt>
                <c:pt idx="92">
                  <c:v>1.229550188594269</c:v>
                </c:pt>
                <c:pt idx="93">
                  <c:v>1.237486438143272</c:v>
                </c:pt>
                <c:pt idx="94">
                  <c:v>1.2480240004615473</c:v>
                </c:pt>
                <c:pt idx="95">
                  <c:v>1.3474222165080996</c:v>
                </c:pt>
                <c:pt idx="96">
                  <c:v>1.4576093215459134</c:v>
                </c:pt>
                <c:pt idx="97">
                  <c:v>1.4952184382524938</c:v>
                </c:pt>
                <c:pt idx="98">
                  <c:v>1.5931983104083178</c:v>
                </c:pt>
                <c:pt idx="99">
                  <c:v>1.5769032921810695</c:v>
                </c:pt>
                <c:pt idx="100">
                  <c:v>1.528031386352803</c:v>
                </c:pt>
                <c:pt idx="101">
                  <c:v>1.5310494103597543</c:v>
                </c:pt>
                <c:pt idx="102">
                  <c:v>1.4590611958488746</c:v>
                </c:pt>
                <c:pt idx="103">
                  <c:v>1.4486414606095455</c:v>
                </c:pt>
                <c:pt idx="104">
                  <c:v>1.3519931234554636</c:v>
                </c:pt>
                <c:pt idx="105">
                  <c:v>1.3347386172006734</c:v>
                </c:pt>
                <c:pt idx="106">
                  <c:v>1.4114695893794369</c:v>
                </c:pt>
                <c:pt idx="107">
                  <c:v>1.5572214107741207</c:v>
                </c:pt>
                <c:pt idx="108">
                  <c:v>1.6956386014983946</c:v>
                </c:pt>
                <c:pt idx="109">
                  <c:v>1.6253524970435733</c:v>
                </c:pt>
                <c:pt idx="110">
                  <c:v>1.5836694413455759</c:v>
                </c:pt>
                <c:pt idx="111">
                  <c:v>1.5596474531385773</c:v>
                </c:pt>
                <c:pt idx="112">
                  <c:v>1.4830358893900766</c:v>
                </c:pt>
                <c:pt idx="113">
                  <c:v>1.4258994912338487</c:v>
                </c:pt>
                <c:pt idx="114">
                  <c:v>1.3156951582364078</c:v>
                </c:pt>
                <c:pt idx="115">
                  <c:v>1.2612479999999999</c:v>
                </c:pt>
                <c:pt idx="116">
                  <c:v>1.1907193175208428</c:v>
                </c:pt>
                <c:pt idx="117">
                  <c:v>1.1500272952056774</c:v>
                </c:pt>
                <c:pt idx="118">
                  <c:v>1.155827945977085</c:v>
                </c:pt>
                <c:pt idx="119">
                  <c:v>1.0954094644375181</c:v>
                </c:pt>
                <c:pt idx="120">
                  <c:v>1.1055718475073308</c:v>
                </c:pt>
                <c:pt idx="121">
                  <c:v>1.0907521436381431</c:v>
                </c:pt>
                <c:pt idx="122">
                  <c:v>1.0661379448564161</c:v>
                </c:pt>
                <c:pt idx="123">
                  <c:v>1.1035047982356792</c:v>
                </c:pt>
                <c:pt idx="124">
                  <c:v>1.11800866063047</c:v>
                </c:pt>
                <c:pt idx="125">
                  <c:v>1.1132731919086181</c:v>
                </c:pt>
                <c:pt idx="126">
                  <c:v>1.0674299887520544</c:v>
                </c:pt>
                <c:pt idx="127">
                  <c:v>1.0709584475014831</c:v>
                </c:pt>
                <c:pt idx="128">
                  <c:v>1.0429263260452188</c:v>
                </c:pt>
                <c:pt idx="129">
                  <c:v>1.0450458190148912</c:v>
                </c:pt>
                <c:pt idx="130">
                  <c:v>1.1754796747967486</c:v>
                </c:pt>
                <c:pt idx="131">
                  <c:v>1.240154699848663</c:v>
                </c:pt>
                <c:pt idx="132">
                  <c:v>1.3021970333053461</c:v>
                </c:pt>
                <c:pt idx="133">
                  <c:v>1.3505998994180619</c:v>
                </c:pt>
                <c:pt idx="134">
                  <c:v>1.3589602782354018</c:v>
                </c:pt>
                <c:pt idx="135">
                  <c:v>1.3251481481481482</c:v>
                </c:pt>
                <c:pt idx="136">
                  <c:v>1.301713315117051</c:v>
                </c:pt>
                <c:pt idx="137">
                  <c:v>1.3139920300919892</c:v>
                </c:pt>
                <c:pt idx="138">
                  <c:v>1.2531783508899375</c:v>
                </c:pt>
                <c:pt idx="139">
                  <c:v>1.2271780202705089</c:v>
                </c:pt>
                <c:pt idx="140">
                  <c:v>1.1623498770076688</c:v>
                </c:pt>
                <c:pt idx="141">
                  <c:v>1.1629882387106141</c:v>
                </c:pt>
                <c:pt idx="142">
                  <c:v>1.2496159133177003</c:v>
                </c:pt>
                <c:pt idx="143">
                  <c:v>1.2815381938402646</c:v>
                </c:pt>
                <c:pt idx="144">
                  <c:v>1.3983813767391109</c:v>
                </c:pt>
                <c:pt idx="145">
                  <c:v>1.4024974264870427</c:v>
                </c:pt>
                <c:pt idx="146">
                  <c:v>1.3752624065832568</c:v>
                </c:pt>
                <c:pt idx="147">
                  <c:v>1.3609988685954419</c:v>
                </c:pt>
                <c:pt idx="148">
                  <c:v>1.304651068488708</c:v>
                </c:pt>
                <c:pt idx="149">
                  <c:v>1.3238876564396636</c:v>
                </c:pt>
                <c:pt idx="150">
                  <c:v>1.2338228941684657</c:v>
                </c:pt>
                <c:pt idx="151">
                  <c:v>1.1849009149646597</c:v>
                </c:pt>
                <c:pt idx="152">
                  <c:v>1.1043304576941058</c:v>
                </c:pt>
                <c:pt idx="153">
                  <c:v>1.048211441608196</c:v>
                </c:pt>
                <c:pt idx="154">
                  <c:v>1.4042919439981638</c:v>
                </c:pt>
                <c:pt idx="155">
                  <c:v>1.5447391250464744</c:v>
                </c:pt>
                <c:pt idx="156">
                  <c:v>1.5014710297208047</c:v>
                </c:pt>
                <c:pt idx="157">
                  <c:v>1.4916154936230517</c:v>
                </c:pt>
                <c:pt idx="158">
                  <c:v>1.5017898010680124</c:v>
                </c:pt>
                <c:pt idx="159">
                  <c:v>1.5223040536494814</c:v>
                </c:pt>
                <c:pt idx="160">
                  <c:v>1.6351977652212561</c:v>
                </c:pt>
                <c:pt idx="161">
                  <c:v>1.8071629025791787</c:v>
                </c:pt>
                <c:pt idx="162">
                  <c:v>1.6878721403948607</c:v>
                </c:pt>
                <c:pt idx="163">
                  <c:v>1.6094825539995261</c:v>
                </c:pt>
                <c:pt idx="164">
                  <c:v>1.5054933501550738</c:v>
                </c:pt>
                <c:pt idx="165">
                  <c:v>1.3971296933749919</c:v>
                </c:pt>
                <c:pt idx="166">
                  <c:v>1.5253927010747608</c:v>
                </c:pt>
                <c:pt idx="167">
                  <c:v>1.6915549342314296</c:v>
                </c:pt>
                <c:pt idx="168">
                  <c:v>1.6408675799086767</c:v>
                </c:pt>
                <c:pt idx="169">
                  <c:v>1.608859514966136</c:v>
                </c:pt>
                <c:pt idx="170">
                  <c:v>1.5641361256544506</c:v>
                </c:pt>
                <c:pt idx="171">
                  <c:v>1.6121685031897512</c:v>
                </c:pt>
                <c:pt idx="172">
                  <c:v>1.6113261356691782</c:v>
                </c:pt>
                <c:pt idx="173">
                  <c:v>1.6052172178163497</c:v>
                </c:pt>
                <c:pt idx="174">
                  <c:v>1.4855086465075833</c:v>
                </c:pt>
                <c:pt idx="175">
                  <c:v>1.5245853515338332</c:v>
                </c:pt>
                <c:pt idx="176">
                  <c:v>1.5061820906706631</c:v>
                </c:pt>
                <c:pt idx="177">
                  <c:v>1.3083318958081762</c:v>
                </c:pt>
                <c:pt idx="178">
                  <c:v>1.2196248378831478</c:v>
                </c:pt>
                <c:pt idx="179">
                  <c:v>1.3190224342355421</c:v>
                </c:pt>
                <c:pt idx="180">
                  <c:v>1.4058673034282783</c:v>
                </c:pt>
                <c:pt idx="181">
                  <c:v>1.4386779379157433</c:v>
                </c:pt>
                <c:pt idx="182">
                  <c:v>1.5318564696278161</c:v>
                </c:pt>
                <c:pt idx="183">
                  <c:v>1.5253735652927165</c:v>
                </c:pt>
                <c:pt idx="184">
                  <c:v>1.561447084233262</c:v>
                </c:pt>
                <c:pt idx="185">
                  <c:v>1.578121522368128</c:v>
                </c:pt>
                <c:pt idx="186">
                  <c:v>1.5523748026976605</c:v>
                </c:pt>
                <c:pt idx="187">
                  <c:v>1.5728502739572858</c:v>
                </c:pt>
                <c:pt idx="188">
                  <c:v>1.5802934545588943</c:v>
                </c:pt>
                <c:pt idx="189">
                  <c:v>1.58765100671141</c:v>
                </c:pt>
                <c:pt idx="190">
                  <c:v>1.66149891885276</c:v>
                </c:pt>
                <c:pt idx="191">
                  <c:v>1.750630928552781</c:v>
                </c:pt>
                <c:pt idx="192">
                  <c:v>1.7053736608871481</c:v>
                </c:pt>
                <c:pt idx="193">
                  <c:v>1.6764066549619601</c:v>
                </c:pt>
                <c:pt idx="194">
                  <c:v>1.7184400739620105</c:v>
                </c:pt>
                <c:pt idx="195">
                  <c:v>1.7049960348929418</c:v>
                </c:pt>
                <c:pt idx="196">
                  <c:v>1.6630529958720761</c:v>
                </c:pt>
                <c:pt idx="197">
                  <c:v>1.5906287511900319</c:v>
                </c:pt>
                <c:pt idx="198">
                  <c:v>1.4083944037308458</c:v>
                </c:pt>
                <c:pt idx="199">
                  <c:v>1.3384035979377673</c:v>
                </c:pt>
                <c:pt idx="200">
                  <c:v>1.2153548840477864</c:v>
                </c:pt>
                <c:pt idx="201">
                  <c:v>1.1516234107386778</c:v>
                </c:pt>
                <c:pt idx="202">
                  <c:v>1.135695411068518</c:v>
                </c:pt>
                <c:pt idx="203">
                  <c:v>1.1036597507068615</c:v>
                </c:pt>
                <c:pt idx="204">
                  <c:v>1.2108428484267415</c:v>
                </c:pt>
                <c:pt idx="205">
                  <c:v>1.1842116715261761</c:v>
                </c:pt>
                <c:pt idx="206">
                  <c:v>1.1600053055088873</c:v>
                </c:pt>
                <c:pt idx="207">
                  <c:v>1.1260482846251589</c:v>
                </c:pt>
                <c:pt idx="208">
                  <c:v>1.09043448972718</c:v>
                </c:pt>
                <c:pt idx="209">
                  <c:v>1.0971459477450489</c:v>
                </c:pt>
                <c:pt idx="210">
                  <c:v>1.1167112931170258</c:v>
                </c:pt>
                <c:pt idx="211">
                  <c:v>1.1233026804930544</c:v>
                </c:pt>
                <c:pt idx="212">
                  <c:v>1.1722849451564947</c:v>
                </c:pt>
                <c:pt idx="213">
                  <c:v>1.1934608318022388</c:v>
                </c:pt>
                <c:pt idx="214">
                  <c:v>1.181308411214953</c:v>
                </c:pt>
                <c:pt idx="215">
                  <c:v>1.2035121481837865</c:v>
                </c:pt>
                <c:pt idx="216">
                  <c:v>1.2983181583237255</c:v>
                </c:pt>
                <c:pt idx="217">
                  <c:v>1.4188623589907119</c:v>
                </c:pt>
                <c:pt idx="218">
                  <c:v>1.4945984801807355</c:v>
                </c:pt>
                <c:pt idx="219">
                  <c:v>1.549335032252926</c:v>
                </c:pt>
                <c:pt idx="220">
                  <c:v>1.6140371274657994</c:v>
                </c:pt>
                <c:pt idx="221">
                  <c:v>1.6466918714555765</c:v>
                </c:pt>
                <c:pt idx="222">
                  <c:v>1.4562917799162567</c:v>
                </c:pt>
                <c:pt idx="223">
                  <c:v>1.4559311325225075</c:v>
                </c:pt>
                <c:pt idx="224">
                  <c:v>1.394681839294009</c:v>
                </c:pt>
                <c:pt idx="225">
                  <c:v>1.4057120500782472</c:v>
                </c:pt>
                <c:pt idx="226">
                  <c:v>1.431552731020268</c:v>
                </c:pt>
                <c:pt idx="227">
                  <c:v>1.4036040145985398</c:v>
                </c:pt>
                <c:pt idx="228">
                  <c:v>1.5330919424328528</c:v>
                </c:pt>
                <c:pt idx="229">
                  <c:v>1.6249401627573001</c:v>
                </c:pt>
                <c:pt idx="230">
                  <c:v>1.6797280710036826</c:v>
                </c:pt>
                <c:pt idx="231">
                  <c:v>1.5914492555661788</c:v>
                </c:pt>
                <c:pt idx="232">
                  <c:v>1.6590094643021227</c:v>
                </c:pt>
                <c:pt idx="233">
                  <c:v>1.6452995478522978</c:v>
                </c:pt>
                <c:pt idx="234">
                  <c:v>1.4537185660781169</c:v>
                </c:pt>
                <c:pt idx="235">
                  <c:v>1.4394840402273712</c:v>
                </c:pt>
                <c:pt idx="236">
                  <c:v>1.287689816638222</c:v>
                </c:pt>
                <c:pt idx="237">
                  <c:v>1.3167644900953772</c:v>
                </c:pt>
                <c:pt idx="238">
                  <c:v>1.2687292358803977</c:v>
                </c:pt>
                <c:pt idx="239">
                  <c:v>1.3058060166849237</c:v>
                </c:pt>
                <c:pt idx="240">
                  <c:v>1.3129135627783104</c:v>
                </c:pt>
                <c:pt idx="241">
                  <c:v>1.3244971842316982</c:v>
                </c:pt>
                <c:pt idx="242">
                  <c:v>1.3074647578701324</c:v>
                </c:pt>
                <c:pt idx="243">
                  <c:v>1.2719597446894728</c:v>
                </c:pt>
                <c:pt idx="244">
                  <c:v>1.2482044153179088</c:v>
                </c:pt>
                <c:pt idx="245">
                  <c:v>1.2443390715733773</c:v>
                </c:pt>
                <c:pt idx="246">
                  <c:v>1.1817831088664421</c:v>
                </c:pt>
                <c:pt idx="247">
                  <c:v>1.2440281030444957</c:v>
                </c:pt>
                <c:pt idx="248">
                  <c:v>1.2391713747645952</c:v>
                </c:pt>
                <c:pt idx="249">
                  <c:v>1.2586367880485521</c:v>
                </c:pt>
                <c:pt idx="250">
                  <c:v>1.4870054478878272</c:v>
                </c:pt>
                <c:pt idx="251">
                  <c:v>1.6216869668354545</c:v>
                </c:pt>
                <c:pt idx="252">
                  <c:v>1.7934634589196545</c:v>
                </c:pt>
                <c:pt idx="253">
                  <c:v>1.8943955534969901</c:v>
                </c:pt>
                <c:pt idx="254">
                  <c:v>1.8110338433008806</c:v>
                </c:pt>
                <c:pt idx="255">
                  <c:v>1.7251308900523552</c:v>
                </c:pt>
                <c:pt idx="256">
                  <c:v>1.6326837871553319</c:v>
                </c:pt>
                <c:pt idx="257">
                  <c:v>1.605167316508848</c:v>
                </c:pt>
                <c:pt idx="258">
                  <c:v>1.4331722373390723</c:v>
                </c:pt>
                <c:pt idx="259">
                  <c:v>1.4357482421569081</c:v>
                </c:pt>
                <c:pt idx="260">
                  <c:v>1.4287960725654878</c:v>
                </c:pt>
                <c:pt idx="261">
                  <c:v>1.555312362516498</c:v>
                </c:pt>
                <c:pt idx="262">
                  <c:v>1.6610320284697517</c:v>
                </c:pt>
                <c:pt idx="263">
                  <c:v>1.613319201554495</c:v>
                </c:pt>
                <c:pt idx="264">
                  <c:v>1.5980913383746649</c:v>
                </c:pt>
                <c:pt idx="265">
                  <c:v>1.5742427058167638</c:v>
                </c:pt>
                <c:pt idx="266">
                  <c:v>1.5424390243902448</c:v>
                </c:pt>
                <c:pt idx="267">
                  <c:v>1.4340565229803033</c:v>
                </c:pt>
                <c:pt idx="268">
                  <c:v>1.3794683397774821</c:v>
                </c:pt>
                <c:pt idx="269">
                  <c:v>1.4181427627230667</c:v>
                </c:pt>
                <c:pt idx="270">
                  <c:v>1.2981848523748394</c:v>
                </c:pt>
                <c:pt idx="271">
                  <c:v>1.3020126838721042</c:v>
                </c:pt>
                <c:pt idx="272">
                  <c:v>1.3324453139634107</c:v>
                </c:pt>
                <c:pt idx="273">
                  <c:v>1.2286342108631636</c:v>
                </c:pt>
                <c:pt idx="274">
                  <c:v>1.3039177606877443</c:v>
                </c:pt>
                <c:pt idx="275">
                  <c:v>1.3144692062795036</c:v>
                </c:pt>
                <c:pt idx="276">
                  <c:v>1.3745117034907341</c:v>
                </c:pt>
                <c:pt idx="277">
                  <c:v>1.5174248564079058</c:v>
                </c:pt>
                <c:pt idx="278">
                  <c:v>1.5904868494683833</c:v>
                </c:pt>
                <c:pt idx="279">
                  <c:v>1.5232602118003018</c:v>
                </c:pt>
                <c:pt idx="280">
                  <c:v>1.64226982780871</c:v>
                </c:pt>
                <c:pt idx="281">
                  <c:v>1.4945477870429758</c:v>
                </c:pt>
                <c:pt idx="282">
                  <c:v>1.3614473727611573</c:v>
                </c:pt>
                <c:pt idx="283">
                  <c:v>1.4661209488807221</c:v>
                </c:pt>
                <c:pt idx="284">
                  <c:v>1.4917605004468275</c:v>
                </c:pt>
                <c:pt idx="285">
                  <c:v>1.3686384976525818</c:v>
                </c:pt>
                <c:pt idx="286">
                  <c:v>1.4277491474910002</c:v>
                </c:pt>
                <c:pt idx="287">
                  <c:v>1.4271210676835078</c:v>
                </c:pt>
                <c:pt idx="288">
                  <c:v>1.4449850770478501</c:v>
                </c:pt>
                <c:pt idx="289">
                  <c:v>1.3329210164322498</c:v>
                </c:pt>
                <c:pt idx="290">
                  <c:v>1.3021259642895955</c:v>
                </c:pt>
                <c:pt idx="291">
                  <c:v>1.2952164242441979</c:v>
                </c:pt>
                <c:pt idx="292">
                  <c:v>1.2638345031400076</c:v>
                </c:pt>
                <c:pt idx="293">
                  <c:v>1.2824594756481851</c:v>
                </c:pt>
                <c:pt idx="294">
                  <c:v>1.2818670792808724</c:v>
                </c:pt>
                <c:pt idx="295">
                  <c:v>1.2922242314647376</c:v>
                </c:pt>
                <c:pt idx="296">
                  <c:v>1.3000403225806461</c:v>
                </c:pt>
                <c:pt idx="297">
                  <c:v>1.2549141063759497</c:v>
                </c:pt>
                <c:pt idx="298">
                  <c:v>1.2603687626251772</c:v>
                </c:pt>
                <c:pt idx="299">
                  <c:v>1.3332294498213793</c:v>
                </c:pt>
                <c:pt idx="300">
                  <c:v>1.4109010651568941</c:v>
                </c:pt>
                <c:pt idx="301">
                  <c:v>1.4767915123245066</c:v>
                </c:pt>
                <c:pt idx="302">
                  <c:v>1.4628699305809278</c:v>
                </c:pt>
                <c:pt idx="303">
                  <c:v>1.4270270270270262</c:v>
                </c:pt>
                <c:pt idx="304">
                  <c:v>1.445888843783445</c:v>
                </c:pt>
                <c:pt idx="305">
                  <c:v>1.3624366239188794</c:v>
                </c:pt>
                <c:pt idx="306">
                  <c:v>1.3501105231428769</c:v>
                </c:pt>
                <c:pt idx="307">
                  <c:v>1.316803699897225</c:v>
                </c:pt>
                <c:pt idx="308">
                  <c:v>1.2828161965423113</c:v>
                </c:pt>
                <c:pt idx="309">
                  <c:v>1.3030976133640568</c:v>
                </c:pt>
                <c:pt idx="310">
                  <c:v>1.3903136512588801</c:v>
                </c:pt>
                <c:pt idx="311">
                  <c:v>1.3689484034085595</c:v>
                </c:pt>
                <c:pt idx="312">
                  <c:v>1.4024395921597832</c:v>
                </c:pt>
                <c:pt idx="313">
                  <c:v>1.3890186335403727</c:v>
                </c:pt>
                <c:pt idx="314">
                  <c:v>1.39137102545752</c:v>
                </c:pt>
                <c:pt idx="315">
                  <c:v>1.3507858594873321</c:v>
                </c:pt>
                <c:pt idx="316">
                  <c:v>1.3230242140839843</c:v>
                </c:pt>
                <c:pt idx="317">
                  <c:v>1.313936291240045</c:v>
                </c:pt>
                <c:pt idx="318">
                  <c:v>1.2474202516138126</c:v>
                </c:pt>
                <c:pt idx="319">
                  <c:v>1.2254164738546962</c:v>
                </c:pt>
                <c:pt idx="320">
                  <c:v>1.2520510540225711</c:v>
                </c:pt>
                <c:pt idx="321">
                  <c:v>1.4519125683060101</c:v>
                </c:pt>
                <c:pt idx="322">
                  <c:v>1.5594287261405173</c:v>
                </c:pt>
                <c:pt idx="323">
                  <c:v>1.5693226848747182</c:v>
                </c:pt>
                <c:pt idx="324">
                  <c:v>1.5811494551115719</c:v>
                </c:pt>
                <c:pt idx="325">
                  <c:v>1.5384840932414598</c:v>
                </c:pt>
                <c:pt idx="326">
                  <c:v>1.4775925402656123</c:v>
                </c:pt>
                <c:pt idx="327">
                  <c:v>1.4497858431018937</c:v>
                </c:pt>
                <c:pt idx="328">
                  <c:v>1.5046773071235975</c:v>
                </c:pt>
                <c:pt idx="329">
                  <c:v>1.4713677236157123</c:v>
                </c:pt>
                <c:pt idx="330">
                  <c:v>1.4843188500490037</c:v>
                </c:pt>
                <c:pt idx="331">
                  <c:v>1.5731555333998013</c:v>
                </c:pt>
                <c:pt idx="332">
                  <c:v>1.6380034188034189</c:v>
                </c:pt>
                <c:pt idx="333">
                  <c:v>1.6021645663454411</c:v>
                </c:pt>
                <c:pt idx="334">
                  <c:v>1.4444935380536839</c:v>
                </c:pt>
                <c:pt idx="335">
                  <c:v>1.3756181697166645</c:v>
                </c:pt>
                <c:pt idx="336">
                  <c:v>1.3461595229661145</c:v>
                </c:pt>
                <c:pt idx="337">
                  <c:v>1.3935968493227846</c:v>
                </c:pt>
                <c:pt idx="338">
                  <c:v>1.4055636896046839</c:v>
                </c:pt>
                <c:pt idx="339">
                  <c:v>1.3315214866434375</c:v>
                </c:pt>
                <c:pt idx="340">
                  <c:v>1.3826190476190476</c:v>
                </c:pt>
                <c:pt idx="341">
                  <c:v>1.389306446684998</c:v>
                </c:pt>
                <c:pt idx="342">
                  <c:v>1.3820247809005739</c:v>
                </c:pt>
                <c:pt idx="343">
                  <c:v>1.4343144654088049</c:v>
                </c:pt>
                <c:pt idx="344">
                  <c:v>1.365832583258326</c:v>
                </c:pt>
                <c:pt idx="345">
                  <c:v>1.4563727514007669</c:v>
                </c:pt>
                <c:pt idx="346">
                  <c:v>1.5006105654366875</c:v>
                </c:pt>
                <c:pt idx="347">
                  <c:v>1.5051566265060241</c:v>
                </c:pt>
                <c:pt idx="348">
                  <c:v>1.6911713367018841</c:v>
                </c:pt>
                <c:pt idx="349">
                  <c:v>1.8611339440455561</c:v>
                </c:pt>
                <c:pt idx="350">
                  <c:v>1.7930878186968848</c:v>
                </c:pt>
                <c:pt idx="351">
                  <c:v>1.6108701332636537</c:v>
                </c:pt>
                <c:pt idx="352">
                  <c:v>1.4935170951497478</c:v>
                </c:pt>
                <c:pt idx="353">
                  <c:v>1.503983073261042</c:v>
                </c:pt>
                <c:pt idx="354">
                  <c:v>1.403601286173632</c:v>
                </c:pt>
                <c:pt idx="355">
                  <c:v>1.3446540880503146</c:v>
                </c:pt>
                <c:pt idx="356">
                  <c:v>1.3428644370691845</c:v>
                </c:pt>
                <c:pt idx="357">
                  <c:v>1.3111145914904718</c:v>
                </c:pt>
                <c:pt idx="358">
                  <c:v>1.5038493231312537</c:v>
                </c:pt>
                <c:pt idx="359">
                  <c:v>1.6418259143748228</c:v>
                </c:pt>
                <c:pt idx="360">
                  <c:v>1.5309532811234134</c:v>
                </c:pt>
                <c:pt idx="361">
                  <c:v>1.5505236907730666</c:v>
                </c:pt>
                <c:pt idx="362">
                  <c:v>1.607004219409282</c:v>
                </c:pt>
                <c:pt idx="363">
                  <c:v>1.5816750756811302</c:v>
                </c:pt>
                <c:pt idx="364">
                  <c:v>1.4933083411433918</c:v>
                </c:pt>
                <c:pt idx="365">
                  <c:v>1.3646476695383265</c:v>
                </c:pt>
                <c:pt idx="366">
                  <c:v>1.2887796887796874</c:v>
                </c:pt>
                <c:pt idx="367">
                  <c:v>1.2750564468211527</c:v>
                </c:pt>
                <c:pt idx="368">
                  <c:v>1.3171369466280511</c:v>
                </c:pt>
                <c:pt idx="369">
                  <c:v>1.3162349858047608</c:v>
                </c:pt>
                <c:pt idx="370">
                  <c:v>1.5192838335966301</c:v>
                </c:pt>
                <c:pt idx="371">
                  <c:v>1.4626855713094247</c:v>
                </c:pt>
                <c:pt idx="372">
                  <c:v>1.6074311926605498</c:v>
                </c:pt>
                <c:pt idx="373">
                  <c:v>1.6570731707317086</c:v>
                </c:pt>
                <c:pt idx="374">
                  <c:v>1.7498460571787617</c:v>
                </c:pt>
                <c:pt idx="375">
                  <c:v>1.6372569338616285</c:v>
                </c:pt>
                <c:pt idx="376">
                  <c:v>1.6689069331667719</c:v>
                </c:pt>
                <c:pt idx="377">
                  <c:v>1.6726365054602192</c:v>
                </c:pt>
                <c:pt idx="378">
                  <c:v>1.619419039401784</c:v>
                </c:pt>
                <c:pt idx="379">
                  <c:v>1.5735417919422732</c:v>
                </c:pt>
                <c:pt idx="380">
                  <c:v>1.5254969035682691</c:v>
                </c:pt>
                <c:pt idx="381">
                  <c:v>1.4806198929275847</c:v>
                </c:pt>
                <c:pt idx="382">
                  <c:v>1.4214631606352512</c:v>
                </c:pt>
                <c:pt idx="383">
                  <c:v>1.5936334591925641</c:v>
                </c:pt>
                <c:pt idx="384">
                  <c:v>1.7202620607504469</c:v>
                </c:pt>
                <c:pt idx="385">
                  <c:v>1.866303742653882</c:v>
                </c:pt>
                <c:pt idx="386">
                  <c:v>1.8668911917098439</c:v>
                </c:pt>
                <c:pt idx="387">
                  <c:v>1.785154515451546</c:v>
                </c:pt>
                <c:pt idx="388">
                  <c:v>1.8008670181605155</c:v>
                </c:pt>
                <c:pt idx="389">
                  <c:v>1.9010709279506595</c:v>
                </c:pt>
                <c:pt idx="390">
                  <c:v>1.85944048272079</c:v>
                </c:pt>
                <c:pt idx="391">
                  <c:v>1.8520559514383748</c:v>
                </c:pt>
                <c:pt idx="392">
                  <c:v>1.9227206801700418</c:v>
                </c:pt>
                <c:pt idx="393">
                  <c:v>2.0196115485564334</c:v>
                </c:pt>
                <c:pt idx="394">
                  <c:v>2.01502640181041</c:v>
                </c:pt>
                <c:pt idx="395">
                  <c:v>2.019994560783247</c:v>
                </c:pt>
                <c:pt idx="396">
                  <c:v>1.9226156941649899</c:v>
                </c:pt>
                <c:pt idx="397">
                  <c:v>1.7309150865622422</c:v>
                </c:pt>
                <c:pt idx="398">
                  <c:v>1.4594484454593353</c:v>
                </c:pt>
                <c:pt idx="399">
                  <c:v>1.366178375685102</c:v>
                </c:pt>
                <c:pt idx="400">
                  <c:v>1.2479692996482246</c:v>
                </c:pt>
                <c:pt idx="401">
                  <c:v>1.1958176291793319</c:v>
                </c:pt>
                <c:pt idx="402">
                  <c:v>1.1999508146326467</c:v>
                </c:pt>
                <c:pt idx="403">
                  <c:v>1.3433085566119278</c:v>
                </c:pt>
                <c:pt idx="404">
                  <c:v>1.2857161936560935</c:v>
                </c:pt>
                <c:pt idx="405">
                  <c:v>1.474514435695538</c:v>
                </c:pt>
                <c:pt idx="406">
                  <c:v>1.8472975535748151</c:v>
                </c:pt>
                <c:pt idx="407">
                  <c:v>2.0093993199848872</c:v>
                </c:pt>
                <c:pt idx="408">
                  <c:v>2.3540467061693966</c:v>
                </c:pt>
                <c:pt idx="409">
                  <c:v>2.4169053440447064</c:v>
                </c:pt>
                <c:pt idx="410">
                  <c:v>2.1394922194922197</c:v>
                </c:pt>
                <c:pt idx="411">
                  <c:v>2.204919786096259</c:v>
                </c:pt>
                <c:pt idx="412">
                  <c:v>1.950231546629142</c:v>
                </c:pt>
                <c:pt idx="413">
                  <c:v>2.1556885067215701</c:v>
                </c:pt>
                <c:pt idx="414">
                  <c:v>2.0850259887005649</c:v>
                </c:pt>
                <c:pt idx="415">
                  <c:v>1.5811754792500534</c:v>
                </c:pt>
                <c:pt idx="416">
                  <c:v>1.3762354892205644</c:v>
                </c:pt>
                <c:pt idx="417">
                  <c:v>1.2687104274727241</c:v>
                </c:pt>
                <c:pt idx="418">
                  <c:v>1.3098520166360383</c:v>
                </c:pt>
                <c:pt idx="419">
                  <c:v>1.5519217203322329</c:v>
                </c:pt>
                <c:pt idx="420">
                  <c:v>1.4017435076078246</c:v>
                </c:pt>
                <c:pt idx="421">
                  <c:v>1.4637746137534073</c:v>
                </c:pt>
                <c:pt idx="422">
                  <c:v>1.5227955191439559</c:v>
                </c:pt>
                <c:pt idx="423">
                  <c:v>1.5294483925549907</c:v>
                </c:pt>
                <c:pt idx="424">
                  <c:v>1.5760831334932068</c:v>
                </c:pt>
                <c:pt idx="425">
                  <c:v>1.5733056994818655</c:v>
                </c:pt>
                <c:pt idx="426">
                  <c:v>1.5097240473061748</c:v>
                </c:pt>
                <c:pt idx="427">
                  <c:v>1.4856810845706903</c:v>
                </c:pt>
                <c:pt idx="428">
                  <c:v>1.5178295033358038</c:v>
                </c:pt>
                <c:pt idx="429">
                  <c:v>1.540645552356418</c:v>
                </c:pt>
                <c:pt idx="430">
                  <c:v>1.7005801526717561</c:v>
                </c:pt>
                <c:pt idx="431">
                  <c:v>1.5824226213221244</c:v>
                </c:pt>
                <c:pt idx="432">
                  <c:v>1.4743010959430878</c:v>
                </c:pt>
                <c:pt idx="433">
                  <c:v>1.3640591397849469</c:v>
                </c:pt>
                <c:pt idx="434">
                  <c:v>1.3840423144734741</c:v>
                </c:pt>
                <c:pt idx="435">
                  <c:v>1.3293989749961179</c:v>
                </c:pt>
                <c:pt idx="436">
                  <c:v>1.3545513443472625</c:v>
                </c:pt>
                <c:pt idx="437">
                  <c:v>1.3719848380427291</c:v>
                </c:pt>
                <c:pt idx="438">
                  <c:v>1.3371244270921734</c:v>
                </c:pt>
                <c:pt idx="439">
                  <c:v>1.3900070621468938</c:v>
                </c:pt>
                <c:pt idx="440">
                  <c:v>1.359068377809465</c:v>
                </c:pt>
                <c:pt idx="441">
                  <c:v>1.3816233574728829</c:v>
                </c:pt>
                <c:pt idx="442">
                  <c:v>1.54776288465169</c:v>
                </c:pt>
                <c:pt idx="443">
                  <c:v>1.7294899605094836</c:v>
                </c:pt>
                <c:pt idx="444">
                  <c:v>1.5260890727670966</c:v>
                </c:pt>
                <c:pt idx="445">
                  <c:v>1.3376249290795617</c:v>
                </c:pt>
                <c:pt idx="446">
                  <c:v>1.3378602685981584</c:v>
                </c:pt>
                <c:pt idx="447">
                  <c:v>1.4033245676334516</c:v>
                </c:pt>
                <c:pt idx="448">
                  <c:v>1.3872960900450615</c:v>
                </c:pt>
                <c:pt idx="449">
                  <c:v>1.3537752029576546</c:v>
                </c:pt>
                <c:pt idx="450">
                  <c:v>1.249291336088808</c:v>
                </c:pt>
                <c:pt idx="451">
                  <c:v>1.2141979816757409</c:v>
                </c:pt>
                <c:pt idx="452">
                  <c:v>1.2530358376937505</c:v>
                </c:pt>
                <c:pt idx="453">
                  <c:v>1.1355143870713438</c:v>
                </c:pt>
              </c:numCache>
            </c:numRef>
          </c:val>
          <c:smooth val="0"/>
        </c:ser>
        <c:dLbls>
          <c:showLegendKey val="0"/>
          <c:showVal val="0"/>
          <c:showCatName val="0"/>
          <c:showSerName val="0"/>
          <c:showPercent val="0"/>
          <c:showBubbleSize val="0"/>
        </c:dLbls>
        <c:marker val="1"/>
        <c:smooth val="0"/>
        <c:axId val="149045760"/>
        <c:axId val="146478720"/>
      </c:lineChart>
      <c:catAx>
        <c:axId val="149045760"/>
        <c:scaling>
          <c:orientation val="minMax"/>
        </c:scaling>
        <c:delete val="0"/>
        <c:axPos val="b"/>
        <c:numFmt formatCode="General" sourceLinked="1"/>
        <c:majorTickMark val="none"/>
        <c:minorTickMark val="none"/>
        <c:tickLblPos val="nextTo"/>
        <c:txPr>
          <a:bodyPr rot="-2700000"/>
          <a:lstStyle/>
          <a:p>
            <a:pPr>
              <a:defRPr sz="1200"/>
            </a:pPr>
            <a:endParaRPr lang="en-US"/>
          </a:p>
        </c:txPr>
        <c:crossAx val="146478720"/>
        <c:crosses val="autoZero"/>
        <c:auto val="1"/>
        <c:lblAlgn val="ctr"/>
        <c:lblOffset val="100"/>
        <c:noMultiLvlLbl val="0"/>
      </c:catAx>
      <c:valAx>
        <c:axId val="146478720"/>
        <c:scaling>
          <c:orientation val="minMax"/>
          <c:max val="2.5"/>
          <c:min val="0.9"/>
        </c:scaling>
        <c:delete val="0"/>
        <c:axPos val="l"/>
        <c:majorGridlines/>
        <c:numFmt formatCode="0%" sourceLinked="1"/>
        <c:majorTickMark val="out"/>
        <c:minorTickMark val="none"/>
        <c:tickLblPos val="nextTo"/>
        <c:txPr>
          <a:bodyPr/>
          <a:lstStyle/>
          <a:p>
            <a:pPr>
              <a:defRPr sz="1400"/>
            </a:pPr>
            <a:endParaRPr lang="en-US"/>
          </a:p>
        </c:txPr>
        <c:crossAx val="149045760"/>
        <c:crosses val="autoZero"/>
        <c:crossBetween val="between"/>
        <c:majorUnit val="0.1"/>
      </c:valAx>
      <c:spPr>
        <a:solidFill>
          <a:srgbClr val="FFFFCC"/>
        </a:solidFill>
      </c:spPr>
    </c:plotArea>
    <c:plotVisOnly val="1"/>
    <c:dispBlanksAs val="gap"/>
    <c:showDLblsOverMax val="0"/>
  </c:chart>
  <c:spPr>
    <a:solidFill>
      <a:schemeClr val="accent6">
        <a:lumMod val="20000"/>
        <a:lumOff val="80000"/>
      </a:schemeClr>
    </a:solidFill>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KCBOT Nearby Wheat/Corn Futures Price Ratio, 1974-2011</a:t>
            </a:r>
          </a:p>
        </c:rich>
      </c:tx>
      <c:layout>
        <c:manualLayout>
          <c:xMode val="edge"/>
          <c:yMode val="edge"/>
          <c:x val="0.19098261154855625"/>
          <c:y val="2.2222222222222247E-2"/>
        </c:manualLayout>
      </c:layout>
      <c:overlay val="1"/>
    </c:title>
    <c:autoTitleDeleted val="0"/>
    <c:plotArea>
      <c:layout>
        <c:manualLayout>
          <c:layoutTarget val="inner"/>
          <c:xMode val="edge"/>
          <c:yMode val="edge"/>
          <c:x val="0.11843285214348206"/>
          <c:y val="9.3982114511135001E-2"/>
          <c:w val="0.83071981627296665"/>
          <c:h val="0.74173165480063563"/>
        </c:manualLayout>
      </c:layout>
      <c:lineChart>
        <c:grouping val="standard"/>
        <c:varyColors val="0"/>
        <c:ser>
          <c:idx val="0"/>
          <c:order val="0"/>
          <c:spPr>
            <a:ln w="25400">
              <a:solidFill>
                <a:schemeClr val="tx2">
                  <a:lumMod val="75000"/>
                </a:schemeClr>
              </a:solidFill>
            </a:ln>
          </c:spPr>
          <c:marker>
            <c:symbol val="none"/>
          </c:marker>
          <c:cat>
            <c:strRef>
              <c:f>'1973 forward'!$AL$17:$AL$470</c:f>
              <c:strCache>
                <c:ptCount val="449"/>
                <c:pt idx="4">
                  <c:v>Jan-74</c:v>
                </c:pt>
                <c:pt idx="16">
                  <c:v>Jan-75</c:v>
                </c:pt>
                <c:pt idx="17">
                  <c:v>n</c:v>
                </c:pt>
                <c:pt idx="28">
                  <c:v>Jan-76</c:v>
                </c:pt>
                <c:pt idx="40">
                  <c:v>Jan-77</c:v>
                </c:pt>
                <c:pt idx="52">
                  <c:v>Jan-78</c:v>
                </c:pt>
                <c:pt idx="64">
                  <c:v>Jan-79</c:v>
                </c:pt>
                <c:pt idx="76">
                  <c:v>Jan-80</c:v>
                </c:pt>
                <c:pt idx="88">
                  <c:v>Jan-81</c:v>
                </c:pt>
                <c:pt idx="100">
                  <c:v>Jan-82</c:v>
                </c:pt>
                <c:pt idx="112">
                  <c:v>Jan-83</c:v>
                </c:pt>
                <c:pt idx="124">
                  <c:v>Jan-84</c:v>
                </c:pt>
                <c:pt idx="136">
                  <c:v>Jan-85</c:v>
                </c:pt>
                <c:pt idx="148">
                  <c:v>Jan-86</c:v>
                </c:pt>
                <c:pt idx="160">
                  <c:v>Jan-87</c:v>
                </c:pt>
                <c:pt idx="172">
                  <c:v>Jan-88</c:v>
                </c:pt>
                <c:pt idx="184">
                  <c:v>Jan-89</c:v>
                </c:pt>
                <c:pt idx="196">
                  <c:v>Jan-90</c:v>
                </c:pt>
                <c:pt idx="208">
                  <c:v>Jan-91</c:v>
                </c:pt>
                <c:pt idx="220">
                  <c:v>Jan-92</c:v>
                </c:pt>
                <c:pt idx="232">
                  <c:v>Jan-93</c:v>
                </c:pt>
                <c:pt idx="244">
                  <c:v>Jan-94</c:v>
                </c:pt>
                <c:pt idx="256">
                  <c:v>Jan-95</c:v>
                </c:pt>
                <c:pt idx="268">
                  <c:v>Jan-96</c:v>
                </c:pt>
                <c:pt idx="280">
                  <c:v>Jan-97</c:v>
                </c:pt>
                <c:pt idx="292">
                  <c:v>Jan-98</c:v>
                </c:pt>
                <c:pt idx="304">
                  <c:v>Jan-99</c:v>
                </c:pt>
                <c:pt idx="316">
                  <c:v>Jan-00</c:v>
                </c:pt>
                <c:pt idx="328">
                  <c:v>Jan-01</c:v>
                </c:pt>
                <c:pt idx="340">
                  <c:v>Jan-02</c:v>
                </c:pt>
                <c:pt idx="352">
                  <c:v>Jan-03</c:v>
                </c:pt>
                <c:pt idx="364">
                  <c:v>Jan-04</c:v>
                </c:pt>
                <c:pt idx="376">
                  <c:v>Jan-05</c:v>
                </c:pt>
                <c:pt idx="388">
                  <c:v>Jan-06</c:v>
                </c:pt>
                <c:pt idx="400">
                  <c:v>Jan-07</c:v>
                </c:pt>
                <c:pt idx="412">
                  <c:v>Jan-08</c:v>
                </c:pt>
                <c:pt idx="424">
                  <c:v>Jan-09</c:v>
                </c:pt>
                <c:pt idx="436">
                  <c:v>Jan-10</c:v>
                </c:pt>
                <c:pt idx="448">
                  <c:v>Jan-11</c:v>
                </c:pt>
              </c:strCache>
            </c:strRef>
          </c:cat>
          <c:val>
            <c:numRef>
              <c:f>'1973 forward'!$AT$17:$AT$470</c:f>
              <c:numCache>
                <c:formatCode>0%</c:formatCode>
                <c:ptCount val="454"/>
                <c:pt idx="0">
                  <c:v>1.9699232943076295</c:v>
                </c:pt>
                <c:pt idx="1">
                  <c:v>1.8252225881205022</c:v>
                </c:pt>
                <c:pt idx="2">
                  <c:v>1.8034391219937407</c:v>
                </c:pt>
                <c:pt idx="3">
                  <c:v>1.8806518672507249</c:v>
                </c:pt>
                <c:pt idx="4">
                  <c:v>1.9295209518160574</c:v>
                </c:pt>
                <c:pt idx="5">
                  <c:v>1.8283889509819582</c:v>
                </c:pt>
                <c:pt idx="6">
                  <c:v>1.6385490091767527</c:v>
                </c:pt>
                <c:pt idx="7">
                  <c:v>1.528335899650731</c:v>
                </c:pt>
                <c:pt idx="8">
                  <c:v>1.3739364934670306</c:v>
                </c:pt>
                <c:pt idx="9">
                  <c:v>1.4311738746690199</c:v>
                </c:pt>
                <c:pt idx="10">
                  <c:v>1.361082972649416</c:v>
                </c:pt>
                <c:pt idx="11">
                  <c:v>1.2180369127516777</c:v>
                </c:pt>
                <c:pt idx="12">
                  <c:v>1.2748102534727197</c:v>
                </c:pt>
                <c:pt idx="13">
                  <c:v>1.3243264575878753</c:v>
                </c:pt>
                <c:pt idx="14">
                  <c:v>1.3452615992102666</c:v>
                </c:pt>
                <c:pt idx="15">
                  <c:v>1.324577598746784</c:v>
                </c:pt>
                <c:pt idx="16">
                  <c:v>1.2482256485560448</c:v>
                </c:pt>
                <c:pt idx="17">
                  <c:v>1.3067632033020935</c:v>
                </c:pt>
                <c:pt idx="18">
                  <c:v>1.2605990702876511</c:v>
                </c:pt>
                <c:pt idx="19">
                  <c:v>1.2280343418957282</c:v>
                </c:pt>
                <c:pt idx="20">
                  <c:v>1.1844093910491558</c:v>
                </c:pt>
                <c:pt idx="21">
                  <c:v>1.1271349960694625</c:v>
                </c:pt>
                <c:pt idx="22">
                  <c:v>1.3152018217210861</c:v>
                </c:pt>
                <c:pt idx="23">
                  <c:v>1.3230744544287547</c:v>
                </c:pt>
                <c:pt idx="24">
                  <c:v>1.4289220563847422</c:v>
                </c:pt>
                <c:pt idx="25">
                  <c:v>1.4180722891566264</c:v>
                </c:pt>
                <c:pt idx="26">
                  <c:v>1.3702781082688884</c:v>
                </c:pt>
                <c:pt idx="27">
                  <c:v>1.3106524335622585</c:v>
                </c:pt>
                <c:pt idx="28">
                  <c:v>1.3320497962540656</c:v>
                </c:pt>
                <c:pt idx="29">
                  <c:v>1.4131859131859132</c:v>
                </c:pt>
                <c:pt idx="30">
                  <c:v>1.4060681935341328</c:v>
                </c:pt>
                <c:pt idx="31">
                  <c:v>1.3498783454987835</c:v>
                </c:pt>
                <c:pt idx="32">
                  <c:v>1.2719097160994519</c:v>
                </c:pt>
                <c:pt idx="33">
                  <c:v>1.2608476794523304</c:v>
                </c:pt>
                <c:pt idx="34">
                  <c:v>1.277387279273102</c:v>
                </c:pt>
                <c:pt idx="35">
                  <c:v>1.1713629347787085</c:v>
                </c:pt>
                <c:pt idx="36">
                  <c:v>1.115612648221344</c:v>
                </c:pt>
                <c:pt idx="37">
                  <c:v>1.0823622581740016</c:v>
                </c:pt>
                <c:pt idx="38">
                  <c:v>1.0852483320978499</c:v>
                </c:pt>
                <c:pt idx="39">
                  <c:v>1.0710432368107901</c:v>
                </c:pt>
                <c:pt idx="40">
                  <c:v>1.0546603962685994</c:v>
                </c:pt>
                <c:pt idx="41">
                  <c:v>1.0762191545109701</c:v>
                </c:pt>
                <c:pt idx="42">
                  <c:v>1.0509573810994439</c:v>
                </c:pt>
                <c:pt idx="43">
                  <c:v>1.0163830629204589</c:v>
                </c:pt>
                <c:pt idx="44">
                  <c:v>0.99877094514318521</c:v>
                </c:pt>
                <c:pt idx="45">
                  <c:v>1.0043919495139007</c:v>
                </c:pt>
                <c:pt idx="46">
                  <c:v>1.1130646217151408</c:v>
                </c:pt>
                <c:pt idx="47">
                  <c:v>1.2164746909014046</c:v>
                </c:pt>
                <c:pt idx="48">
                  <c:v>1.239944314622383</c:v>
                </c:pt>
                <c:pt idx="49">
                  <c:v>1.2414272696753152</c:v>
                </c:pt>
                <c:pt idx="50">
                  <c:v>1.24265800514278</c:v>
                </c:pt>
                <c:pt idx="51">
                  <c:v>1.2135335673346064</c:v>
                </c:pt>
                <c:pt idx="52">
                  <c:v>1.2251014673743355</c:v>
                </c:pt>
                <c:pt idx="53">
                  <c:v>1.1900552486187852</c:v>
                </c:pt>
                <c:pt idx="54">
                  <c:v>1.1439055389282939</c:v>
                </c:pt>
                <c:pt idx="55">
                  <c:v>1.1989789953626127</c:v>
                </c:pt>
                <c:pt idx="56">
                  <c:v>1.1787792400515484</c:v>
                </c:pt>
                <c:pt idx="57">
                  <c:v>1.1887542376183611</c:v>
                </c:pt>
                <c:pt idx="58">
                  <c:v>1.2899425772673536</c:v>
                </c:pt>
                <c:pt idx="59">
                  <c:v>1.3871820585285812</c:v>
                </c:pt>
                <c:pt idx="60">
                  <c:v>1.4180080256098109</c:v>
                </c:pt>
                <c:pt idx="61">
                  <c:v>1.416901530590122</c:v>
                </c:pt>
                <c:pt idx="62">
                  <c:v>1.4560835920080444</c:v>
                </c:pt>
                <c:pt idx="63">
                  <c:v>1.3897150203556889</c:v>
                </c:pt>
                <c:pt idx="64">
                  <c:v>1.3842968075927524</c:v>
                </c:pt>
                <c:pt idx="65">
                  <c:v>1.3675842530339541</c:v>
                </c:pt>
                <c:pt idx="66">
                  <c:v>1.2934294158131241</c:v>
                </c:pt>
                <c:pt idx="67">
                  <c:v>1.2782064404377609</c:v>
                </c:pt>
                <c:pt idx="68">
                  <c:v>1.3082363507091266</c:v>
                </c:pt>
                <c:pt idx="69">
                  <c:v>1.4234811051569343</c:v>
                </c:pt>
                <c:pt idx="70">
                  <c:v>1.3954968184043066</c:v>
                </c:pt>
                <c:pt idx="71">
                  <c:v>1.4530878649214296</c:v>
                </c:pt>
                <c:pt idx="72">
                  <c:v>1.5290480299108431</c:v>
                </c:pt>
                <c:pt idx="73">
                  <c:v>1.5511598633339327</c:v>
                </c:pt>
                <c:pt idx="74">
                  <c:v>1.608637329060626</c:v>
                </c:pt>
                <c:pt idx="75">
                  <c:v>1.5508577791697127</c:v>
                </c:pt>
                <c:pt idx="76">
                  <c:v>1.6048707572277516</c:v>
                </c:pt>
                <c:pt idx="77">
                  <c:v>1.6149317437539095</c:v>
                </c:pt>
                <c:pt idx="78">
                  <c:v>1.5690083410565341</c:v>
                </c:pt>
                <c:pt idx="79">
                  <c:v>1.4735565259582735</c:v>
                </c:pt>
                <c:pt idx="80">
                  <c:v>1.5001786479919959</c:v>
                </c:pt>
                <c:pt idx="81">
                  <c:v>1.4649028464902845</c:v>
                </c:pt>
                <c:pt idx="82">
                  <c:v>1.3711760063141276</c:v>
                </c:pt>
                <c:pt idx="83">
                  <c:v>1.2863733247686069</c:v>
                </c:pt>
                <c:pt idx="84">
                  <c:v>1.3514032955541095</c:v>
                </c:pt>
                <c:pt idx="85">
                  <c:v>1.3762433847773681</c:v>
                </c:pt>
                <c:pt idx="86">
                  <c:v>1.2979102755709373</c:v>
                </c:pt>
                <c:pt idx="87">
                  <c:v>1.2481705712029483</c:v>
                </c:pt>
                <c:pt idx="88">
                  <c:v>1.2642626480086114</c:v>
                </c:pt>
                <c:pt idx="89">
                  <c:v>1.2409505082117047</c:v>
                </c:pt>
                <c:pt idx="90">
                  <c:v>1.217037694998057</c:v>
                </c:pt>
                <c:pt idx="91">
                  <c:v>1.2121187184551239</c:v>
                </c:pt>
                <c:pt idx="92">
                  <c:v>1.229550188594269</c:v>
                </c:pt>
                <c:pt idx="93">
                  <c:v>1.237486438143272</c:v>
                </c:pt>
                <c:pt idx="94">
                  <c:v>1.2480240004615473</c:v>
                </c:pt>
                <c:pt idx="95">
                  <c:v>1.3474222165080996</c:v>
                </c:pt>
                <c:pt idx="96">
                  <c:v>1.4576093215459134</c:v>
                </c:pt>
                <c:pt idx="97">
                  <c:v>1.4952184382524938</c:v>
                </c:pt>
                <c:pt idx="98">
                  <c:v>1.5931983104083178</c:v>
                </c:pt>
                <c:pt idx="99">
                  <c:v>1.5769032921810695</c:v>
                </c:pt>
                <c:pt idx="100">
                  <c:v>1.528031386352803</c:v>
                </c:pt>
                <c:pt idx="101">
                  <c:v>1.5310494103597543</c:v>
                </c:pt>
                <c:pt idx="102">
                  <c:v>1.4590611958488746</c:v>
                </c:pt>
                <c:pt idx="103">
                  <c:v>1.4486414606095455</c:v>
                </c:pt>
                <c:pt idx="104">
                  <c:v>1.3519931234554636</c:v>
                </c:pt>
                <c:pt idx="105">
                  <c:v>1.3347386172006734</c:v>
                </c:pt>
                <c:pt idx="106">
                  <c:v>1.4114695893794369</c:v>
                </c:pt>
                <c:pt idx="107">
                  <c:v>1.5572214107741207</c:v>
                </c:pt>
                <c:pt idx="108">
                  <c:v>1.6956386014983946</c:v>
                </c:pt>
                <c:pt idx="109">
                  <c:v>1.6253524970435733</c:v>
                </c:pt>
                <c:pt idx="110">
                  <c:v>1.5836694413455759</c:v>
                </c:pt>
                <c:pt idx="111">
                  <c:v>1.5596474531385773</c:v>
                </c:pt>
                <c:pt idx="112">
                  <c:v>1.4830358893900766</c:v>
                </c:pt>
                <c:pt idx="113">
                  <c:v>1.4258994912338487</c:v>
                </c:pt>
                <c:pt idx="114">
                  <c:v>1.3156951582364078</c:v>
                </c:pt>
                <c:pt idx="115">
                  <c:v>1.2612479999999999</c:v>
                </c:pt>
                <c:pt idx="116">
                  <c:v>1.1907193175208428</c:v>
                </c:pt>
                <c:pt idx="117">
                  <c:v>1.1500272952056774</c:v>
                </c:pt>
                <c:pt idx="118">
                  <c:v>1.155827945977085</c:v>
                </c:pt>
                <c:pt idx="119">
                  <c:v>1.0954094644375181</c:v>
                </c:pt>
                <c:pt idx="120">
                  <c:v>1.1055718475073308</c:v>
                </c:pt>
                <c:pt idx="121">
                  <c:v>1.0907521436381431</c:v>
                </c:pt>
                <c:pt idx="122">
                  <c:v>1.0661379448564161</c:v>
                </c:pt>
                <c:pt idx="123">
                  <c:v>1.1035047982356792</c:v>
                </c:pt>
                <c:pt idx="124">
                  <c:v>1.11800866063047</c:v>
                </c:pt>
                <c:pt idx="125">
                  <c:v>1.1132731919086181</c:v>
                </c:pt>
                <c:pt idx="126">
                  <c:v>1.0674299887520544</c:v>
                </c:pt>
                <c:pt idx="127">
                  <c:v>1.0709584475014831</c:v>
                </c:pt>
                <c:pt idx="128">
                  <c:v>1.0429263260452188</c:v>
                </c:pt>
                <c:pt idx="129">
                  <c:v>1.0450458190148912</c:v>
                </c:pt>
                <c:pt idx="130">
                  <c:v>1.1754796747967486</c:v>
                </c:pt>
                <c:pt idx="131">
                  <c:v>1.240154699848663</c:v>
                </c:pt>
                <c:pt idx="132">
                  <c:v>1.3021970333053461</c:v>
                </c:pt>
                <c:pt idx="133">
                  <c:v>1.3505998994180619</c:v>
                </c:pt>
                <c:pt idx="134">
                  <c:v>1.3589602782354018</c:v>
                </c:pt>
                <c:pt idx="135">
                  <c:v>1.3251481481481482</c:v>
                </c:pt>
                <c:pt idx="136">
                  <c:v>1.301713315117051</c:v>
                </c:pt>
                <c:pt idx="137">
                  <c:v>1.3139920300919892</c:v>
                </c:pt>
                <c:pt idx="138">
                  <c:v>1.2531783508899375</c:v>
                </c:pt>
                <c:pt idx="139">
                  <c:v>1.2271780202705089</c:v>
                </c:pt>
                <c:pt idx="140">
                  <c:v>1.1623498770076688</c:v>
                </c:pt>
                <c:pt idx="141">
                  <c:v>1.1629882387106141</c:v>
                </c:pt>
                <c:pt idx="142">
                  <c:v>1.2496159133177003</c:v>
                </c:pt>
                <c:pt idx="143">
                  <c:v>1.2815381938402646</c:v>
                </c:pt>
                <c:pt idx="144">
                  <c:v>1.3983813767391109</c:v>
                </c:pt>
                <c:pt idx="145">
                  <c:v>1.4024974264870427</c:v>
                </c:pt>
                <c:pt idx="146">
                  <c:v>1.3752624065832568</c:v>
                </c:pt>
                <c:pt idx="147">
                  <c:v>1.3609988685954419</c:v>
                </c:pt>
                <c:pt idx="148">
                  <c:v>1.304651068488708</c:v>
                </c:pt>
                <c:pt idx="149">
                  <c:v>1.3238876564396636</c:v>
                </c:pt>
                <c:pt idx="150">
                  <c:v>1.2338228941684657</c:v>
                </c:pt>
                <c:pt idx="151">
                  <c:v>1.1849009149646597</c:v>
                </c:pt>
                <c:pt idx="152">
                  <c:v>1.1043304576941058</c:v>
                </c:pt>
                <c:pt idx="153">
                  <c:v>1.048211441608196</c:v>
                </c:pt>
                <c:pt idx="154">
                  <c:v>1.4042919439981638</c:v>
                </c:pt>
                <c:pt idx="155">
                  <c:v>1.5447391250464744</c:v>
                </c:pt>
                <c:pt idx="156">
                  <c:v>1.5014710297208047</c:v>
                </c:pt>
                <c:pt idx="157">
                  <c:v>1.4916154936230517</c:v>
                </c:pt>
                <c:pt idx="158">
                  <c:v>1.5017898010680124</c:v>
                </c:pt>
                <c:pt idx="159">
                  <c:v>1.5223040536494814</c:v>
                </c:pt>
                <c:pt idx="160">
                  <c:v>1.6351977652212561</c:v>
                </c:pt>
                <c:pt idx="161">
                  <c:v>1.8071629025791787</c:v>
                </c:pt>
                <c:pt idx="162">
                  <c:v>1.6878721403948607</c:v>
                </c:pt>
                <c:pt idx="163">
                  <c:v>1.6094825539995261</c:v>
                </c:pt>
                <c:pt idx="164">
                  <c:v>1.5054933501550738</c:v>
                </c:pt>
                <c:pt idx="165">
                  <c:v>1.3971296933749919</c:v>
                </c:pt>
                <c:pt idx="166">
                  <c:v>1.5253927010747608</c:v>
                </c:pt>
                <c:pt idx="167">
                  <c:v>1.6915549342314296</c:v>
                </c:pt>
                <c:pt idx="168">
                  <c:v>1.6408675799086767</c:v>
                </c:pt>
                <c:pt idx="169">
                  <c:v>1.608859514966136</c:v>
                </c:pt>
                <c:pt idx="170">
                  <c:v>1.5641361256544506</c:v>
                </c:pt>
                <c:pt idx="171">
                  <c:v>1.6121685031897512</c:v>
                </c:pt>
                <c:pt idx="172">
                  <c:v>1.6113261356691782</c:v>
                </c:pt>
                <c:pt idx="173">
                  <c:v>1.6052172178163497</c:v>
                </c:pt>
                <c:pt idx="174">
                  <c:v>1.4855086465075833</c:v>
                </c:pt>
                <c:pt idx="175">
                  <c:v>1.5245853515338332</c:v>
                </c:pt>
                <c:pt idx="176">
                  <c:v>1.5061820906706631</c:v>
                </c:pt>
                <c:pt idx="177">
                  <c:v>1.3083318958081762</c:v>
                </c:pt>
                <c:pt idx="178">
                  <c:v>1.2196248378831478</c:v>
                </c:pt>
                <c:pt idx="179">
                  <c:v>1.3190224342355421</c:v>
                </c:pt>
                <c:pt idx="180">
                  <c:v>1.4058673034282783</c:v>
                </c:pt>
                <c:pt idx="181">
                  <c:v>1.4386779379157433</c:v>
                </c:pt>
                <c:pt idx="182">
                  <c:v>1.5318564696278161</c:v>
                </c:pt>
                <c:pt idx="183">
                  <c:v>1.5253735652927165</c:v>
                </c:pt>
                <c:pt idx="184">
                  <c:v>1.561447084233262</c:v>
                </c:pt>
                <c:pt idx="185">
                  <c:v>1.578121522368128</c:v>
                </c:pt>
                <c:pt idx="186">
                  <c:v>1.5523748026976605</c:v>
                </c:pt>
                <c:pt idx="187">
                  <c:v>1.5728502739572858</c:v>
                </c:pt>
                <c:pt idx="188">
                  <c:v>1.5802934545588943</c:v>
                </c:pt>
                <c:pt idx="189">
                  <c:v>1.58765100671141</c:v>
                </c:pt>
                <c:pt idx="190">
                  <c:v>1.66149891885276</c:v>
                </c:pt>
                <c:pt idx="191">
                  <c:v>1.750630928552781</c:v>
                </c:pt>
                <c:pt idx="192">
                  <c:v>1.7053736608871481</c:v>
                </c:pt>
                <c:pt idx="193">
                  <c:v>1.6764066549619601</c:v>
                </c:pt>
                <c:pt idx="194">
                  <c:v>1.7184400739620105</c:v>
                </c:pt>
                <c:pt idx="195">
                  <c:v>1.7049960348929418</c:v>
                </c:pt>
                <c:pt idx="196">
                  <c:v>1.6630529958720761</c:v>
                </c:pt>
                <c:pt idx="197">
                  <c:v>1.5906287511900319</c:v>
                </c:pt>
                <c:pt idx="198">
                  <c:v>1.4083944037308458</c:v>
                </c:pt>
                <c:pt idx="199">
                  <c:v>1.3384035979377673</c:v>
                </c:pt>
                <c:pt idx="200">
                  <c:v>1.2153548840477864</c:v>
                </c:pt>
                <c:pt idx="201">
                  <c:v>1.1516234107386778</c:v>
                </c:pt>
                <c:pt idx="202">
                  <c:v>1.135695411068518</c:v>
                </c:pt>
                <c:pt idx="203">
                  <c:v>1.1036597507068615</c:v>
                </c:pt>
                <c:pt idx="204">
                  <c:v>1.2108428484267415</c:v>
                </c:pt>
                <c:pt idx="205">
                  <c:v>1.1842116715261761</c:v>
                </c:pt>
                <c:pt idx="206">
                  <c:v>1.1600053055088873</c:v>
                </c:pt>
                <c:pt idx="207">
                  <c:v>1.1260482846251589</c:v>
                </c:pt>
                <c:pt idx="208">
                  <c:v>1.09043448972718</c:v>
                </c:pt>
                <c:pt idx="209">
                  <c:v>1.0971459477450489</c:v>
                </c:pt>
                <c:pt idx="210">
                  <c:v>1.1167112931170258</c:v>
                </c:pt>
                <c:pt idx="211">
                  <c:v>1.1233026804930544</c:v>
                </c:pt>
                <c:pt idx="212">
                  <c:v>1.1722849451564947</c:v>
                </c:pt>
                <c:pt idx="213">
                  <c:v>1.1934608318022388</c:v>
                </c:pt>
                <c:pt idx="214">
                  <c:v>1.181308411214953</c:v>
                </c:pt>
                <c:pt idx="215">
                  <c:v>1.2035121481837865</c:v>
                </c:pt>
                <c:pt idx="216">
                  <c:v>1.2983181583237255</c:v>
                </c:pt>
                <c:pt idx="217">
                  <c:v>1.4188623589907119</c:v>
                </c:pt>
                <c:pt idx="218">
                  <c:v>1.4945984801807355</c:v>
                </c:pt>
                <c:pt idx="219">
                  <c:v>1.549335032252926</c:v>
                </c:pt>
                <c:pt idx="220">
                  <c:v>1.6140371274657994</c:v>
                </c:pt>
                <c:pt idx="221">
                  <c:v>1.6466918714555765</c:v>
                </c:pt>
                <c:pt idx="222">
                  <c:v>1.4562917799162567</c:v>
                </c:pt>
                <c:pt idx="223">
                  <c:v>1.4559311325225075</c:v>
                </c:pt>
                <c:pt idx="224">
                  <c:v>1.394681839294009</c:v>
                </c:pt>
                <c:pt idx="225">
                  <c:v>1.4057120500782472</c:v>
                </c:pt>
                <c:pt idx="226">
                  <c:v>1.431552731020268</c:v>
                </c:pt>
                <c:pt idx="227">
                  <c:v>1.4036040145985398</c:v>
                </c:pt>
                <c:pt idx="228">
                  <c:v>1.5330919424328528</c:v>
                </c:pt>
                <c:pt idx="229">
                  <c:v>1.6249401627573001</c:v>
                </c:pt>
                <c:pt idx="230">
                  <c:v>1.6797280710036826</c:v>
                </c:pt>
                <c:pt idx="231">
                  <c:v>1.5914492555661788</c:v>
                </c:pt>
                <c:pt idx="232">
                  <c:v>1.6590094643021227</c:v>
                </c:pt>
                <c:pt idx="233">
                  <c:v>1.6452995478522978</c:v>
                </c:pt>
                <c:pt idx="234">
                  <c:v>1.4537185660781169</c:v>
                </c:pt>
                <c:pt idx="235">
                  <c:v>1.4394840402273712</c:v>
                </c:pt>
                <c:pt idx="236">
                  <c:v>1.287689816638222</c:v>
                </c:pt>
                <c:pt idx="237">
                  <c:v>1.3167644900953772</c:v>
                </c:pt>
                <c:pt idx="238">
                  <c:v>1.2687292358803977</c:v>
                </c:pt>
                <c:pt idx="239">
                  <c:v>1.3058060166849237</c:v>
                </c:pt>
                <c:pt idx="240">
                  <c:v>1.3129135627783104</c:v>
                </c:pt>
                <c:pt idx="241">
                  <c:v>1.3244971842316982</c:v>
                </c:pt>
                <c:pt idx="242">
                  <c:v>1.3074647578701324</c:v>
                </c:pt>
                <c:pt idx="243">
                  <c:v>1.2719597446894728</c:v>
                </c:pt>
                <c:pt idx="244">
                  <c:v>1.2482044153179088</c:v>
                </c:pt>
                <c:pt idx="245">
                  <c:v>1.2443390715733773</c:v>
                </c:pt>
                <c:pt idx="246">
                  <c:v>1.1817831088664421</c:v>
                </c:pt>
                <c:pt idx="247">
                  <c:v>1.2440281030444957</c:v>
                </c:pt>
                <c:pt idx="248">
                  <c:v>1.2391713747645952</c:v>
                </c:pt>
                <c:pt idx="249">
                  <c:v>1.2586367880485521</c:v>
                </c:pt>
                <c:pt idx="250">
                  <c:v>1.4870054478878272</c:v>
                </c:pt>
                <c:pt idx="251">
                  <c:v>1.6216869668354545</c:v>
                </c:pt>
                <c:pt idx="252">
                  <c:v>1.7934634589196545</c:v>
                </c:pt>
                <c:pt idx="253">
                  <c:v>1.8943955534969901</c:v>
                </c:pt>
                <c:pt idx="254">
                  <c:v>1.8110338433008806</c:v>
                </c:pt>
                <c:pt idx="255">
                  <c:v>1.7251308900523552</c:v>
                </c:pt>
                <c:pt idx="256">
                  <c:v>1.6326837871553319</c:v>
                </c:pt>
                <c:pt idx="257">
                  <c:v>1.605167316508848</c:v>
                </c:pt>
                <c:pt idx="258">
                  <c:v>1.4331722373390723</c:v>
                </c:pt>
                <c:pt idx="259">
                  <c:v>1.4357482421569081</c:v>
                </c:pt>
                <c:pt idx="260">
                  <c:v>1.4287960725654878</c:v>
                </c:pt>
                <c:pt idx="261">
                  <c:v>1.555312362516498</c:v>
                </c:pt>
                <c:pt idx="262">
                  <c:v>1.6610320284697517</c:v>
                </c:pt>
                <c:pt idx="263">
                  <c:v>1.613319201554495</c:v>
                </c:pt>
                <c:pt idx="264">
                  <c:v>1.5980913383746649</c:v>
                </c:pt>
                <c:pt idx="265">
                  <c:v>1.5742427058167638</c:v>
                </c:pt>
                <c:pt idx="266">
                  <c:v>1.5424390243902448</c:v>
                </c:pt>
                <c:pt idx="267">
                  <c:v>1.4340565229803033</c:v>
                </c:pt>
                <c:pt idx="268">
                  <c:v>1.3794683397774821</c:v>
                </c:pt>
                <c:pt idx="269">
                  <c:v>1.4181427627230667</c:v>
                </c:pt>
                <c:pt idx="270">
                  <c:v>1.2981848523748394</c:v>
                </c:pt>
                <c:pt idx="271">
                  <c:v>1.3020126838721042</c:v>
                </c:pt>
                <c:pt idx="272">
                  <c:v>1.3324453139634107</c:v>
                </c:pt>
                <c:pt idx="273">
                  <c:v>1.2286342108631636</c:v>
                </c:pt>
                <c:pt idx="274">
                  <c:v>1.3039177606877443</c:v>
                </c:pt>
                <c:pt idx="275">
                  <c:v>1.3144692062795036</c:v>
                </c:pt>
                <c:pt idx="276">
                  <c:v>1.3745117034907341</c:v>
                </c:pt>
                <c:pt idx="277">
                  <c:v>1.5174248564079058</c:v>
                </c:pt>
                <c:pt idx="278">
                  <c:v>1.5904868494683833</c:v>
                </c:pt>
                <c:pt idx="279">
                  <c:v>1.5232602118003018</c:v>
                </c:pt>
                <c:pt idx="280">
                  <c:v>1.64226982780871</c:v>
                </c:pt>
                <c:pt idx="281">
                  <c:v>1.4945477870429758</c:v>
                </c:pt>
                <c:pt idx="282">
                  <c:v>1.3614473727611573</c:v>
                </c:pt>
                <c:pt idx="283">
                  <c:v>1.4661209488807221</c:v>
                </c:pt>
                <c:pt idx="284">
                  <c:v>1.4917605004468275</c:v>
                </c:pt>
                <c:pt idx="285">
                  <c:v>1.3686384976525818</c:v>
                </c:pt>
                <c:pt idx="286">
                  <c:v>1.4277491474910002</c:v>
                </c:pt>
                <c:pt idx="287">
                  <c:v>1.4271210676835078</c:v>
                </c:pt>
                <c:pt idx="288">
                  <c:v>1.4449850770478501</c:v>
                </c:pt>
                <c:pt idx="289">
                  <c:v>1.3329210164322498</c:v>
                </c:pt>
                <c:pt idx="290">
                  <c:v>1.3021259642895955</c:v>
                </c:pt>
                <c:pt idx="291">
                  <c:v>1.2952164242441979</c:v>
                </c:pt>
                <c:pt idx="292">
                  <c:v>1.2638345031400076</c:v>
                </c:pt>
                <c:pt idx="293">
                  <c:v>1.2824594756481851</c:v>
                </c:pt>
                <c:pt idx="294">
                  <c:v>1.2818670792808724</c:v>
                </c:pt>
                <c:pt idx="295">
                  <c:v>1.2922242314647376</c:v>
                </c:pt>
                <c:pt idx="296">
                  <c:v>1.3000403225806461</c:v>
                </c:pt>
                <c:pt idx="297">
                  <c:v>1.2549141063759497</c:v>
                </c:pt>
                <c:pt idx="298">
                  <c:v>1.2603687626251772</c:v>
                </c:pt>
                <c:pt idx="299">
                  <c:v>1.3332294498213793</c:v>
                </c:pt>
                <c:pt idx="300">
                  <c:v>1.4109010651568941</c:v>
                </c:pt>
                <c:pt idx="301">
                  <c:v>1.4767915123245066</c:v>
                </c:pt>
                <c:pt idx="302">
                  <c:v>1.4628699305809278</c:v>
                </c:pt>
                <c:pt idx="303">
                  <c:v>1.4270270270270262</c:v>
                </c:pt>
                <c:pt idx="304">
                  <c:v>1.445888843783445</c:v>
                </c:pt>
                <c:pt idx="305">
                  <c:v>1.3624366239188794</c:v>
                </c:pt>
                <c:pt idx="306">
                  <c:v>1.3501105231428769</c:v>
                </c:pt>
                <c:pt idx="307">
                  <c:v>1.316803699897225</c:v>
                </c:pt>
                <c:pt idx="308">
                  <c:v>1.2828161965423113</c:v>
                </c:pt>
                <c:pt idx="309">
                  <c:v>1.3030976133640568</c:v>
                </c:pt>
                <c:pt idx="310">
                  <c:v>1.3903136512588801</c:v>
                </c:pt>
                <c:pt idx="311">
                  <c:v>1.3689484034085595</c:v>
                </c:pt>
                <c:pt idx="312">
                  <c:v>1.4024395921597832</c:v>
                </c:pt>
                <c:pt idx="313">
                  <c:v>1.3890186335403727</c:v>
                </c:pt>
                <c:pt idx="314">
                  <c:v>1.39137102545752</c:v>
                </c:pt>
                <c:pt idx="315">
                  <c:v>1.3507858594873321</c:v>
                </c:pt>
                <c:pt idx="316">
                  <c:v>1.3230242140839843</c:v>
                </c:pt>
                <c:pt idx="317">
                  <c:v>1.313936291240045</c:v>
                </c:pt>
                <c:pt idx="318">
                  <c:v>1.2474202516138126</c:v>
                </c:pt>
                <c:pt idx="319">
                  <c:v>1.2254164738546962</c:v>
                </c:pt>
                <c:pt idx="320">
                  <c:v>1.2520510540225711</c:v>
                </c:pt>
                <c:pt idx="321">
                  <c:v>1.4519125683060101</c:v>
                </c:pt>
                <c:pt idx="322">
                  <c:v>1.5594287261405173</c:v>
                </c:pt>
                <c:pt idx="323">
                  <c:v>1.5693226848747182</c:v>
                </c:pt>
                <c:pt idx="324">
                  <c:v>1.5811494551115719</c:v>
                </c:pt>
                <c:pt idx="325">
                  <c:v>1.5384840932414598</c:v>
                </c:pt>
                <c:pt idx="326">
                  <c:v>1.4775925402656123</c:v>
                </c:pt>
                <c:pt idx="327">
                  <c:v>1.4497858431018937</c:v>
                </c:pt>
                <c:pt idx="328">
                  <c:v>1.5046773071235975</c:v>
                </c:pt>
                <c:pt idx="329">
                  <c:v>1.4713677236157123</c:v>
                </c:pt>
                <c:pt idx="330">
                  <c:v>1.4843188500490037</c:v>
                </c:pt>
                <c:pt idx="331">
                  <c:v>1.5731555333998013</c:v>
                </c:pt>
                <c:pt idx="332">
                  <c:v>1.6380034188034189</c:v>
                </c:pt>
                <c:pt idx="333">
                  <c:v>1.6021645663454411</c:v>
                </c:pt>
                <c:pt idx="334">
                  <c:v>1.4444935380536839</c:v>
                </c:pt>
                <c:pt idx="335">
                  <c:v>1.3756181697166645</c:v>
                </c:pt>
                <c:pt idx="336">
                  <c:v>1.3461595229661145</c:v>
                </c:pt>
                <c:pt idx="337">
                  <c:v>1.3935968493227846</c:v>
                </c:pt>
                <c:pt idx="338">
                  <c:v>1.4055636896046839</c:v>
                </c:pt>
                <c:pt idx="339">
                  <c:v>1.3315214866434375</c:v>
                </c:pt>
                <c:pt idx="340">
                  <c:v>1.3826190476190476</c:v>
                </c:pt>
                <c:pt idx="341">
                  <c:v>1.389306446684998</c:v>
                </c:pt>
                <c:pt idx="342">
                  <c:v>1.3820247809005739</c:v>
                </c:pt>
                <c:pt idx="343">
                  <c:v>1.4343144654088049</c:v>
                </c:pt>
                <c:pt idx="344">
                  <c:v>1.365832583258326</c:v>
                </c:pt>
                <c:pt idx="345">
                  <c:v>1.4563727514007669</c:v>
                </c:pt>
                <c:pt idx="346">
                  <c:v>1.5006105654366875</c:v>
                </c:pt>
                <c:pt idx="347">
                  <c:v>1.5051566265060241</c:v>
                </c:pt>
                <c:pt idx="348">
                  <c:v>1.6911713367018841</c:v>
                </c:pt>
                <c:pt idx="349">
                  <c:v>1.8611339440455561</c:v>
                </c:pt>
                <c:pt idx="350">
                  <c:v>1.7930878186968848</c:v>
                </c:pt>
                <c:pt idx="351">
                  <c:v>1.6108701332636537</c:v>
                </c:pt>
                <c:pt idx="352">
                  <c:v>1.4935170951497478</c:v>
                </c:pt>
                <c:pt idx="353">
                  <c:v>1.503983073261042</c:v>
                </c:pt>
                <c:pt idx="354">
                  <c:v>1.403601286173632</c:v>
                </c:pt>
                <c:pt idx="355">
                  <c:v>1.3446540880503146</c:v>
                </c:pt>
                <c:pt idx="356">
                  <c:v>1.3428644370691845</c:v>
                </c:pt>
                <c:pt idx="357">
                  <c:v>1.3111145914904718</c:v>
                </c:pt>
                <c:pt idx="358">
                  <c:v>1.5038493231312537</c:v>
                </c:pt>
                <c:pt idx="359">
                  <c:v>1.6418259143748228</c:v>
                </c:pt>
                <c:pt idx="360">
                  <c:v>1.5309532811234134</c:v>
                </c:pt>
                <c:pt idx="361">
                  <c:v>1.5505236907730666</c:v>
                </c:pt>
                <c:pt idx="362">
                  <c:v>1.607004219409282</c:v>
                </c:pt>
                <c:pt idx="363">
                  <c:v>1.5816750756811302</c:v>
                </c:pt>
                <c:pt idx="364">
                  <c:v>1.4933083411433918</c:v>
                </c:pt>
                <c:pt idx="365">
                  <c:v>1.3646476695383265</c:v>
                </c:pt>
                <c:pt idx="366">
                  <c:v>1.2887796887796874</c:v>
                </c:pt>
                <c:pt idx="367">
                  <c:v>1.2750564468211527</c:v>
                </c:pt>
                <c:pt idx="368">
                  <c:v>1.3171369466280511</c:v>
                </c:pt>
                <c:pt idx="369">
                  <c:v>1.3162349858047608</c:v>
                </c:pt>
                <c:pt idx="370">
                  <c:v>1.5192838335966301</c:v>
                </c:pt>
                <c:pt idx="371">
                  <c:v>1.4626855713094247</c:v>
                </c:pt>
                <c:pt idx="372">
                  <c:v>1.6074311926605498</c:v>
                </c:pt>
                <c:pt idx="373">
                  <c:v>1.6570731707317086</c:v>
                </c:pt>
                <c:pt idx="374">
                  <c:v>1.7498460571787617</c:v>
                </c:pt>
                <c:pt idx="375">
                  <c:v>1.6372569338616285</c:v>
                </c:pt>
                <c:pt idx="376">
                  <c:v>1.6689069331667719</c:v>
                </c:pt>
                <c:pt idx="377">
                  <c:v>1.6726365054602192</c:v>
                </c:pt>
                <c:pt idx="378">
                  <c:v>1.619419039401784</c:v>
                </c:pt>
                <c:pt idx="379">
                  <c:v>1.5735417919422732</c:v>
                </c:pt>
                <c:pt idx="380">
                  <c:v>1.5254969035682691</c:v>
                </c:pt>
                <c:pt idx="381">
                  <c:v>1.4806198929275847</c:v>
                </c:pt>
                <c:pt idx="382">
                  <c:v>1.4214631606352512</c:v>
                </c:pt>
                <c:pt idx="383">
                  <c:v>1.5936334591925641</c:v>
                </c:pt>
                <c:pt idx="384">
                  <c:v>1.7202620607504469</c:v>
                </c:pt>
                <c:pt idx="385">
                  <c:v>1.866303742653882</c:v>
                </c:pt>
                <c:pt idx="386">
                  <c:v>1.8668911917098439</c:v>
                </c:pt>
                <c:pt idx="387">
                  <c:v>1.785154515451546</c:v>
                </c:pt>
                <c:pt idx="388">
                  <c:v>1.8008670181605155</c:v>
                </c:pt>
                <c:pt idx="389">
                  <c:v>1.9010709279506595</c:v>
                </c:pt>
                <c:pt idx="390">
                  <c:v>1.85944048272079</c:v>
                </c:pt>
                <c:pt idx="391">
                  <c:v>1.8520559514383748</c:v>
                </c:pt>
                <c:pt idx="392">
                  <c:v>1.9227206801700418</c:v>
                </c:pt>
                <c:pt idx="393">
                  <c:v>2.0196115485564334</c:v>
                </c:pt>
                <c:pt idx="394">
                  <c:v>2.01502640181041</c:v>
                </c:pt>
                <c:pt idx="395">
                  <c:v>2.019994560783247</c:v>
                </c:pt>
                <c:pt idx="396">
                  <c:v>1.9226156941649899</c:v>
                </c:pt>
                <c:pt idx="397">
                  <c:v>1.7309150865622422</c:v>
                </c:pt>
                <c:pt idx="398">
                  <c:v>1.4594484454593353</c:v>
                </c:pt>
                <c:pt idx="399">
                  <c:v>1.366178375685102</c:v>
                </c:pt>
                <c:pt idx="400">
                  <c:v>1.2479692996482246</c:v>
                </c:pt>
                <c:pt idx="401">
                  <c:v>1.1958176291793319</c:v>
                </c:pt>
                <c:pt idx="402">
                  <c:v>1.1999508146326467</c:v>
                </c:pt>
                <c:pt idx="403">
                  <c:v>1.3433085566119278</c:v>
                </c:pt>
                <c:pt idx="404">
                  <c:v>1.2857161936560935</c:v>
                </c:pt>
                <c:pt idx="405">
                  <c:v>1.474514435695538</c:v>
                </c:pt>
                <c:pt idx="406">
                  <c:v>1.8472975535748151</c:v>
                </c:pt>
                <c:pt idx="407">
                  <c:v>2.0093993199848872</c:v>
                </c:pt>
                <c:pt idx="408">
                  <c:v>2.3540467061693966</c:v>
                </c:pt>
                <c:pt idx="409">
                  <c:v>2.4169053440447064</c:v>
                </c:pt>
                <c:pt idx="410">
                  <c:v>2.1394922194922197</c:v>
                </c:pt>
                <c:pt idx="411">
                  <c:v>2.204919786096259</c:v>
                </c:pt>
                <c:pt idx="412">
                  <c:v>1.950231546629142</c:v>
                </c:pt>
                <c:pt idx="413">
                  <c:v>2.1556885067215701</c:v>
                </c:pt>
                <c:pt idx="414">
                  <c:v>2.0850259887005649</c:v>
                </c:pt>
                <c:pt idx="415">
                  <c:v>1.5811754792500534</c:v>
                </c:pt>
                <c:pt idx="416">
                  <c:v>1.3762354892205644</c:v>
                </c:pt>
                <c:pt idx="417">
                  <c:v>1.2687104274727241</c:v>
                </c:pt>
                <c:pt idx="418">
                  <c:v>1.3098520166360383</c:v>
                </c:pt>
                <c:pt idx="419">
                  <c:v>1.5519217203322329</c:v>
                </c:pt>
                <c:pt idx="420">
                  <c:v>1.4017435076078246</c:v>
                </c:pt>
                <c:pt idx="421">
                  <c:v>1.4637746137534073</c:v>
                </c:pt>
                <c:pt idx="422">
                  <c:v>1.5227955191439559</c:v>
                </c:pt>
                <c:pt idx="423">
                  <c:v>1.5294483925549907</c:v>
                </c:pt>
                <c:pt idx="424">
                  <c:v>1.5760831334932068</c:v>
                </c:pt>
                <c:pt idx="425">
                  <c:v>1.5733056994818655</c:v>
                </c:pt>
                <c:pt idx="426">
                  <c:v>1.5097240473061748</c:v>
                </c:pt>
                <c:pt idx="427">
                  <c:v>1.4856810845706903</c:v>
                </c:pt>
                <c:pt idx="428">
                  <c:v>1.5178295033358038</c:v>
                </c:pt>
                <c:pt idx="429">
                  <c:v>1.540645552356418</c:v>
                </c:pt>
                <c:pt idx="430">
                  <c:v>1.7005801526717561</c:v>
                </c:pt>
                <c:pt idx="431">
                  <c:v>1.5824226213221244</c:v>
                </c:pt>
                <c:pt idx="432">
                  <c:v>1.4743010959430878</c:v>
                </c:pt>
                <c:pt idx="433">
                  <c:v>1.3640591397849469</c:v>
                </c:pt>
                <c:pt idx="434">
                  <c:v>1.3840423144734741</c:v>
                </c:pt>
                <c:pt idx="435">
                  <c:v>1.3293989749961179</c:v>
                </c:pt>
                <c:pt idx="436">
                  <c:v>1.3545513443472625</c:v>
                </c:pt>
                <c:pt idx="437">
                  <c:v>1.3719848380427291</c:v>
                </c:pt>
                <c:pt idx="438">
                  <c:v>1.3371244270921734</c:v>
                </c:pt>
                <c:pt idx="439">
                  <c:v>1.3900070621468938</c:v>
                </c:pt>
                <c:pt idx="440">
                  <c:v>1.359068377809465</c:v>
                </c:pt>
                <c:pt idx="441">
                  <c:v>1.3816233574728829</c:v>
                </c:pt>
                <c:pt idx="442">
                  <c:v>1.54776288465169</c:v>
                </c:pt>
                <c:pt idx="443">
                  <c:v>1.7294899605094836</c:v>
                </c:pt>
                <c:pt idx="444">
                  <c:v>1.5260890727670966</c:v>
                </c:pt>
                <c:pt idx="445">
                  <c:v>1.3376249290795617</c:v>
                </c:pt>
                <c:pt idx="446">
                  <c:v>1.3378602685981584</c:v>
                </c:pt>
                <c:pt idx="447">
                  <c:v>1.4033245676334516</c:v>
                </c:pt>
                <c:pt idx="448">
                  <c:v>1.3872960900450615</c:v>
                </c:pt>
                <c:pt idx="449">
                  <c:v>1.3537752029576546</c:v>
                </c:pt>
                <c:pt idx="450">
                  <c:v>1.249291336088808</c:v>
                </c:pt>
                <c:pt idx="451">
                  <c:v>1.2141979816757409</c:v>
                </c:pt>
                <c:pt idx="452">
                  <c:v>1.2530358376937505</c:v>
                </c:pt>
                <c:pt idx="453">
                  <c:v>1.1355143870713438</c:v>
                </c:pt>
              </c:numCache>
            </c:numRef>
          </c:val>
          <c:smooth val="0"/>
        </c:ser>
        <c:dLbls>
          <c:showLegendKey val="0"/>
          <c:showVal val="0"/>
          <c:showCatName val="0"/>
          <c:showSerName val="0"/>
          <c:showPercent val="0"/>
          <c:showBubbleSize val="0"/>
        </c:dLbls>
        <c:marker val="1"/>
        <c:smooth val="0"/>
        <c:axId val="149047808"/>
        <c:axId val="156588224"/>
      </c:lineChart>
      <c:catAx>
        <c:axId val="149047808"/>
        <c:scaling>
          <c:orientation val="minMax"/>
        </c:scaling>
        <c:delete val="0"/>
        <c:axPos val="b"/>
        <c:numFmt formatCode="General" sourceLinked="1"/>
        <c:majorTickMark val="none"/>
        <c:minorTickMark val="none"/>
        <c:tickLblPos val="nextTo"/>
        <c:txPr>
          <a:bodyPr rot="-2700000"/>
          <a:lstStyle/>
          <a:p>
            <a:pPr>
              <a:defRPr sz="1200"/>
            </a:pPr>
            <a:endParaRPr lang="en-US"/>
          </a:p>
        </c:txPr>
        <c:crossAx val="156588224"/>
        <c:crosses val="autoZero"/>
        <c:auto val="1"/>
        <c:lblAlgn val="ctr"/>
        <c:lblOffset val="100"/>
        <c:noMultiLvlLbl val="0"/>
      </c:catAx>
      <c:valAx>
        <c:axId val="156588224"/>
        <c:scaling>
          <c:orientation val="minMax"/>
          <c:max val="2.5"/>
          <c:min val="0.9"/>
        </c:scaling>
        <c:delete val="0"/>
        <c:axPos val="l"/>
        <c:majorGridlines/>
        <c:numFmt formatCode="0%" sourceLinked="1"/>
        <c:majorTickMark val="out"/>
        <c:minorTickMark val="none"/>
        <c:tickLblPos val="nextTo"/>
        <c:txPr>
          <a:bodyPr/>
          <a:lstStyle/>
          <a:p>
            <a:pPr>
              <a:defRPr sz="1400"/>
            </a:pPr>
            <a:endParaRPr lang="en-US"/>
          </a:p>
        </c:txPr>
        <c:crossAx val="149047808"/>
        <c:crosses val="autoZero"/>
        <c:crossBetween val="between"/>
        <c:majorUnit val="0.1"/>
      </c:valAx>
      <c:spPr>
        <a:solidFill>
          <a:srgbClr val="FFFFCC"/>
        </a:solidFill>
      </c:spPr>
    </c:plotArea>
    <c:plotVisOnly val="1"/>
    <c:dispBlanksAs val="gap"/>
    <c:showDLblsOverMax val="0"/>
  </c:chart>
  <c:spPr>
    <a:solidFill>
      <a:schemeClr val="accent6">
        <a:lumMod val="20000"/>
        <a:lumOff val="80000"/>
      </a:schemeClr>
    </a:solidFill>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KCBOT Nearby Wheat/Corn Futures Price Ratio, 1974-2011</a:t>
            </a:r>
          </a:p>
        </c:rich>
      </c:tx>
      <c:layout>
        <c:manualLayout>
          <c:xMode val="edge"/>
          <c:yMode val="edge"/>
          <c:x val="0.1909826115485562"/>
          <c:y val="2.2222222222222251E-2"/>
        </c:manualLayout>
      </c:layout>
      <c:overlay val="1"/>
    </c:title>
    <c:autoTitleDeleted val="0"/>
    <c:plotArea>
      <c:layout>
        <c:manualLayout>
          <c:layoutTarget val="inner"/>
          <c:xMode val="edge"/>
          <c:yMode val="edge"/>
          <c:x val="0.11843285214348206"/>
          <c:y val="9.3982114511134959E-2"/>
          <c:w val="0.83071981627296665"/>
          <c:h val="0.74173165480063563"/>
        </c:manualLayout>
      </c:layout>
      <c:lineChart>
        <c:grouping val="standard"/>
        <c:varyColors val="0"/>
        <c:ser>
          <c:idx val="0"/>
          <c:order val="0"/>
          <c:spPr>
            <a:ln w="25400">
              <a:solidFill>
                <a:schemeClr val="tx2">
                  <a:lumMod val="75000"/>
                </a:schemeClr>
              </a:solidFill>
            </a:ln>
          </c:spPr>
          <c:marker>
            <c:symbol val="none"/>
          </c:marker>
          <c:cat>
            <c:strRef>
              <c:f>'1973 forward'!$AL$17:$AL$470</c:f>
              <c:strCache>
                <c:ptCount val="449"/>
                <c:pt idx="4">
                  <c:v>Jan-74</c:v>
                </c:pt>
                <c:pt idx="16">
                  <c:v>Jan-75</c:v>
                </c:pt>
                <c:pt idx="17">
                  <c:v>n</c:v>
                </c:pt>
                <c:pt idx="28">
                  <c:v>Jan-76</c:v>
                </c:pt>
                <c:pt idx="40">
                  <c:v>Jan-77</c:v>
                </c:pt>
                <c:pt idx="52">
                  <c:v>Jan-78</c:v>
                </c:pt>
                <c:pt idx="64">
                  <c:v>Jan-79</c:v>
                </c:pt>
                <c:pt idx="76">
                  <c:v>Jan-80</c:v>
                </c:pt>
                <c:pt idx="88">
                  <c:v>Jan-81</c:v>
                </c:pt>
                <c:pt idx="100">
                  <c:v>Jan-82</c:v>
                </c:pt>
                <c:pt idx="112">
                  <c:v>Jan-83</c:v>
                </c:pt>
                <c:pt idx="124">
                  <c:v>Jan-84</c:v>
                </c:pt>
                <c:pt idx="136">
                  <c:v>Jan-85</c:v>
                </c:pt>
                <c:pt idx="148">
                  <c:v>Jan-86</c:v>
                </c:pt>
                <c:pt idx="160">
                  <c:v>Jan-87</c:v>
                </c:pt>
                <c:pt idx="172">
                  <c:v>Jan-88</c:v>
                </c:pt>
                <c:pt idx="184">
                  <c:v>Jan-89</c:v>
                </c:pt>
                <c:pt idx="196">
                  <c:v>Jan-90</c:v>
                </c:pt>
                <c:pt idx="208">
                  <c:v>Jan-91</c:v>
                </c:pt>
                <c:pt idx="220">
                  <c:v>Jan-92</c:v>
                </c:pt>
                <c:pt idx="232">
                  <c:v>Jan-93</c:v>
                </c:pt>
                <c:pt idx="244">
                  <c:v>Jan-94</c:v>
                </c:pt>
                <c:pt idx="256">
                  <c:v>Jan-95</c:v>
                </c:pt>
                <c:pt idx="268">
                  <c:v>Jan-96</c:v>
                </c:pt>
                <c:pt idx="280">
                  <c:v>Jan-97</c:v>
                </c:pt>
                <c:pt idx="292">
                  <c:v>Jan-98</c:v>
                </c:pt>
                <c:pt idx="304">
                  <c:v>Jan-99</c:v>
                </c:pt>
                <c:pt idx="316">
                  <c:v>Jan-00</c:v>
                </c:pt>
                <c:pt idx="328">
                  <c:v>Jan-01</c:v>
                </c:pt>
                <c:pt idx="340">
                  <c:v>Jan-02</c:v>
                </c:pt>
                <c:pt idx="352">
                  <c:v>Jan-03</c:v>
                </c:pt>
                <c:pt idx="364">
                  <c:v>Jan-04</c:v>
                </c:pt>
                <c:pt idx="376">
                  <c:v>Jan-05</c:v>
                </c:pt>
                <c:pt idx="388">
                  <c:v>Jan-06</c:v>
                </c:pt>
                <c:pt idx="400">
                  <c:v>Jan-07</c:v>
                </c:pt>
                <c:pt idx="412">
                  <c:v>Jan-08</c:v>
                </c:pt>
                <c:pt idx="424">
                  <c:v>Jan-09</c:v>
                </c:pt>
                <c:pt idx="436">
                  <c:v>Jan-10</c:v>
                </c:pt>
                <c:pt idx="448">
                  <c:v>Jan-11</c:v>
                </c:pt>
              </c:strCache>
            </c:strRef>
          </c:cat>
          <c:val>
            <c:numRef>
              <c:f>'1973 forward'!$AT$17:$AT$470</c:f>
              <c:numCache>
                <c:formatCode>0%</c:formatCode>
                <c:ptCount val="454"/>
                <c:pt idx="0">
                  <c:v>1.9699232943076295</c:v>
                </c:pt>
                <c:pt idx="1">
                  <c:v>1.8252225881205022</c:v>
                </c:pt>
                <c:pt idx="2">
                  <c:v>1.8034391219937407</c:v>
                </c:pt>
                <c:pt idx="3">
                  <c:v>1.8806518672507249</c:v>
                </c:pt>
                <c:pt idx="4">
                  <c:v>1.9295209518160574</c:v>
                </c:pt>
                <c:pt idx="5">
                  <c:v>1.8283889509819582</c:v>
                </c:pt>
                <c:pt idx="6">
                  <c:v>1.6385490091767527</c:v>
                </c:pt>
                <c:pt idx="7">
                  <c:v>1.528335899650731</c:v>
                </c:pt>
                <c:pt idx="8">
                  <c:v>1.3739364934670306</c:v>
                </c:pt>
                <c:pt idx="9">
                  <c:v>1.4311738746690199</c:v>
                </c:pt>
                <c:pt idx="10">
                  <c:v>1.361082972649416</c:v>
                </c:pt>
                <c:pt idx="11">
                  <c:v>1.2180369127516777</c:v>
                </c:pt>
                <c:pt idx="12">
                  <c:v>1.2748102534727197</c:v>
                </c:pt>
                <c:pt idx="13">
                  <c:v>1.3243264575878753</c:v>
                </c:pt>
                <c:pt idx="14">
                  <c:v>1.3452615992102666</c:v>
                </c:pt>
                <c:pt idx="15">
                  <c:v>1.324577598746784</c:v>
                </c:pt>
                <c:pt idx="16">
                  <c:v>1.2482256485560448</c:v>
                </c:pt>
                <c:pt idx="17">
                  <c:v>1.3067632033020935</c:v>
                </c:pt>
                <c:pt idx="18">
                  <c:v>1.2605990702876511</c:v>
                </c:pt>
                <c:pt idx="19">
                  <c:v>1.2280343418957282</c:v>
                </c:pt>
                <c:pt idx="20">
                  <c:v>1.1844093910491558</c:v>
                </c:pt>
                <c:pt idx="21">
                  <c:v>1.1271349960694625</c:v>
                </c:pt>
                <c:pt idx="22">
                  <c:v>1.3152018217210861</c:v>
                </c:pt>
                <c:pt idx="23">
                  <c:v>1.3230744544287547</c:v>
                </c:pt>
                <c:pt idx="24">
                  <c:v>1.4289220563847422</c:v>
                </c:pt>
                <c:pt idx="25">
                  <c:v>1.4180722891566264</c:v>
                </c:pt>
                <c:pt idx="26">
                  <c:v>1.3702781082688884</c:v>
                </c:pt>
                <c:pt idx="27">
                  <c:v>1.3106524335622585</c:v>
                </c:pt>
                <c:pt idx="28">
                  <c:v>1.3320497962540656</c:v>
                </c:pt>
                <c:pt idx="29">
                  <c:v>1.4131859131859132</c:v>
                </c:pt>
                <c:pt idx="30">
                  <c:v>1.4060681935341328</c:v>
                </c:pt>
                <c:pt idx="31">
                  <c:v>1.3498783454987835</c:v>
                </c:pt>
                <c:pt idx="32">
                  <c:v>1.2719097160994519</c:v>
                </c:pt>
                <c:pt idx="33">
                  <c:v>1.2608476794523304</c:v>
                </c:pt>
                <c:pt idx="34">
                  <c:v>1.277387279273102</c:v>
                </c:pt>
                <c:pt idx="35">
                  <c:v>1.1713629347787085</c:v>
                </c:pt>
                <c:pt idx="36">
                  <c:v>1.115612648221344</c:v>
                </c:pt>
                <c:pt idx="37">
                  <c:v>1.0823622581740016</c:v>
                </c:pt>
                <c:pt idx="38">
                  <c:v>1.0852483320978499</c:v>
                </c:pt>
                <c:pt idx="39">
                  <c:v>1.0710432368107901</c:v>
                </c:pt>
                <c:pt idx="40">
                  <c:v>1.0546603962685994</c:v>
                </c:pt>
                <c:pt idx="41">
                  <c:v>1.0762191545109701</c:v>
                </c:pt>
                <c:pt idx="42">
                  <c:v>1.0509573810994439</c:v>
                </c:pt>
                <c:pt idx="43">
                  <c:v>1.0163830629204589</c:v>
                </c:pt>
                <c:pt idx="44">
                  <c:v>0.99877094514318521</c:v>
                </c:pt>
                <c:pt idx="45">
                  <c:v>1.0043919495139007</c:v>
                </c:pt>
                <c:pt idx="46">
                  <c:v>1.1130646217151408</c:v>
                </c:pt>
                <c:pt idx="47">
                  <c:v>1.2164746909014046</c:v>
                </c:pt>
                <c:pt idx="48">
                  <c:v>1.239944314622383</c:v>
                </c:pt>
                <c:pt idx="49">
                  <c:v>1.2414272696753152</c:v>
                </c:pt>
                <c:pt idx="50">
                  <c:v>1.24265800514278</c:v>
                </c:pt>
                <c:pt idx="51">
                  <c:v>1.2135335673346064</c:v>
                </c:pt>
                <c:pt idx="52">
                  <c:v>1.2251014673743355</c:v>
                </c:pt>
                <c:pt idx="53">
                  <c:v>1.1900552486187852</c:v>
                </c:pt>
                <c:pt idx="54">
                  <c:v>1.1439055389282939</c:v>
                </c:pt>
                <c:pt idx="55">
                  <c:v>1.1989789953626127</c:v>
                </c:pt>
                <c:pt idx="56">
                  <c:v>1.1787792400515484</c:v>
                </c:pt>
                <c:pt idx="57">
                  <c:v>1.1887542376183611</c:v>
                </c:pt>
                <c:pt idx="58">
                  <c:v>1.2899425772673536</c:v>
                </c:pt>
                <c:pt idx="59">
                  <c:v>1.3871820585285812</c:v>
                </c:pt>
                <c:pt idx="60">
                  <c:v>1.4180080256098109</c:v>
                </c:pt>
                <c:pt idx="61">
                  <c:v>1.416901530590122</c:v>
                </c:pt>
                <c:pt idx="62">
                  <c:v>1.4560835920080444</c:v>
                </c:pt>
                <c:pt idx="63">
                  <c:v>1.3897150203556889</c:v>
                </c:pt>
                <c:pt idx="64">
                  <c:v>1.3842968075927524</c:v>
                </c:pt>
                <c:pt idx="65">
                  <c:v>1.3675842530339541</c:v>
                </c:pt>
                <c:pt idx="66">
                  <c:v>1.2934294158131241</c:v>
                </c:pt>
                <c:pt idx="67">
                  <c:v>1.2782064404377609</c:v>
                </c:pt>
                <c:pt idx="68">
                  <c:v>1.3082363507091266</c:v>
                </c:pt>
                <c:pt idx="69">
                  <c:v>1.4234811051569343</c:v>
                </c:pt>
                <c:pt idx="70">
                  <c:v>1.3954968184043066</c:v>
                </c:pt>
                <c:pt idx="71">
                  <c:v>1.4530878649214296</c:v>
                </c:pt>
                <c:pt idx="72">
                  <c:v>1.5290480299108431</c:v>
                </c:pt>
                <c:pt idx="73">
                  <c:v>1.5511598633339327</c:v>
                </c:pt>
                <c:pt idx="74">
                  <c:v>1.608637329060626</c:v>
                </c:pt>
                <c:pt idx="75">
                  <c:v>1.5508577791697127</c:v>
                </c:pt>
                <c:pt idx="76">
                  <c:v>1.6048707572277516</c:v>
                </c:pt>
                <c:pt idx="77">
                  <c:v>1.6149317437539095</c:v>
                </c:pt>
                <c:pt idx="78">
                  <c:v>1.5690083410565341</c:v>
                </c:pt>
                <c:pt idx="79">
                  <c:v>1.4735565259582735</c:v>
                </c:pt>
                <c:pt idx="80">
                  <c:v>1.5001786479919959</c:v>
                </c:pt>
                <c:pt idx="81">
                  <c:v>1.4649028464902845</c:v>
                </c:pt>
                <c:pt idx="82">
                  <c:v>1.3711760063141276</c:v>
                </c:pt>
                <c:pt idx="83">
                  <c:v>1.2863733247686069</c:v>
                </c:pt>
                <c:pt idx="84">
                  <c:v>1.3514032955541095</c:v>
                </c:pt>
                <c:pt idx="85">
                  <c:v>1.3762433847773681</c:v>
                </c:pt>
                <c:pt idx="86">
                  <c:v>1.2979102755709373</c:v>
                </c:pt>
                <c:pt idx="87">
                  <c:v>1.2481705712029483</c:v>
                </c:pt>
                <c:pt idx="88">
                  <c:v>1.2642626480086114</c:v>
                </c:pt>
                <c:pt idx="89">
                  <c:v>1.2409505082117047</c:v>
                </c:pt>
                <c:pt idx="90">
                  <c:v>1.217037694998057</c:v>
                </c:pt>
                <c:pt idx="91">
                  <c:v>1.2121187184551239</c:v>
                </c:pt>
                <c:pt idx="92">
                  <c:v>1.229550188594269</c:v>
                </c:pt>
                <c:pt idx="93">
                  <c:v>1.237486438143272</c:v>
                </c:pt>
                <c:pt idx="94">
                  <c:v>1.2480240004615473</c:v>
                </c:pt>
                <c:pt idx="95">
                  <c:v>1.3474222165080996</c:v>
                </c:pt>
                <c:pt idx="96">
                  <c:v>1.4576093215459134</c:v>
                </c:pt>
                <c:pt idx="97">
                  <c:v>1.4952184382524938</c:v>
                </c:pt>
                <c:pt idx="98">
                  <c:v>1.5931983104083178</c:v>
                </c:pt>
                <c:pt idx="99">
                  <c:v>1.5769032921810695</c:v>
                </c:pt>
                <c:pt idx="100">
                  <c:v>1.528031386352803</c:v>
                </c:pt>
                <c:pt idx="101">
                  <c:v>1.5310494103597543</c:v>
                </c:pt>
                <c:pt idx="102">
                  <c:v>1.4590611958488746</c:v>
                </c:pt>
                <c:pt idx="103">
                  <c:v>1.4486414606095455</c:v>
                </c:pt>
                <c:pt idx="104">
                  <c:v>1.3519931234554636</c:v>
                </c:pt>
                <c:pt idx="105">
                  <c:v>1.3347386172006734</c:v>
                </c:pt>
                <c:pt idx="106">
                  <c:v>1.4114695893794369</c:v>
                </c:pt>
                <c:pt idx="107">
                  <c:v>1.5572214107741207</c:v>
                </c:pt>
                <c:pt idx="108">
                  <c:v>1.6956386014983946</c:v>
                </c:pt>
                <c:pt idx="109">
                  <c:v>1.6253524970435733</c:v>
                </c:pt>
                <c:pt idx="110">
                  <c:v>1.5836694413455759</c:v>
                </c:pt>
                <c:pt idx="111">
                  <c:v>1.5596474531385773</c:v>
                </c:pt>
                <c:pt idx="112">
                  <c:v>1.4830358893900766</c:v>
                </c:pt>
                <c:pt idx="113">
                  <c:v>1.4258994912338487</c:v>
                </c:pt>
                <c:pt idx="114">
                  <c:v>1.3156951582364078</c:v>
                </c:pt>
                <c:pt idx="115">
                  <c:v>1.2612479999999999</c:v>
                </c:pt>
                <c:pt idx="116">
                  <c:v>1.1907193175208428</c:v>
                </c:pt>
                <c:pt idx="117">
                  <c:v>1.1500272952056774</c:v>
                </c:pt>
                <c:pt idx="118">
                  <c:v>1.155827945977085</c:v>
                </c:pt>
                <c:pt idx="119">
                  <c:v>1.0954094644375181</c:v>
                </c:pt>
                <c:pt idx="120">
                  <c:v>1.1055718475073308</c:v>
                </c:pt>
                <c:pt idx="121">
                  <c:v>1.0907521436381431</c:v>
                </c:pt>
                <c:pt idx="122">
                  <c:v>1.0661379448564161</c:v>
                </c:pt>
                <c:pt idx="123">
                  <c:v>1.1035047982356792</c:v>
                </c:pt>
                <c:pt idx="124">
                  <c:v>1.11800866063047</c:v>
                </c:pt>
                <c:pt idx="125">
                  <c:v>1.1132731919086181</c:v>
                </c:pt>
                <c:pt idx="126">
                  <c:v>1.0674299887520544</c:v>
                </c:pt>
                <c:pt idx="127">
                  <c:v>1.0709584475014831</c:v>
                </c:pt>
                <c:pt idx="128">
                  <c:v>1.0429263260452188</c:v>
                </c:pt>
                <c:pt idx="129">
                  <c:v>1.0450458190148912</c:v>
                </c:pt>
                <c:pt idx="130">
                  <c:v>1.1754796747967486</c:v>
                </c:pt>
                <c:pt idx="131">
                  <c:v>1.240154699848663</c:v>
                </c:pt>
                <c:pt idx="132">
                  <c:v>1.3021970333053461</c:v>
                </c:pt>
                <c:pt idx="133">
                  <c:v>1.3505998994180619</c:v>
                </c:pt>
                <c:pt idx="134">
                  <c:v>1.3589602782354018</c:v>
                </c:pt>
                <c:pt idx="135">
                  <c:v>1.3251481481481482</c:v>
                </c:pt>
                <c:pt idx="136">
                  <c:v>1.301713315117051</c:v>
                </c:pt>
                <c:pt idx="137">
                  <c:v>1.3139920300919892</c:v>
                </c:pt>
                <c:pt idx="138">
                  <c:v>1.2531783508899375</c:v>
                </c:pt>
                <c:pt idx="139">
                  <c:v>1.2271780202705089</c:v>
                </c:pt>
                <c:pt idx="140">
                  <c:v>1.1623498770076688</c:v>
                </c:pt>
                <c:pt idx="141">
                  <c:v>1.1629882387106141</c:v>
                </c:pt>
                <c:pt idx="142">
                  <c:v>1.2496159133177003</c:v>
                </c:pt>
                <c:pt idx="143">
                  <c:v>1.2815381938402646</c:v>
                </c:pt>
                <c:pt idx="144">
                  <c:v>1.3983813767391109</c:v>
                </c:pt>
                <c:pt idx="145">
                  <c:v>1.4024974264870427</c:v>
                </c:pt>
                <c:pt idx="146">
                  <c:v>1.3752624065832568</c:v>
                </c:pt>
                <c:pt idx="147">
                  <c:v>1.3609988685954419</c:v>
                </c:pt>
                <c:pt idx="148">
                  <c:v>1.304651068488708</c:v>
                </c:pt>
                <c:pt idx="149">
                  <c:v>1.3238876564396636</c:v>
                </c:pt>
                <c:pt idx="150">
                  <c:v>1.2338228941684657</c:v>
                </c:pt>
                <c:pt idx="151">
                  <c:v>1.1849009149646597</c:v>
                </c:pt>
                <c:pt idx="152">
                  <c:v>1.1043304576941058</c:v>
                </c:pt>
                <c:pt idx="153">
                  <c:v>1.048211441608196</c:v>
                </c:pt>
                <c:pt idx="154">
                  <c:v>1.4042919439981638</c:v>
                </c:pt>
                <c:pt idx="155">
                  <c:v>1.5447391250464744</c:v>
                </c:pt>
                <c:pt idx="156">
                  <c:v>1.5014710297208047</c:v>
                </c:pt>
                <c:pt idx="157">
                  <c:v>1.4916154936230517</c:v>
                </c:pt>
                <c:pt idx="158">
                  <c:v>1.5017898010680124</c:v>
                </c:pt>
                <c:pt idx="159">
                  <c:v>1.5223040536494814</c:v>
                </c:pt>
                <c:pt idx="160">
                  <c:v>1.6351977652212561</c:v>
                </c:pt>
                <c:pt idx="161">
                  <c:v>1.8071629025791787</c:v>
                </c:pt>
                <c:pt idx="162">
                  <c:v>1.6878721403948607</c:v>
                </c:pt>
                <c:pt idx="163">
                  <c:v>1.6094825539995261</c:v>
                </c:pt>
                <c:pt idx="164">
                  <c:v>1.5054933501550738</c:v>
                </c:pt>
                <c:pt idx="165">
                  <c:v>1.3971296933749919</c:v>
                </c:pt>
                <c:pt idx="166">
                  <c:v>1.5253927010747608</c:v>
                </c:pt>
                <c:pt idx="167">
                  <c:v>1.6915549342314296</c:v>
                </c:pt>
                <c:pt idx="168">
                  <c:v>1.6408675799086767</c:v>
                </c:pt>
                <c:pt idx="169">
                  <c:v>1.608859514966136</c:v>
                </c:pt>
                <c:pt idx="170">
                  <c:v>1.5641361256544506</c:v>
                </c:pt>
                <c:pt idx="171">
                  <c:v>1.6121685031897512</c:v>
                </c:pt>
                <c:pt idx="172">
                  <c:v>1.6113261356691782</c:v>
                </c:pt>
                <c:pt idx="173">
                  <c:v>1.6052172178163497</c:v>
                </c:pt>
                <c:pt idx="174">
                  <c:v>1.4855086465075833</c:v>
                </c:pt>
                <c:pt idx="175">
                  <c:v>1.5245853515338332</c:v>
                </c:pt>
                <c:pt idx="176">
                  <c:v>1.5061820906706631</c:v>
                </c:pt>
                <c:pt idx="177">
                  <c:v>1.3083318958081762</c:v>
                </c:pt>
                <c:pt idx="178">
                  <c:v>1.2196248378831478</c:v>
                </c:pt>
                <c:pt idx="179">
                  <c:v>1.3190224342355421</c:v>
                </c:pt>
                <c:pt idx="180">
                  <c:v>1.4058673034282783</c:v>
                </c:pt>
                <c:pt idx="181">
                  <c:v>1.4386779379157433</c:v>
                </c:pt>
                <c:pt idx="182">
                  <c:v>1.5318564696278161</c:v>
                </c:pt>
                <c:pt idx="183">
                  <c:v>1.5253735652927165</c:v>
                </c:pt>
                <c:pt idx="184">
                  <c:v>1.561447084233262</c:v>
                </c:pt>
                <c:pt idx="185">
                  <c:v>1.578121522368128</c:v>
                </c:pt>
                <c:pt idx="186">
                  <c:v>1.5523748026976605</c:v>
                </c:pt>
                <c:pt idx="187">
                  <c:v>1.5728502739572858</c:v>
                </c:pt>
                <c:pt idx="188">
                  <c:v>1.5802934545588943</c:v>
                </c:pt>
                <c:pt idx="189">
                  <c:v>1.58765100671141</c:v>
                </c:pt>
                <c:pt idx="190">
                  <c:v>1.66149891885276</c:v>
                </c:pt>
                <c:pt idx="191">
                  <c:v>1.750630928552781</c:v>
                </c:pt>
                <c:pt idx="192">
                  <c:v>1.7053736608871481</c:v>
                </c:pt>
                <c:pt idx="193">
                  <c:v>1.6764066549619601</c:v>
                </c:pt>
                <c:pt idx="194">
                  <c:v>1.7184400739620105</c:v>
                </c:pt>
                <c:pt idx="195">
                  <c:v>1.7049960348929418</c:v>
                </c:pt>
                <c:pt idx="196">
                  <c:v>1.6630529958720761</c:v>
                </c:pt>
                <c:pt idx="197">
                  <c:v>1.5906287511900319</c:v>
                </c:pt>
                <c:pt idx="198">
                  <c:v>1.4083944037308458</c:v>
                </c:pt>
                <c:pt idx="199">
                  <c:v>1.3384035979377673</c:v>
                </c:pt>
                <c:pt idx="200">
                  <c:v>1.2153548840477864</c:v>
                </c:pt>
                <c:pt idx="201">
                  <c:v>1.1516234107386778</c:v>
                </c:pt>
                <c:pt idx="202">
                  <c:v>1.135695411068518</c:v>
                </c:pt>
                <c:pt idx="203">
                  <c:v>1.1036597507068615</c:v>
                </c:pt>
                <c:pt idx="204">
                  <c:v>1.2108428484267415</c:v>
                </c:pt>
                <c:pt idx="205">
                  <c:v>1.1842116715261761</c:v>
                </c:pt>
                <c:pt idx="206">
                  <c:v>1.1600053055088873</c:v>
                </c:pt>
                <c:pt idx="207">
                  <c:v>1.1260482846251589</c:v>
                </c:pt>
                <c:pt idx="208">
                  <c:v>1.09043448972718</c:v>
                </c:pt>
                <c:pt idx="209">
                  <c:v>1.0971459477450489</c:v>
                </c:pt>
                <c:pt idx="210">
                  <c:v>1.1167112931170258</c:v>
                </c:pt>
                <c:pt idx="211">
                  <c:v>1.1233026804930544</c:v>
                </c:pt>
                <c:pt idx="212">
                  <c:v>1.1722849451564947</c:v>
                </c:pt>
                <c:pt idx="213">
                  <c:v>1.1934608318022388</c:v>
                </c:pt>
                <c:pt idx="214">
                  <c:v>1.181308411214953</c:v>
                </c:pt>
                <c:pt idx="215">
                  <c:v>1.2035121481837865</c:v>
                </c:pt>
                <c:pt idx="216">
                  <c:v>1.2983181583237255</c:v>
                </c:pt>
                <c:pt idx="217">
                  <c:v>1.4188623589907119</c:v>
                </c:pt>
                <c:pt idx="218">
                  <c:v>1.4945984801807355</c:v>
                </c:pt>
                <c:pt idx="219">
                  <c:v>1.549335032252926</c:v>
                </c:pt>
                <c:pt idx="220">
                  <c:v>1.6140371274657994</c:v>
                </c:pt>
                <c:pt idx="221">
                  <c:v>1.6466918714555765</c:v>
                </c:pt>
                <c:pt idx="222">
                  <c:v>1.4562917799162567</c:v>
                </c:pt>
                <c:pt idx="223">
                  <c:v>1.4559311325225075</c:v>
                </c:pt>
                <c:pt idx="224">
                  <c:v>1.394681839294009</c:v>
                </c:pt>
                <c:pt idx="225">
                  <c:v>1.4057120500782472</c:v>
                </c:pt>
                <c:pt idx="226">
                  <c:v>1.431552731020268</c:v>
                </c:pt>
                <c:pt idx="227">
                  <c:v>1.4036040145985398</c:v>
                </c:pt>
                <c:pt idx="228">
                  <c:v>1.5330919424328528</c:v>
                </c:pt>
                <c:pt idx="229">
                  <c:v>1.6249401627573001</c:v>
                </c:pt>
                <c:pt idx="230">
                  <c:v>1.6797280710036826</c:v>
                </c:pt>
                <c:pt idx="231">
                  <c:v>1.5914492555661788</c:v>
                </c:pt>
                <c:pt idx="232">
                  <c:v>1.6590094643021227</c:v>
                </c:pt>
                <c:pt idx="233">
                  <c:v>1.6452995478522978</c:v>
                </c:pt>
                <c:pt idx="234">
                  <c:v>1.4537185660781169</c:v>
                </c:pt>
                <c:pt idx="235">
                  <c:v>1.4394840402273712</c:v>
                </c:pt>
                <c:pt idx="236">
                  <c:v>1.287689816638222</c:v>
                </c:pt>
                <c:pt idx="237">
                  <c:v>1.3167644900953772</c:v>
                </c:pt>
                <c:pt idx="238">
                  <c:v>1.2687292358803977</c:v>
                </c:pt>
                <c:pt idx="239">
                  <c:v>1.3058060166849237</c:v>
                </c:pt>
                <c:pt idx="240">
                  <c:v>1.3129135627783104</c:v>
                </c:pt>
                <c:pt idx="241">
                  <c:v>1.3244971842316982</c:v>
                </c:pt>
                <c:pt idx="242">
                  <c:v>1.3074647578701324</c:v>
                </c:pt>
                <c:pt idx="243">
                  <c:v>1.2719597446894728</c:v>
                </c:pt>
                <c:pt idx="244">
                  <c:v>1.2482044153179088</c:v>
                </c:pt>
                <c:pt idx="245">
                  <c:v>1.2443390715733773</c:v>
                </c:pt>
                <c:pt idx="246">
                  <c:v>1.1817831088664421</c:v>
                </c:pt>
                <c:pt idx="247">
                  <c:v>1.2440281030444957</c:v>
                </c:pt>
                <c:pt idx="248">
                  <c:v>1.2391713747645952</c:v>
                </c:pt>
                <c:pt idx="249">
                  <c:v>1.2586367880485521</c:v>
                </c:pt>
                <c:pt idx="250">
                  <c:v>1.4870054478878272</c:v>
                </c:pt>
                <c:pt idx="251">
                  <c:v>1.6216869668354545</c:v>
                </c:pt>
                <c:pt idx="252">
                  <c:v>1.7934634589196545</c:v>
                </c:pt>
                <c:pt idx="253">
                  <c:v>1.8943955534969901</c:v>
                </c:pt>
                <c:pt idx="254">
                  <c:v>1.8110338433008806</c:v>
                </c:pt>
                <c:pt idx="255">
                  <c:v>1.7251308900523552</c:v>
                </c:pt>
                <c:pt idx="256">
                  <c:v>1.6326837871553319</c:v>
                </c:pt>
                <c:pt idx="257">
                  <c:v>1.605167316508848</c:v>
                </c:pt>
                <c:pt idx="258">
                  <c:v>1.4331722373390723</c:v>
                </c:pt>
                <c:pt idx="259">
                  <c:v>1.4357482421569081</c:v>
                </c:pt>
                <c:pt idx="260">
                  <c:v>1.4287960725654878</c:v>
                </c:pt>
                <c:pt idx="261">
                  <c:v>1.555312362516498</c:v>
                </c:pt>
                <c:pt idx="262">
                  <c:v>1.6610320284697517</c:v>
                </c:pt>
                <c:pt idx="263">
                  <c:v>1.613319201554495</c:v>
                </c:pt>
                <c:pt idx="264">
                  <c:v>1.5980913383746649</c:v>
                </c:pt>
                <c:pt idx="265">
                  <c:v>1.5742427058167638</c:v>
                </c:pt>
                <c:pt idx="266">
                  <c:v>1.5424390243902448</c:v>
                </c:pt>
                <c:pt idx="267">
                  <c:v>1.4340565229803033</c:v>
                </c:pt>
                <c:pt idx="268">
                  <c:v>1.3794683397774821</c:v>
                </c:pt>
                <c:pt idx="269">
                  <c:v>1.4181427627230667</c:v>
                </c:pt>
                <c:pt idx="270">
                  <c:v>1.2981848523748394</c:v>
                </c:pt>
                <c:pt idx="271">
                  <c:v>1.3020126838721042</c:v>
                </c:pt>
                <c:pt idx="272">
                  <c:v>1.3324453139634107</c:v>
                </c:pt>
                <c:pt idx="273">
                  <c:v>1.2286342108631636</c:v>
                </c:pt>
                <c:pt idx="274">
                  <c:v>1.3039177606877443</c:v>
                </c:pt>
                <c:pt idx="275">
                  <c:v>1.3144692062795036</c:v>
                </c:pt>
                <c:pt idx="276">
                  <c:v>1.3745117034907341</c:v>
                </c:pt>
                <c:pt idx="277">
                  <c:v>1.5174248564079058</c:v>
                </c:pt>
                <c:pt idx="278">
                  <c:v>1.5904868494683833</c:v>
                </c:pt>
                <c:pt idx="279">
                  <c:v>1.5232602118003018</c:v>
                </c:pt>
                <c:pt idx="280">
                  <c:v>1.64226982780871</c:v>
                </c:pt>
                <c:pt idx="281">
                  <c:v>1.4945477870429758</c:v>
                </c:pt>
                <c:pt idx="282">
                  <c:v>1.3614473727611573</c:v>
                </c:pt>
                <c:pt idx="283">
                  <c:v>1.4661209488807221</c:v>
                </c:pt>
                <c:pt idx="284">
                  <c:v>1.4917605004468275</c:v>
                </c:pt>
                <c:pt idx="285">
                  <c:v>1.3686384976525818</c:v>
                </c:pt>
                <c:pt idx="286">
                  <c:v>1.4277491474910002</c:v>
                </c:pt>
                <c:pt idx="287">
                  <c:v>1.4271210676835078</c:v>
                </c:pt>
                <c:pt idx="288">
                  <c:v>1.4449850770478501</c:v>
                </c:pt>
                <c:pt idx="289">
                  <c:v>1.3329210164322498</c:v>
                </c:pt>
                <c:pt idx="290">
                  <c:v>1.3021259642895955</c:v>
                </c:pt>
                <c:pt idx="291">
                  <c:v>1.2952164242441979</c:v>
                </c:pt>
                <c:pt idx="292">
                  <c:v>1.2638345031400076</c:v>
                </c:pt>
                <c:pt idx="293">
                  <c:v>1.2824594756481851</c:v>
                </c:pt>
                <c:pt idx="294">
                  <c:v>1.2818670792808724</c:v>
                </c:pt>
                <c:pt idx="295">
                  <c:v>1.2922242314647376</c:v>
                </c:pt>
                <c:pt idx="296">
                  <c:v>1.3000403225806461</c:v>
                </c:pt>
                <c:pt idx="297">
                  <c:v>1.2549141063759497</c:v>
                </c:pt>
                <c:pt idx="298">
                  <c:v>1.2603687626251772</c:v>
                </c:pt>
                <c:pt idx="299">
                  <c:v>1.3332294498213793</c:v>
                </c:pt>
                <c:pt idx="300">
                  <c:v>1.4109010651568941</c:v>
                </c:pt>
                <c:pt idx="301">
                  <c:v>1.4767915123245066</c:v>
                </c:pt>
                <c:pt idx="302">
                  <c:v>1.4628699305809278</c:v>
                </c:pt>
                <c:pt idx="303">
                  <c:v>1.4270270270270262</c:v>
                </c:pt>
                <c:pt idx="304">
                  <c:v>1.445888843783445</c:v>
                </c:pt>
                <c:pt idx="305">
                  <c:v>1.3624366239188794</c:v>
                </c:pt>
                <c:pt idx="306">
                  <c:v>1.3501105231428769</c:v>
                </c:pt>
                <c:pt idx="307">
                  <c:v>1.316803699897225</c:v>
                </c:pt>
                <c:pt idx="308">
                  <c:v>1.2828161965423113</c:v>
                </c:pt>
                <c:pt idx="309">
                  <c:v>1.3030976133640568</c:v>
                </c:pt>
                <c:pt idx="310">
                  <c:v>1.3903136512588801</c:v>
                </c:pt>
                <c:pt idx="311">
                  <c:v>1.3689484034085595</c:v>
                </c:pt>
                <c:pt idx="312">
                  <c:v>1.4024395921597832</c:v>
                </c:pt>
                <c:pt idx="313">
                  <c:v>1.3890186335403727</c:v>
                </c:pt>
                <c:pt idx="314">
                  <c:v>1.39137102545752</c:v>
                </c:pt>
                <c:pt idx="315">
                  <c:v>1.3507858594873321</c:v>
                </c:pt>
                <c:pt idx="316">
                  <c:v>1.3230242140839843</c:v>
                </c:pt>
                <c:pt idx="317">
                  <c:v>1.313936291240045</c:v>
                </c:pt>
                <c:pt idx="318">
                  <c:v>1.2474202516138126</c:v>
                </c:pt>
                <c:pt idx="319">
                  <c:v>1.2254164738546962</c:v>
                </c:pt>
                <c:pt idx="320">
                  <c:v>1.2520510540225711</c:v>
                </c:pt>
                <c:pt idx="321">
                  <c:v>1.4519125683060101</c:v>
                </c:pt>
                <c:pt idx="322">
                  <c:v>1.5594287261405173</c:v>
                </c:pt>
                <c:pt idx="323">
                  <c:v>1.5693226848747182</c:v>
                </c:pt>
                <c:pt idx="324">
                  <c:v>1.5811494551115719</c:v>
                </c:pt>
                <c:pt idx="325">
                  <c:v>1.5384840932414598</c:v>
                </c:pt>
                <c:pt idx="326">
                  <c:v>1.4775925402656123</c:v>
                </c:pt>
                <c:pt idx="327">
                  <c:v>1.4497858431018937</c:v>
                </c:pt>
                <c:pt idx="328">
                  <c:v>1.5046773071235975</c:v>
                </c:pt>
                <c:pt idx="329">
                  <c:v>1.4713677236157123</c:v>
                </c:pt>
                <c:pt idx="330">
                  <c:v>1.4843188500490037</c:v>
                </c:pt>
                <c:pt idx="331">
                  <c:v>1.5731555333998013</c:v>
                </c:pt>
                <c:pt idx="332">
                  <c:v>1.6380034188034189</c:v>
                </c:pt>
                <c:pt idx="333">
                  <c:v>1.6021645663454411</c:v>
                </c:pt>
                <c:pt idx="334">
                  <c:v>1.4444935380536839</c:v>
                </c:pt>
                <c:pt idx="335">
                  <c:v>1.3756181697166645</c:v>
                </c:pt>
                <c:pt idx="336">
                  <c:v>1.3461595229661145</c:v>
                </c:pt>
                <c:pt idx="337">
                  <c:v>1.3935968493227846</c:v>
                </c:pt>
                <c:pt idx="338">
                  <c:v>1.4055636896046839</c:v>
                </c:pt>
                <c:pt idx="339">
                  <c:v>1.3315214866434375</c:v>
                </c:pt>
                <c:pt idx="340">
                  <c:v>1.3826190476190476</c:v>
                </c:pt>
                <c:pt idx="341">
                  <c:v>1.389306446684998</c:v>
                </c:pt>
                <c:pt idx="342">
                  <c:v>1.3820247809005739</c:v>
                </c:pt>
                <c:pt idx="343">
                  <c:v>1.4343144654088049</c:v>
                </c:pt>
                <c:pt idx="344">
                  <c:v>1.365832583258326</c:v>
                </c:pt>
                <c:pt idx="345">
                  <c:v>1.4563727514007669</c:v>
                </c:pt>
                <c:pt idx="346">
                  <c:v>1.5006105654366875</c:v>
                </c:pt>
                <c:pt idx="347">
                  <c:v>1.5051566265060241</c:v>
                </c:pt>
                <c:pt idx="348">
                  <c:v>1.6911713367018841</c:v>
                </c:pt>
                <c:pt idx="349">
                  <c:v>1.8611339440455561</c:v>
                </c:pt>
                <c:pt idx="350">
                  <c:v>1.7930878186968848</c:v>
                </c:pt>
                <c:pt idx="351">
                  <c:v>1.6108701332636537</c:v>
                </c:pt>
                <c:pt idx="352">
                  <c:v>1.4935170951497478</c:v>
                </c:pt>
                <c:pt idx="353">
                  <c:v>1.503983073261042</c:v>
                </c:pt>
                <c:pt idx="354">
                  <c:v>1.403601286173632</c:v>
                </c:pt>
                <c:pt idx="355">
                  <c:v>1.3446540880503146</c:v>
                </c:pt>
                <c:pt idx="356">
                  <c:v>1.3428644370691845</c:v>
                </c:pt>
                <c:pt idx="357">
                  <c:v>1.3111145914904718</c:v>
                </c:pt>
                <c:pt idx="358">
                  <c:v>1.5038493231312537</c:v>
                </c:pt>
                <c:pt idx="359">
                  <c:v>1.6418259143748228</c:v>
                </c:pt>
                <c:pt idx="360">
                  <c:v>1.5309532811234134</c:v>
                </c:pt>
                <c:pt idx="361">
                  <c:v>1.5505236907730666</c:v>
                </c:pt>
                <c:pt idx="362">
                  <c:v>1.607004219409282</c:v>
                </c:pt>
                <c:pt idx="363">
                  <c:v>1.5816750756811302</c:v>
                </c:pt>
                <c:pt idx="364">
                  <c:v>1.4933083411433918</c:v>
                </c:pt>
                <c:pt idx="365">
                  <c:v>1.3646476695383265</c:v>
                </c:pt>
                <c:pt idx="366">
                  <c:v>1.2887796887796874</c:v>
                </c:pt>
                <c:pt idx="367">
                  <c:v>1.2750564468211527</c:v>
                </c:pt>
                <c:pt idx="368">
                  <c:v>1.3171369466280511</c:v>
                </c:pt>
                <c:pt idx="369">
                  <c:v>1.3162349858047608</c:v>
                </c:pt>
                <c:pt idx="370">
                  <c:v>1.5192838335966301</c:v>
                </c:pt>
                <c:pt idx="371">
                  <c:v>1.4626855713094247</c:v>
                </c:pt>
                <c:pt idx="372">
                  <c:v>1.6074311926605498</c:v>
                </c:pt>
                <c:pt idx="373">
                  <c:v>1.6570731707317086</c:v>
                </c:pt>
                <c:pt idx="374">
                  <c:v>1.7498460571787617</c:v>
                </c:pt>
                <c:pt idx="375">
                  <c:v>1.6372569338616285</c:v>
                </c:pt>
                <c:pt idx="376">
                  <c:v>1.6689069331667719</c:v>
                </c:pt>
                <c:pt idx="377">
                  <c:v>1.6726365054602192</c:v>
                </c:pt>
                <c:pt idx="378">
                  <c:v>1.619419039401784</c:v>
                </c:pt>
                <c:pt idx="379">
                  <c:v>1.5735417919422732</c:v>
                </c:pt>
                <c:pt idx="380">
                  <c:v>1.5254969035682691</c:v>
                </c:pt>
                <c:pt idx="381">
                  <c:v>1.4806198929275847</c:v>
                </c:pt>
                <c:pt idx="382">
                  <c:v>1.4214631606352512</c:v>
                </c:pt>
                <c:pt idx="383">
                  <c:v>1.5936334591925641</c:v>
                </c:pt>
                <c:pt idx="384">
                  <c:v>1.7202620607504469</c:v>
                </c:pt>
                <c:pt idx="385">
                  <c:v>1.866303742653882</c:v>
                </c:pt>
                <c:pt idx="386">
                  <c:v>1.8668911917098439</c:v>
                </c:pt>
                <c:pt idx="387">
                  <c:v>1.785154515451546</c:v>
                </c:pt>
                <c:pt idx="388">
                  <c:v>1.8008670181605155</c:v>
                </c:pt>
                <c:pt idx="389">
                  <c:v>1.9010709279506595</c:v>
                </c:pt>
                <c:pt idx="390">
                  <c:v>1.85944048272079</c:v>
                </c:pt>
                <c:pt idx="391">
                  <c:v>1.8520559514383748</c:v>
                </c:pt>
                <c:pt idx="392">
                  <c:v>1.9227206801700418</c:v>
                </c:pt>
                <c:pt idx="393">
                  <c:v>2.0196115485564334</c:v>
                </c:pt>
                <c:pt idx="394">
                  <c:v>2.01502640181041</c:v>
                </c:pt>
                <c:pt idx="395">
                  <c:v>2.019994560783247</c:v>
                </c:pt>
                <c:pt idx="396">
                  <c:v>1.9226156941649899</c:v>
                </c:pt>
                <c:pt idx="397">
                  <c:v>1.7309150865622422</c:v>
                </c:pt>
                <c:pt idx="398">
                  <c:v>1.4594484454593353</c:v>
                </c:pt>
                <c:pt idx="399">
                  <c:v>1.366178375685102</c:v>
                </c:pt>
                <c:pt idx="400">
                  <c:v>1.2479692996482246</c:v>
                </c:pt>
                <c:pt idx="401">
                  <c:v>1.1958176291793319</c:v>
                </c:pt>
                <c:pt idx="402">
                  <c:v>1.1999508146326467</c:v>
                </c:pt>
                <c:pt idx="403">
                  <c:v>1.3433085566119278</c:v>
                </c:pt>
                <c:pt idx="404">
                  <c:v>1.2857161936560935</c:v>
                </c:pt>
                <c:pt idx="405">
                  <c:v>1.474514435695538</c:v>
                </c:pt>
                <c:pt idx="406">
                  <c:v>1.8472975535748151</c:v>
                </c:pt>
                <c:pt idx="407">
                  <c:v>2.0093993199848872</c:v>
                </c:pt>
                <c:pt idx="408">
                  <c:v>2.3540467061693966</c:v>
                </c:pt>
                <c:pt idx="409">
                  <c:v>2.4169053440447064</c:v>
                </c:pt>
                <c:pt idx="410">
                  <c:v>2.1394922194922197</c:v>
                </c:pt>
                <c:pt idx="411">
                  <c:v>2.204919786096259</c:v>
                </c:pt>
                <c:pt idx="412">
                  <c:v>1.950231546629142</c:v>
                </c:pt>
                <c:pt idx="413">
                  <c:v>2.1556885067215701</c:v>
                </c:pt>
                <c:pt idx="414">
                  <c:v>2.0850259887005649</c:v>
                </c:pt>
                <c:pt idx="415">
                  <c:v>1.5811754792500534</c:v>
                </c:pt>
                <c:pt idx="416">
                  <c:v>1.3762354892205644</c:v>
                </c:pt>
                <c:pt idx="417">
                  <c:v>1.2687104274727241</c:v>
                </c:pt>
                <c:pt idx="418">
                  <c:v>1.3098520166360383</c:v>
                </c:pt>
                <c:pt idx="419">
                  <c:v>1.5519217203322329</c:v>
                </c:pt>
                <c:pt idx="420">
                  <c:v>1.4017435076078246</c:v>
                </c:pt>
                <c:pt idx="421">
                  <c:v>1.4637746137534073</c:v>
                </c:pt>
                <c:pt idx="422">
                  <c:v>1.5227955191439559</c:v>
                </c:pt>
                <c:pt idx="423">
                  <c:v>1.5294483925549907</c:v>
                </c:pt>
                <c:pt idx="424">
                  <c:v>1.5760831334932068</c:v>
                </c:pt>
                <c:pt idx="425">
                  <c:v>1.5733056994818655</c:v>
                </c:pt>
                <c:pt idx="426">
                  <c:v>1.5097240473061748</c:v>
                </c:pt>
                <c:pt idx="427">
                  <c:v>1.4856810845706903</c:v>
                </c:pt>
                <c:pt idx="428">
                  <c:v>1.5178295033358038</c:v>
                </c:pt>
                <c:pt idx="429">
                  <c:v>1.540645552356418</c:v>
                </c:pt>
                <c:pt idx="430">
                  <c:v>1.7005801526717561</c:v>
                </c:pt>
                <c:pt idx="431">
                  <c:v>1.5824226213221244</c:v>
                </c:pt>
                <c:pt idx="432">
                  <c:v>1.4743010959430878</c:v>
                </c:pt>
                <c:pt idx="433">
                  <c:v>1.3640591397849469</c:v>
                </c:pt>
                <c:pt idx="434">
                  <c:v>1.3840423144734741</c:v>
                </c:pt>
                <c:pt idx="435">
                  <c:v>1.3293989749961179</c:v>
                </c:pt>
                <c:pt idx="436">
                  <c:v>1.3545513443472625</c:v>
                </c:pt>
                <c:pt idx="437">
                  <c:v>1.3719848380427291</c:v>
                </c:pt>
                <c:pt idx="438">
                  <c:v>1.3371244270921734</c:v>
                </c:pt>
                <c:pt idx="439">
                  <c:v>1.3900070621468938</c:v>
                </c:pt>
                <c:pt idx="440">
                  <c:v>1.359068377809465</c:v>
                </c:pt>
                <c:pt idx="441">
                  <c:v>1.3816233574728829</c:v>
                </c:pt>
                <c:pt idx="442">
                  <c:v>1.54776288465169</c:v>
                </c:pt>
                <c:pt idx="443">
                  <c:v>1.7294899605094836</c:v>
                </c:pt>
                <c:pt idx="444">
                  <c:v>1.5260890727670966</c:v>
                </c:pt>
                <c:pt idx="445">
                  <c:v>1.3376249290795617</c:v>
                </c:pt>
                <c:pt idx="446">
                  <c:v>1.3378602685981584</c:v>
                </c:pt>
                <c:pt idx="447">
                  <c:v>1.4033245676334516</c:v>
                </c:pt>
                <c:pt idx="448">
                  <c:v>1.3872960900450615</c:v>
                </c:pt>
                <c:pt idx="449">
                  <c:v>1.3537752029576546</c:v>
                </c:pt>
                <c:pt idx="450">
                  <c:v>1.249291336088808</c:v>
                </c:pt>
                <c:pt idx="451">
                  <c:v>1.2141979816757409</c:v>
                </c:pt>
                <c:pt idx="452">
                  <c:v>1.2530358376937505</c:v>
                </c:pt>
                <c:pt idx="453">
                  <c:v>1.1355143870713438</c:v>
                </c:pt>
              </c:numCache>
            </c:numRef>
          </c:val>
          <c:smooth val="0"/>
        </c:ser>
        <c:dLbls>
          <c:showLegendKey val="0"/>
          <c:showVal val="0"/>
          <c:showCatName val="0"/>
          <c:showSerName val="0"/>
          <c:showPercent val="0"/>
          <c:showBubbleSize val="0"/>
        </c:dLbls>
        <c:marker val="1"/>
        <c:smooth val="0"/>
        <c:axId val="147258368"/>
        <c:axId val="146530304"/>
      </c:lineChart>
      <c:catAx>
        <c:axId val="147258368"/>
        <c:scaling>
          <c:orientation val="minMax"/>
        </c:scaling>
        <c:delete val="0"/>
        <c:axPos val="b"/>
        <c:numFmt formatCode="General" sourceLinked="1"/>
        <c:majorTickMark val="none"/>
        <c:minorTickMark val="none"/>
        <c:tickLblPos val="nextTo"/>
        <c:txPr>
          <a:bodyPr rot="-2700000"/>
          <a:lstStyle/>
          <a:p>
            <a:pPr>
              <a:defRPr sz="1200"/>
            </a:pPr>
            <a:endParaRPr lang="en-US"/>
          </a:p>
        </c:txPr>
        <c:crossAx val="146530304"/>
        <c:crosses val="autoZero"/>
        <c:auto val="1"/>
        <c:lblAlgn val="ctr"/>
        <c:lblOffset val="100"/>
        <c:noMultiLvlLbl val="0"/>
      </c:catAx>
      <c:valAx>
        <c:axId val="146530304"/>
        <c:scaling>
          <c:orientation val="minMax"/>
          <c:max val="2.5"/>
          <c:min val="0.9"/>
        </c:scaling>
        <c:delete val="0"/>
        <c:axPos val="l"/>
        <c:majorGridlines/>
        <c:numFmt formatCode="0%" sourceLinked="1"/>
        <c:majorTickMark val="out"/>
        <c:minorTickMark val="none"/>
        <c:tickLblPos val="nextTo"/>
        <c:txPr>
          <a:bodyPr/>
          <a:lstStyle/>
          <a:p>
            <a:pPr>
              <a:defRPr sz="1400"/>
            </a:pPr>
            <a:endParaRPr lang="en-US"/>
          </a:p>
        </c:txPr>
        <c:crossAx val="147258368"/>
        <c:crosses val="autoZero"/>
        <c:crossBetween val="between"/>
        <c:majorUnit val="0.1"/>
      </c:valAx>
      <c:spPr>
        <a:solidFill>
          <a:srgbClr val="FFFFCC"/>
        </a:solidFill>
      </c:spPr>
    </c:plotArea>
    <c:plotVisOnly val="1"/>
    <c:dispBlanksAs val="gap"/>
    <c:showDLblsOverMax val="0"/>
  </c:chart>
  <c:spPr>
    <a:solidFill>
      <a:schemeClr val="accent6">
        <a:lumMod val="20000"/>
        <a:lumOff val="80000"/>
      </a:schemeClr>
    </a:solidFill>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KCBOT Nearby Wheat/Corn Futures Price Ratio, 1974-2011</a:t>
            </a:r>
          </a:p>
        </c:rich>
      </c:tx>
      <c:layout>
        <c:manualLayout>
          <c:xMode val="edge"/>
          <c:yMode val="edge"/>
          <c:x val="0.1909826115485562"/>
          <c:y val="2.2222222222222251E-2"/>
        </c:manualLayout>
      </c:layout>
      <c:overlay val="1"/>
    </c:title>
    <c:autoTitleDeleted val="0"/>
    <c:plotArea>
      <c:layout>
        <c:manualLayout>
          <c:layoutTarget val="inner"/>
          <c:xMode val="edge"/>
          <c:yMode val="edge"/>
          <c:x val="0.11843285214348206"/>
          <c:y val="9.3982114511134959E-2"/>
          <c:w val="0.83071981627296665"/>
          <c:h val="0.74173165480063563"/>
        </c:manualLayout>
      </c:layout>
      <c:lineChart>
        <c:grouping val="standard"/>
        <c:varyColors val="0"/>
        <c:ser>
          <c:idx val="0"/>
          <c:order val="0"/>
          <c:spPr>
            <a:ln w="25400">
              <a:solidFill>
                <a:schemeClr val="tx2">
                  <a:lumMod val="75000"/>
                </a:schemeClr>
              </a:solidFill>
            </a:ln>
          </c:spPr>
          <c:marker>
            <c:symbol val="none"/>
          </c:marker>
          <c:cat>
            <c:strRef>
              <c:f>'1973 forward'!$AL$17:$AL$470</c:f>
              <c:strCache>
                <c:ptCount val="449"/>
                <c:pt idx="4">
                  <c:v>Jan-74</c:v>
                </c:pt>
                <c:pt idx="16">
                  <c:v>Jan-75</c:v>
                </c:pt>
                <c:pt idx="17">
                  <c:v>n</c:v>
                </c:pt>
                <c:pt idx="28">
                  <c:v>Jan-76</c:v>
                </c:pt>
                <c:pt idx="40">
                  <c:v>Jan-77</c:v>
                </c:pt>
                <c:pt idx="52">
                  <c:v>Jan-78</c:v>
                </c:pt>
                <c:pt idx="64">
                  <c:v>Jan-79</c:v>
                </c:pt>
                <c:pt idx="76">
                  <c:v>Jan-80</c:v>
                </c:pt>
                <c:pt idx="88">
                  <c:v>Jan-81</c:v>
                </c:pt>
                <c:pt idx="100">
                  <c:v>Jan-82</c:v>
                </c:pt>
                <c:pt idx="112">
                  <c:v>Jan-83</c:v>
                </c:pt>
                <c:pt idx="124">
                  <c:v>Jan-84</c:v>
                </c:pt>
                <c:pt idx="136">
                  <c:v>Jan-85</c:v>
                </c:pt>
                <c:pt idx="148">
                  <c:v>Jan-86</c:v>
                </c:pt>
                <c:pt idx="160">
                  <c:v>Jan-87</c:v>
                </c:pt>
                <c:pt idx="172">
                  <c:v>Jan-88</c:v>
                </c:pt>
                <c:pt idx="184">
                  <c:v>Jan-89</c:v>
                </c:pt>
                <c:pt idx="196">
                  <c:v>Jan-90</c:v>
                </c:pt>
                <c:pt idx="208">
                  <c:v>Jan-91</c:v>
                </c:pt>
                <c:pt idx="220">
                  <c:v>Jan-92</c:v>
                </c:pt>
                <c:pt idx="232">
                  <c:v>Jan-93</c:v>
                </c:pt>
                <c:pt idx="244">
                  <c:v>Jan-94</c:v>
                </c:pt>
                <c:pt idx="256">
                  <c:v>Jan-95</c:v>
                </c:pt>
                <c:pt idx="268">
                  <c:v>Jan-96</c:v>
                </c:pt>
                <c:pt idx="280">
                  <c:v>Jan-97</c:v>
                </c:pt>
                <c:pt idx="292">
                  <c:v>Jan-98</c:v>
                </c:pt>
                <c:pt idx="304">
                  <c:v>Jan-99</c:v>
                </c:pt>
                <c:pt idx="316">
                  <c:v>Jan-00</c:v>
                </c:pt>
                <c:pt idx="328">
                  <c:v>Jan-01</c:v>
                </c:pt>
                <c:pt idx="340">
                  <c:v>Jan-02</c:v>
                </c:pt>
                <c:pt idx="352">
                  <c:v>Jan-03</c:v>
                </c:pt>
                <c:pt idx="364">
                  <c:v>Jan-04</c:v>
                </c:pt>
                <c:pt idx="376">
                  <c:v>Jan-05</c:v>
                </c:pt>
                <c:pt idx="388">
                  <c:v>Jan-06</c:v>
                </c:pt>
                <c:pt idx="400">
                  <c:v>Jan-07</c:v>
                </c:pt>
                <c:pt idx="412">
                  <c:v>Jan-08</c:v>
                </c:pt>
                <c:pt idx="424">
                  <c:v>Jan-09</c:v>
                </c:pt>
                <c:pt idx="436">
                  <c:v>Jan-10</c:v>
                </c:pt>
                <c:pt idx="448">
                  <c:v>Jan-11</c:v>
                </c:pt>
              </c:strCache>
            </c:strRef>
          </c:cat>
          <c:val>
            <c:numRef>
              <c:f>'1973 forward'!$AT$17:$AT$470</c:f>
              <c:numCache>
                <c:formatCode>0%</c:formatCode>
                <c:ptCount val="454"/>
                <c:pt idx="0">
                  <c:v>1.9699232943076295</c:v>
                </c:pt>
                <c:pt idx="1">
                  <c:v>1.8252225881205022</c:v>
                </c:pt>
                <c:pt idx="2">
                  <c:v>1.8034391219937407</c:v>
                </c:pt>
                <c:pt idx="3">
                  <c:v>1.8806518672507249</c:v>
                </c:pt>
                <c:pt idx="4">
                  <c:v>1.9295209518160574</c:v>
                </c:pt>
                <c:pt idx="5">
                  <c:v>1.8283889509819582</c:v>
                </c:pt>
                <c:pt idx="6">
                  <c:v>1.6385490091767527</c:v>
                </c:pt>
                <c:pt idx="7">
                  <c:v>1.528335899650731</c:v>
                </c:pt>
                <c:pt idx="8">
                  <c:v>1.3739364934670306</c:v>
                </c:pt>
                <c:pt idx="9">
                  <c:v>1.4311738746690199</c:v>
                </c:pt>
                <c:pt idx="10">
                  <c:v>1.361082972649416</c:v>
                </c:pt>
                <c:pt idx="11">
                  <c:v>1.2180369127516777</c:v>
                </c:pt>
                <c:pt idx="12">
                  <c:v>1.2748102534727197</c:v>
                </c:pt>
                <c:pt idx="13">
                  <c:v>1.3243264575878753</c:v>
                </c:pt>
                <c:pt idx="14">
                  <c:v>1.3452615992102666</c:v>
                </c:pt>
                <c:pt idx="15">
                  <c:v>1.324577598746784</c:v>
                </c:pt>
                <c:pt idx="16">
                  <c:v>1.2482256485560448</c:v>
                </c:pt>
                <c:pt idx="17">
                  <c:v>1.3067632033020935</c:v>
                </c:pt>
                <c:pt idx="18">
                  <c:v>1.2605990702876511</c:v>
                </c:pt>
                <c:pt idx="19">
                  <c:v>1.2280343418957282</c:v>
                </c:pt>
                <c:pt idx="20">
                  <c:v>1.1844093910491558</c:v>
                </c:pt>
                <c:pt idx="21">
                  <c:v>1.1271349960694625</c:v>
                </c:pt>
                <c:pt idx="22">
                  <c:v>1.3152018217210861</c:v>
                </c:pt>
                <c:pt idx="23">
                  <c:v>1.3230744544287547</c:v>
                </c:pt>
                <c:pt idx="24">
                  <c:v>1.4289220563847422</c:v>
                </c:pt>
                <c:pt idx="25">
                  <c:v>1.4180722891566264</c:v>
                </c:pt>
                <c:pt idx="26">
                  <c:v>1.3702781082688884</c:v>
                </c:pt>
                <c:pt idx="27">
                  <c:v>1.3106524335622585</c:v>
                </c:pt>
                <c:pt idx="28">
                  <c:v>1.3320497962540656</c:v>
                </c:pt>
                <c:pt idx="29">
                  <c:v>1.4131859131859132</c:v>
                </c:pt>
                <c:pt idx="30">
                  <c:v>1.4060681935341328</c:v>
                </c:pt>
                <c:pt idx="31">
                  <c:v>1.3498783454987835</c:v>
                </c:pt>
                <c:pt idx="32">
                  <c:v>1.2719097160994519</c:v>
                </c:pt>
                <c:pt idx="33">
                  <c:v>1.2608476794523304</c:v>
                </c:pt>
                <c:pt idx="34">
                  <c:v>1.277387279273102</c:v>
                </c:pt>
                <c:pt idx="35">
                  <c:v>1.1713629347787085</c:v>
                </c:pt>
                <c:pt idx="36">
                  <c:v>1.115612648221344</c:v>
                </c:pt>
                <c:pt idx="37">
                  <c:v>1.0823622581740016</c:v>
                </c:pt>
                <c:pt idx="38">
                  <c:v>1.0852483320978499</c:v>
                </c:pt>
                <c:pt idx="39">
                  <c:v>1.0710432368107901</c:v>
                </c:pt>
                <c:pt idx="40">
                  <c:v>1.0546603962685994</c:v>
                </c:pt>
                <c:pt idx="41">
                  <c:v>1.0762191545109701</c:v>
                </c:pt>
                <c:pt idx="42">
                  <c:v>1.0509573810994439</c:v>
                </c:pt>
                <c:pt idx="43">
                  <c:v>1.0163830629204589</c:v>
                </c:pt>
                <c:pt idx="44">
                  <c:v>0.99877094514318521</c:v>
                </c:pt>
                <c:pt idx="45">
                  <c:v>1.0043919495139007</c:v>
                </c:pt>
                <c:pt idx="46">
                  <c:v>1.1130646217151408</c:v>
                </c:pt>
                <c:pt idx="47">
                  <c:v>1.2164746909014046</c:v>
                </c:pt>
                <c:pt idx="48">
                  <c:v>1.239944314622383</c:v>
                </c:pt>
                <c:pt idx="49">
                  <c:v>1.2414272696753152</c:v>
                </c:pt>
                <c:pt idx="50">
                  <c:v>1.24265800514278</c:v>
                </c:pt>
                <c:pt idx="51">
                  <c:v>1.2135335673346064</c:v>
                </c:pt>
                <c:pt idx="52">
                  <c:v>1.2251014673743355</c:v>
                </c:pt>
                <c:pt idx="53">
                  <c:v>1.1900552486187852</c:v>
                </c:pt>
                <c:pt idx="54">
                  <c:v>1.1439055389282939</c:v>
                </c:pt>
                <c:pt idx="55">
                  <c:v>1.1989789953626127</c:v>
                </c:pt>
                <c:pt idx="56">
                  <c:v>1.1787792400515484</c:v>
                </c:pt>
                <c:pt idx="57">
                  <c:v>1.1887542376183611</c:v>
                </c:pt>
                <c:pt idx="58">
                  <c:v>1.2899425772673536</c:v>
                </c:pt>
                <c:pt idx="59">
                  <c:v>1.3871820585285812</c:v>
                </c:pt>
                <c:pt idx="60">
                  <c:v>1.4180080256098109</c:v>
                </c:pt>
                <c:pt idx="61">
                  <c:v>1.416901530590122</c:v>
                </c:pt>
                <c:pt idx="62">
                  <c:v>1.4560835920080444</c:v>
                </c:pt>
                <c:pt idx="63">
                  <c:v>1.3897150203556889</c:v>
                </c:pt>
                <c:pt idx="64">
                  <c:v>1.3842968075927524</c:v>
                </c:pt>
                <c:pt idx="65">
                  <c:v>1.3675842530339541</c:v>
                </c:pt>
                <c:pt idx="66">
                  <c:v>1.2934294158131241</c:v>
                </c:pt>
                <c:pt idx="67">
                  <c:v>1.2782064404377609</c:v>
                </c:pt>
                <c:pt idx="68">
                  <c:v>1.3082363507091266</c:v>
                </c:pt>
                <c:pt idx="69">
                  <c:v>1.4234811051569343</c:v>
                </c:pt>
                <c:pt idx="70">
                  <c:v>1.3954968184043066</c:v>
                </c:pt>
                <c:pt idx="71">
                  <c:v>1.4530878649214296</c:v>
                </c:pt>
                <c:pt idx="72">
                  <c:v>1.5290480299108431</c:v>
                </c:pt>
                <c:pt idx="73">
                  <c:v>1.5511598633339327</c:v>
                </c:pt>
                <c:pt idx="74">
                  <c:v>1.608637329060626</c:v>
                </c:pt>
                <c:pt idx="75">
                  <c:v>1.5508577791697127</c:v>
                </c:pt>
                <c:pt idx="76">
                  <c:v>1.6048707572277516</c:v>
                </c:pt>
                <c:pt idx="77">
                  <c:v>1.6149317437539095</c:v>
                </c:pt>
                <c:pt idx="78">
                  <c:v>1.5690083410565341</c:v>
                </c:pt>
                <c:pt idx="79">
                  <c:v>1.4735565259582735</c:v>
                </c:pt>
                <c:pt idx="80">
                  <c:v>1.5001786479919959</c:v>
                </c:pt>
                <c:pt idx="81">
                  <c:v>1.4649028464902845</c:v>
                </c:pt>
                <c:pt idx="82">
                  <c:v>1.3711760063141276</c:v>
                </c:pt>
                <c:pt idx="83">
                  <c:v>1.2863733247686069</c:v>
                </c:pt>
                <c:pt idx="84">
                  <c:v>1.3514032955541095</c:v>
                </c:pt>
                <c:pt idx="85">
                  <c:v>1.3762433847773681</c:v>
                </c:pt>
                <c:pt idx="86">
                  <c:v>1.2979102755709373</c:v>
                </c:pt>
                <c:pt idx="87">
                  <c:v>1.2481705712029483</c:v>
                </c:pt>
                <c:pt idx="88">
                  <c:v>1.2642626480086114</c:v>
                </c:pt>
                <c:pt idx="89">
                  <c:v>1.2409505082117047</c:v>
                </c:pt>
                <c:pt idx="90">
                  <c:v>1.217037694998057</c:v>
                </c:pt>
                <c:pt idx="91">
                  <c:v>1.2121187184551239</c:v>
                </c:pt>
                <c:pt idx="92">
                  <c:v>1.229550188594269</c:v>
                </c:pt>
                <c:pt idx="93">
                  <c:v>1.237486438143272</c:v>
                </c:pt>
                <c:pt idx="94">
                  <c:v>1.2480240004615473</c:v>
                </c:pt>
                <c:pt idx="95">
                  <c:v>1.3474222165080996</c:v>
                </c:pt>
                <c:pt idx="96">
                  <c:v>1.4576093215459134</c:v>
                </c:pt>
                <c:pt idx="97">
                  <c:v>1.4952184382524938</c:v>
                </c:pt>
                <c:pt idx="98">
                  <c:v>1.5931983104083178</c:v>
                </c:pt>
                <c:pt idx="99">
                  <c:v>1.5769032921810695</c:v>
                </c:pt>
                <c:pt idx="100">
                  <c:v>1.528031386352803</c:v>
                </c:pt>
                <c:pt idx="101">
                  <c:v>1.5310494103597543</c:v>
                </c:pt>
                <c:pt idx="102">
                  <c:v>1.4590611958488746</c:v>
                </c:pt>
                <c:pt idx="103">
                  <c:v>1.4486414606095455</c:v>
                </c:pt>
                <c:pt idx="104">
                  <c:v>1.3519931234554636</c:v>
                </c:pt>
                <c:pt idx="105">
                  <c:v>1.3347386172006734</c:v>
                </c:pt>
                <c:pt idx="106">
                  <c:v>1.4114695893794369</c:v>
                </c:pt>
                <c:pt idx="107">
                  <c:v>1.5572214107741207</c:v>
                </c:pt>
                <c:pt idx="108">
                  <c:v>1.6956386014983946</c:v>
                </c:pt>
                <c:pt idx="109">
                  <c:v>1.6253524970435733</c:v>
                </c:pt>
                <c:pt idx="110">
                  <c:v>1.5836694413455759</c:v>
                </c:pt>
                <c:pt idx="111">
                  <c:v>1.5596474531385773</c:v>
                </c:pt>
                <c:pt idx="112">
                  <c:v>1.4830358893900766</c:v>
                </c:pt>
                <c:pt idx="113">
                  <c:v>1.4258994912338487</c:v>
                </c:pt>
                <c:pt idx="114">
                  <c:v>1.3156951582364078</c:v>
                </c:pt>
                <c:pt idx="115">
                  <c:v>1.2612479999999999</c:v>
                </c:pt>
                <c:pt idx="116">
                  <c:v>1.1907193175208428</c:v>
                </c:pt>
                <c:pt idx="117">
                  <c:v>1.1500272952056774</c:v>
                </c:pt>
                <c:pt idx="118">
                  <c:v>1.155827945977085</c:v>
                </c:pt>
                <c:pt idx="119">
                  <c:v>1.0954094644375181</c:v>
                </c:pt>
                <c:pt idx="120">
                  <c:v>1.1055718475073308</c:v>
                </c:pt>
                <c:pt idx="121">
                  <c:v>1.0907521436381431</c:v>
                </c:pt>
                <c:pt idx="122">
                  <c:v>1.0661379448564161</c:v>
                </c:pt>
                <c:pt idx="123">
                  <c:v>1.1035047982356792</c:v>
                </c:pt>
                <c:pt idx="124">
                  <c:v>1.11800866063047</c:v>
                </c:pt>
                <c:pt idx="125">
                  <c:v>1.1132731919086181</c:v>
                </c:pt>
                <c:pt idx="126">
                  <c:v>1.0674299887520544</c:v>
                </c:pt>
                <c:pt idx="127">
                  <c:v>1.0709584475014831</c:v>
                </c:pt>
                <c:pt idx="128">
                  <c:v>1.0429263260452188</c:v>
                </c:pt>
                <c:pt idx="129">
                  <c:v>1.0450458190148912</c:v>
                </c:pt>
                <c:pt idx="130">
                  <c:v>1.1754796747967486</c:v>
                </c:pt>
                <c:pt idx="131">
                  <c:v>1.240154699848663</c:v>
                </c:pt>
                <c:pt idx="132">
                  <c:v>1.3021970333053461</c:v>
                </c:pt>
                <c:pt idx="133">
                  <c:v>1.3505998994180619</c:v>
                </c:pt>
                <c:pt idx="134">
                  <c:v>1.3589602782354018</c:v>
                </c:pt>
                <c:pt idx="135">
                  <c:v>1.3251481481481482</c:v>
                </c:pt>
                <c:pt idx="136">
                  <c:v>1.301713315117051</c:v>
                </c:pt>
                <c:pt idx="137">
                  <c:v>1.3139920300919892</c:v>
                </c:pt>
                <c:pt idx="138">
                  <c:v>1.2531783508899375</c:v>
                </c:pt>
                <c:pt idx="139">
                  <c:v>1.2271780202705089</c:v>
                </c:pt>
                <c:pt idx="140">
                  <c:v>1.1623498770076688</c:v>
                </c:pt>
                <c:pt idx="141">
                  <c:v>1.1629882387106141</c:v>
                </c:pt>
                <c:pt idx="142">
                  <c:v>1.2496159133177003</c:v>
                </c:pt>
                <c:pt idx="143">
                  <c:v>1.2815381938402646</c:v>
                </c:pt>
                <c:pt idx="144">
                  <c:v>1.3983813767391109</c:v>
                </c:pt>
                <c:pt idx="145">
                  <c:v>1.4024974264870427</c:v>
                </c:pt>
                <c:pt idx="146">
                  <c:v>1.3752624065832568</c:v>
                </c:pt>
                <c:pt idx="147">
                  <c:v>1.3609988685954419</c:v>
                </c:pt>
                <c:pt idx="148">
                  <c:v>1.304651068488708</c:v>
                </c:pt>
                <c:pt idx="149">
                  <c:v>1.3238876564396636</c:v>
                </c:pt>
                <c:pt idx="150">
                  <c:v>1.2338228941684657</c:v>
                </c:pt>
                <c:pt idx="151">
                  <c:v>1.1849009149646597</c:v>
                </c:pt>
                <c:pt idx="152">
                  <c:v>1.1043304576941058</c:v>
                </c:pt>
                <c:pt idx="153">
                  <c:v>1.048211441608196</c:v>
                </c:pt>
                <c:pt idx="154">
                  <c:v>1.4042919439981638</c:v>
                </c:pt>
                <c:pt idx="155">
                  <c:v>1.5447391250464744</c:v>
                </c:pt>
                <c:pt idx="156">
                  <c:v>1.5014710297208047</c:v>
                </c:pt>
                <c:pt idx="157">
                  <c:v>1.4916154936230517</c:v>
                </c:pt>
                <c:pt idx="158">
                  <c:v>1.5017898010680124</c:v>
                </c:pt>
                <c:pt idx="159">
                  <c:v>1.5223040536494814</c:v>
                </c:pt>
                <c:pt idx="160">
                  <c:v>1.6351977652212561</c:v>
                </c:pt>
                <c:pt idx="161">
                  <c:v>1.8071629025791787</c:v>
                </c:pt>
                <c:pt idx="162">
                  <c:v>1.6878721403948607</c:v>
                </c:pt>
                <c:pt idx="163">
                  <c:v>1.6094825539995261</c:v>
                </c:pt>
                <c:pt idx="164">
                  <c:v>1.5054933501550738</c:v>
                </c:pt>
                <c:pt idx="165">
                  <c:v>1.3971296933749919</c:v>
                </c:pt>
                <c:pt idx="166">
                  <c:v>1.5253927010747608</c:v>
                </c:pt>
                <c:pt idx="167">
                  <c:v>1.6915549342314296</c:v>
                </c:pt>
                <c:pt idx="168">
                  <c:v>1.6408675799086767</c:v>
                </c:pt>
                <c:pt idx="169">
                  <c:v>1.608859514966136</c:v>
                </c:pt>
                <c:pt idx="170">
                  <c:v>1.5641361256544506</c:v>
                </c:pt>
                <c:pt idx="171">
                  <c:v>1.6121685031897512</c:v>
                </c:pt>
                <c:pt idx="172">
                  <c:v>1.6113261356691782</c:v>
                </c:pt>
                <c:pt idx="173">
                  <c:v>1.6052172178163497</c:v>
                </c:pt>
                <c:pt idx="174">
                  <c:v>1.4855086465075833</c:v>
                </c:pt>
                <c:pt idx="175">
                  <c:v>1.5245853515338332</c:v>
                </c:pt>
                <c:pt idx="176">
                  <c:v>1.5061820906706631</c:v>
                </c:pt>
                <c:pt idx="177">
                  <c:v>1.3083318958081762</c:v>
                </c:pt>
                <c:pt idx="178">
                  <c:v>1.2196248378831478</c:v>
                </c:pt>
                <c:pt idx="179">
                  <c:v>1.3190224342355421</c:v>
                </c:pt>
                <c:pt idx="180">
                  <c:v>1.4058673034282783</c:v>
                </c:pt>
                <c:pt idx="181">
                  <c:v>1.4386779379157433</c:v>
                </c:pt>
                <c:pt idx="182">
                  <c:v>1.5318564696278161</c:v>
                </c:pt>
                <c:pt idx="183">
                  <c:v>1.5253735652927165</c:v>
                </c:pt>
                <c:pt idx="184">
                  <c:v>1.561447084233262</c:v>
                </c:pt>
                <c:pt idx="185">
                  <c:v>1.578121522368128</c:v>
                </c:pt>
                <c:pt idx="186">
                  <c:v>1.5523748026976605</c:v>
                </c:pt>
                <c:pt idx="187">
                  <c:v>1.5728502739572858</c:v>
                </c:pt>
                <c:pt idx="188">
                  <c:v>1.5802934545588943</c:v>
                </c:pt>
                <c:pt idx="189">
                  <c:v>1.58765100671141</c:v>
                </c:pt>
                <c:pt idx="190">
                  <c:v>1.66149891885276</c:v>
                </c:pt>
                <c:pt idx="191">
                  <c:v>1.750630928552781</c:v>
                </c:pt>
                <c:pt idx="192">
                  <c:v>1.7053736608871481</c:v>
                </c:pt>
                <c:pt idx="193">
                  <c:v>1.6764066549619601</c:v>
                </c:pt>
                <c:pt idx="194">
                  <c:v>1.7184400739620105</c:v>
                </c:pt>
                <c:pt idx="195">
                  <c:v>1.7049960348929418</c:v>
                </c:pt>
                <c:pt idx="196">
                  <c:v>1.6630529958720761</c:v>
                </c:pt>
                <c:pt idx="197">
                  <c:v>1.5906287511900319</c:v>
                </c:pt>
                <c:pt idx="198">
                  <c:v>1.4083944037308458</c:v>
                </c:pt>
                <c:pt idx="199">
                  <c:v>1.3384035979377673</c:v>
                </c:pt>
                <c:pt idx="200">
                  <c:v>1.2153548840477864</c:v>
                </c:pt>
                <c:pt idx="201">
                  <c:v>1.1516234107386778</c:v>
                </c:pt>
                <c:pt idx="202">
                  <c:v>1.135695411068518</c:v>
                </c:pt>
                <c:pt idx="203">
                  <c:v>1.1036597507068615</c:v>
                </c:pt>
                <c:pt idx="204">
                  <c:v>1.2108428484267415</c:v>
                </c:pt>
                <c:pt idx="205">
                  <c:v>1.1842116715261761</c:v>
                </c:pt>
                <c:pt idx="206">
                  <c:v>1.1600053055088873</c:v>
                </c:pt>
                <c:pt idx="207">
                  <c:v>1.1260482846251589</c:v>
                </c:pt>
                <c:pt idx="208">
                  <c:v>1.09043448972718</c:v>
                </c:pt>
                <c:pt idx="209">
                  <c:v>1.0971459477450489</c:v>
                </c:pt>
                <c:pt idx="210">
                  <c:v>1.1167112931170258</c:v>
                </c:pt>
                <c:pt idx="211">
                  <c:v>1.1233026804930544</c:v>
                </c:pt>
                <c:pt idx="212">
                  <c:v>1.1722849451564947</c:v>
                </c:pt>
                <c:pt idx="213">
                  <c:v>1.1934608318022388</c:v>
                </c:pt>
                <c:pt idx="214">
                  <c:v>1.181308411214953</c:v>
                </c:pt>
                <c:pt idx="215">
                  <c:v>1.2035121481837865</c:v>
                </c:pt>
                <c:pt idx="216">
                  <c:v>1.2983181583237255</c:v>
                </c:pt>
                <c:pt idx="217">
                  <c:v>1.4188623589907119</c:v>
                </c:pt>
                <c:pt idx="218">
                  <c:v>1.4945984801807355</c:v>
                </c:pt>
                <c:pt idx="219">
                  <c:v>1.549335032252926</c:v>
                </c:pt>
                <c:pt idx="220">
                  <c:v>1.6140371274657994</c:v>
                </c:pt>
                <c:pt idx="221">
                  <c:v>1.6466918714555765</c:v>
                </c:pt>
                <c:pt idx="222">
                  <c:v>1.4562917799162567</c:v>
                </c:pt>
                <c:pt idx="223">
                  <c:v>1.4559311325225075</c:v>
                </c:pt>
                <c:pt idx="224">
                  <c:v>1.394681839294009</c:v>
                </c:pt>
                <c:pt idx="225">
                  <c:v>1.4057120500782472</c:v>
                </c:pt>
                <c:pt idx="226">
                  <c:v>1.431552731020268</c:v>
                </c:pt>
                <c:pt idx="227">
                  <c:v>1.4036040145985398</c:v>
                </c:pt>
                <c:pt idx="228">
                  <c:v>1.5330919424328528</c:v>
                </c:pt>
                <c:pt idx="229">
                  <c:v>1.6249401627573001</c:v>
                </c:pt>
                <c:pt idx="230">
                  <c:v>1.6797280710036826</c:v>
                </c:pt>
                <c:pt idx="231">
                  <c:v>1.5914492555661788</c:v>
                </c:pt>
                <c:pt idx="232">
                  <c:v>1.6590094643021227</c:v>
                </c:pt>
                <c:pt idx="233">
                  <c:v>1.6452995478522978</c:v>
                </c:pt>
                <c:pt idx="234">
                  <c:v>1.4537185660781169</c:v>
                </c:pt>
                <c:pt idx="235">
                  <c:v>1.4394840402273712</c:v>
                </c:pt>
                <c:pt idx="236">
                  <c:v>1.287689816638222</c:v>
                </c:pt>
                <c:pt idx="237">
                  <c:v>1.3167644900953772</c:v>
                </c:pt>
                <c:pt idx="238">
                  <c:v>1.2687292358803977</c:v>
                </c:pt>
                <c:pt idx="239">
                  <c:v>1.3058060166849237</c:v>
                </c:pt>
                <c:pt idx="240">
                  <c:v>1.3129135627783104</c:v>
                </c:pt>
                <c:pt idx="241">
                  <c:v>1.3244971842316982</c:v>
                </c:pt>
                <c:pt idx="242">
                  <c:v>1.3074647578701324</c:v>
                </c:pt>
                <c:pt idx="243">
                  <c:v>1.2719597446894728</c:v>
                </c:pt>
                <c:pt idx="244">
                  <c:v>1.2482044153179088</c:v>
                </c:pt>
                <c:pt idx="245">
                  <c:v>1.2443390715733773</c:v>
                </c:pt>
                <c:pt idx="246">
                  <c:v>1.1817831088664421</c:v>
                </c:pt>
                <c:pt idx="247">
                  <c:v>1.2440281030444957</c:v>
                </c:pt>
                <c:pt idx="248">
                  <c:v>1.2391713747645952</c:v>
                </c:pt>
                <c:pt idx="249">
                  <c:v>1.2586367880485521</c:v>
                </c:pt>
                <c:pt idx="250">
                  <c:v>1.4870054478878272</c:v>
                </c:pt>
                <c:pt idx="251">
                  <c:v>1.6216869668354545</c:v>
                </c:pt>
                <c:pt idx="252">
                  <c:v>1.7934634589196545</c:v>
                </c:pt>
                <c:pt idx="253">
                  <c:v>1.8943955534969901</c:v>
                </c:pt>
                <c:pt idx="254">
                  <c:v>1.8110338433008806</c:v>
                </c:pt>
                <c:pt idx="255">
                  <c:v>1.7251308900523552</c:v>
                </c:pt>
                <c:pt idx="256">
                  <c:v>1.6326837871553319</c:v>
                </c:pt>
                <c:pt idx="257">
                  <c:v>1.605167316508848</c:v>
                </c:pt>
                <c:pt idx="258">
                  <c:v>1.4331722373390723</c:v>
                </c:pt>
                <c:pt idx="259">
                  <c:v>1.4357482421569081</c:v>
                </c:pt>
                <c:pt idx="260">
                  <c:v>1.4287960725654878</c:v>
                </c:pt>
                <c:pt idx="261">
                  <c:v>1.555312362516498</c:v>
                </c:pt>
                <c:pt idx="262">
                  <c:v>1.6610320284697517</c:v>
                </c:pt>
                <c:pt idx="263">
                  <c:v>1.613319201554495</c:v>
                </c:pt>
                <c:pt idx="264">
                  <c:v>1.5980913383746649</c:v>
                </c:pt>
                <c:pt idx="265">
                  <c:v>1.5742427058167638</c:v>
                </c:pt>
                <c:pt idx="266">
                  <c:v>1.5424390243902448</c:v>
                </c:pt>
                <c:pt idx="267">
                  <c:v>1.4340565229803033</c:v>
                </c:pt>
                <c:pt idx="268">
                  <c:v>1.3794683397774821</c:v>
                </c:pt>
                <c:pt idx="269">
                  <c:v>1.4181427627230667</c:v>
                </c:pt>
                <c:pt idx="270">
                  <c:v>1.2981848523748394</c:v>
                </c:pt>
                <c:pt idx="271">
                  <c:v>1.3020126838721042</c:v>
                </c:pt>
                <c:pt idx="272">
                  <c:v>1.3324453139634107</c:v>
                </c:pt>
                <c:pt idx="273">
                  <c:v>1.2286342108631636</c:v>
                </c:pt>
                <c:pt idx="274">
                  <c:v>1.3039177606877443</c:v>
                </c:pt>
                <c:pt idx="275">
                  <c:v>1.3144692062795036</c:v>
                </c:pt>
                <c:pt idx="276">
                  <c:v>1.3745117034907341</c:v>
                </c:pt>
                <c:pt idx="277">
                  <c:v>1.5174248564079058</c:v>
                </c:pt>
                <c:pt idx="278">
                  <c:v>1.5904868494683833</c:v>
                </c:pt>
                <c:pt idx="279">
                  <c:v>1.5232602118003018</c:v>
                </c:pt>
                <c:pt idx="280">
                  <c:v>1.64226982780871</c:v>
                </c:pt>
                <c:pt idx="281">
                  <c:v>1.4945477870429758</c:v>
                </c:pt>
                <c:pt idx="282">
                  <c:v>1.3614473727611573</c:v>
                </c:pt>
                <c:pt idx="283">
                  <c:v>1.4661209488807221</c:v>
                </c:pt>
                <c:pt idx="284">
                  <c:v>1.4917605004468275</c:v>
                </c:pt>
                <c:pt idx="285">
                  <c:v>1.3686384976525818</c:v>
                </c:pt>
                <c:pt idx="286">
                  <c:v>1.4277491474910002</c:v>
                </c:pt>
                <c:pt idx="287">
                  <c:v>1.4271210676835078</c:v>
                </c:pt>
                <c:pt idx="288">
                  <c:v>1.4449850770478501</c:v>
                </c:pt>
                <c:pt idx="289">
                  <c:v>1.3329210164322498</c:v>
                </c:pt>
                <c:pt idx="290">
                  <c:v>1.3021259642895955</c:v>
                </c:pt>
                <c:pt idx="291">
                  <c:v>1.2952164242441979</c:v>
                </c:pt>
                <c:pt idx="292">
                  <c:v>1.2638345031400076</c:v>
                </c:pt>
                <c:pt idx="293">
                  <c:v>1.2824594756481851</c:v>
                </c:pt>
                <c:pt idx="294">
                  <c:v>1.2818670792808724</c:v>
                </c:pt>
                <c:pt idx="295">
                  <c:v>1.2922242314647376</c:v>
                </c:pt>
                <c:pt idx="296">
                  <c:v>1.3000403225806461</c:v>
                </c:pt>
                <c:pt idx="297">
                  <c:v>1.2549141063759497</c:v>
                </c:pt>
                <c:pt idx="298">
                  <c:v>1.2603687626251772</c:v>
                </c:pt>
                <c:pt idx="299">
                  <c:v>1.3332294498213793</c:v>
                </c:pt>
                <c:pt idx="300">
                  <c:v>1.4109010651568941</c:v>
                </c:pt>
                <c:pt idx="301">
                  <c:v>1.4767915123245066</c:v>
                </c:pt>
                <c:pt idx="302">
                  <c:v>1.4628699305809278</c:v>
                </c:pt>
                <c:pt idx="303">
                  <c:v>1.4270270270270262</c:v>
                </c:pt>
                <c:pt idx="304">
                  <c:v>1.445888843783445</c:v>
                </c:pt>
                <c:pt idx="305">
                  <c:v>1.3624366239188794</c:v>
                </c:pt>
                <c:pt idx="306">
                  <c:v>1.3501105231428769</c:v>
                </c:pt>
                <c:pt idx="307">
                  <c:v>1.316803699897225</c:v>
                </c:pt>
                <c:pt idx="308">
                  <c:v>1.2828161965423113</c:v>
                </c:pt>
                <c:pt idx="309">
                  <c:v>1.3030976133640568</c:v>
                </c:pt>
                <c:pt idx="310">
                  <c:v>1.3903136512588801</c:v>
                </c:pt>
                <c:pt idx="311">
                  <c:v>1.3689484034085595</c:v>
                </c:pt>
                <c:pt idx="312">
                  <c:v>1.4024395921597832</c:v>
                </c:pt>
                <c:pt idx="313">
                  <c:v>1.3890186335403727</c:v>
                </c:pt>
                <c:pt idx="314">
                  <c:v>1.39137102545752</c:v>
                </c:pt>
                <c:pt idx="315">
                  <c:v>1.3507858594873321</c:v>
                </c:pt>
                <c:pt idx="316">
                  <c:v>1.3230242140839843</c:v>
                </c:pt>
                <c:pt idx="317">
                  <c:v>1.313936291240045</c:v>
                </c:pt>
                <c:pt idx="318">
                  <c:v>1.2474202516138126</c:v>
                </c:pt>
                <c:pt idx="319">
                  <c:v>1.2254164738546962</c:v>
                </c:pt>
                <c:pt idx="320">
                  <c:v>1.2520510540225711</c:v>
                </c:pt>
                <c:pt idx="321">
                  <c:v>1.4519125683060101</c:v>
                </c:pt>
                <c:pt idx="322">
                  <c:v>1.5594287261405173</c:v>
                </c:pt>
                <c:pt idx="323">
                  <c:v>1.5693226848747182</c:v>
                </c:pt>
                <c:pt idx="324">
                  <c:v>1.5811494551115719</c:v>
                </c:pt>
                <c:pt idx="325">
                  <c:v>1.5384840932414598</c:v>
                </c:pt>
                <c:pt idx="326">
                  <c:v>1.4775925402656123</c:v>
                </c:pt>
                <c:pt idx="327">
                  <c:v>1.4497858431018937</c:v>
                </c:pt>
                <c:pt idx="328">
                  <c:v>1.5046773071235975</c:v>
                </c:pt>
                <c:pt idx="329">
                  <c:v>1.4713677236157123</c:v>
                </c:pt>
                <c:pt idx="330">
                  <c:v>1.4843188500490037</c:v>
                </c:pt>
                <c:pt idx="331">
                  <c:v>1.5731555333998013</c:v>
                </c:pt>
                <c:pt idx="332">
                  <c:v>1.6380034188034189</c:v>
                </c:pt>
                <c:pt idx="333">
                  <c:v>1.6021645663454411</c:v>
                </c:pt>
                <c:pt idx="334">
                  <c:v>1.4444935380536839</c:v>
                </c:pt>
                <c:pt idx="335">
                  <c:v>1.3756181697166645</c:v>
                </c:pt>
                <c:pt idx="336">
                  <c:v>1.3461595229661145</c:v>
                </c:pt>
                <c:pt idx="337">
                  <c:v>1.3935968493227846</c:v>
                </c:pt>
                <c:pt idx="338">
                  <c:v>1.4055636896046839</c:v>
                </c:pt>
                <c:pt idx="339">
                  <c:v>1.3315214866434375</c:v>
                </c:pt>
                <c:pt idx="340">
                  <c:v>1.3826190476190476</c:v>
                </c:pt>
                <c:pt idx="341">
                  <c:v>1.389306446684998</c:v>
                </c:pt>
                <c:pt idx="342">
                  <c:v>1.3820247809005739</c:v>
                </c:pt>
                <c:pt idx="343">
                  <c:v>1.4343144654088049</c:v>
                </c:pt>
                <c:pt idx="344">
                  <c:v>1.365832583258326</c:v>
                </c:pt>
                <c:pt idx="345">
                  <c:v>1.4563727514007669</c:v>
                </c:pt>
                <c:pt idx="346">
                  <c:v>1.5006105654366875</c:v>
                </c:pt>
                <c:pt idx="347">
                  <c:v>1.5051566265060241</c:v>
                </c:pt>
                <c:pt idx="348">
                  <c:v>1.6911713367018841</c:v>
                </c:pt>
                <c:pt idx="349">
                  <c:v>1.8611339440455561</c:v>
                </c:pt>
                <c:pt idx="350">
                  <c:v>1.7930878186968848</c:v>
                </c:pt>
                <c:pt idx="351">
                  <c:v>1.6108701332636537</c:v>
                </c:pt>
                <c:pt idx="352">
                  <c:v>1.4935170951497478</c:v>
                </c:pt>
                <c:pt idx="353">
                  <c:v>1.503983073261042</c:v>
                </c:pt>
                <c:pt idx="354">
                  <c:v>1.403601286173632</c:v>
                </c:pt>
                <c:pt idx="355">
                  <c:v>1.3446540880503146</c:v>
                </c:pt>
                <c:pt idx="356">
                  <c:v>1.3428644370691845</c:v>
                </c:pt>
                <c:pt idx="357">
                  <c:v>1.3111145914904718</c:v>
                </c:pt>
                <c:pt idx="358">
                  <c:v>1.5038493231312537</c:v>
                </c:pt>
                <c:pt idx="359">
                  <c:v>1.6418259143748228</c:v>
                </c:pt>
                <c:pt idx="360">
                  <c:v>1.5309532811234134</c:v>
                </c:pt>
                <c:pt idx="361">
                  <c:v>1.5505236907730666</c:v>
                </c:pt>
                <c:pt idx="362">
                  <c:v>1.607004219409282</c:v>
                </c:pt>
                <c:pt idx="363">
                  <c:v>1.5816750756811302</c:v>
                </c:pt>
                <c:pt idx="364">
                  <c:v>1.4933083411433918</c:v>
                </c:pt>
                <c:pt idx="365">
                  <c:v>1.3646476695383265</c:v>
                </c:pt>
                <c:pt idx="366">
                  <c:v>1.2887796887796874</c:v>
                </c:pt>
                <c:pt idx="367">
                  <c:v>1.2750564468211527</c:v>
                </c:pt>
                <c:pt idx="368">
                  <c:v>1.3171369466280511</c:v>
                </c:pt>
                <c:pt idx="369">
                  <c:v>1.3162349858047608</c:v>
                </c:pt>
                <c:pt idx="370">
                  <c:v>1.5192838335966301</c:v>
                </c:pt>
                <c:pt idx="371">
                  <c:v>1.4626855713094247</c:v>
                </c:pt>
                <c:pt idx="372">
                  <c:v>1.6074311926605498</c:v>
                </c:pt>
                <c:pt idx="373">
                  <c:v>1.6570731707317086</c:v>
                </c:pt>
                <c:pt idx="374">
                  <c:v>1.7498460571787617</c:v>
                </c:pt>
                <c:pt idx="375">
                  <c:v>1.6372569338616285</c:v>
                </c:pt>
                <c:pt idx="376">
                  <c:v>1.6689069331667719</c:v>
                </c:pt>
                <c:pt idx="377">
                  <c:v>1.6726365054602192</c:v>
                </c:pt>
                <c:pt idx="378">
                  <c:v>1.619419039401784</c:v>
                </c:pt>
                <c:pt idx="379">
                  <c:v>1.5735417919422732</c:v>
                </c:pt>
                <c:pt idx="380">
                  <c:v>1.5254969035682691</c:v>
                </c:pt>
                <c:pt idx="381">
                  <c:v>1.4806198929275847</c:v>
                </c:pt>
                <c:pt idx="382">
                  <c:v>1.4214631606352512</c:v>
                </c:pt>
                <c:pt idx="383">
                  <c:v>1.5936334591925641</c:v>
                </c:pt>
                <c:pt idx="384">
                  <c:v>1.7202620607504469</c:v>
                </c:pt>
                <c:pt idx="385">
                  <c:v>1.866303742653882</c:v>
                </c:pt>
                <c:pt idx="386">
                  <c:v>1.8668911917098439</c:v>
                </c:pt>
                <c:pt idx="387">
                  <c:v>1.785154515451546</c:v>
                </c:pt>
                <c:pt idx="388">
                  <c:v>1.8008670181605155</c:v>
                </c:pt>
                <c:pt idx="389">
                  <c:v>1.9010709279506595</c:v>
                </c:pt>
                <c:pt idx="390">
                  <c:v>1.85944048272079</c:v>
                </c:pt>
                <c:pt idx="391">
                  <c:v>1.8520559514383748</c:v>
                </c:pt>
                <c:pt idx="392">
                  <c:v>1.9227206801700418</c:v>
                </c:pt>
                <c:pt idx="393">
                  <c:v>2.0196115485564334</c:v>
                </c:pt>
                <c:pt idx="394">
                  <c:v>2.01502640181041</c:v>
                </c:pt>
                <c:pt idx="395">
                  <c:v>2.019994560783247</c:v>
                </c:pt>
                <c:pt idx="396">
                  <c:v>1.9226156941649899</c:v>
                </c:pt>
                <c:pt idx="397">
                  <c:v>1.7309150865622422</c:v>
                </c:pt>
                <c:pt idx="398">
                  <c:v>1.4594484454593353</c:v>
                </c:pt>
                <c:pt idx="399">
                  <c:v>1.366178375685102</c:v>
                </c:pt>
                <c:pt idx="400">
                  <c:v>1.2479692996482246</c:v>
                </c:pt>
                <c:pt idx="401">
                  <c:v>1.1958176291793319</c:v>
                </c:pt>
                <c:pt idx="402">
                  <c:v>1.1999508146326467</c:v>
                </c:pt>
                <c:pt idx="403">
                  <c:v>1.3433085566119278</c:v>
                </c:pt>
                <c:pt idx="404">
                  <c:v>1.2857161936560935</c:v>
                </c:pt>
                <c:pt idx="405">
                  <c:v>1.474514435695538</c:v>
                </c:pt>
                <c:pt idx="406">
                  <c:v>1.8472975535748151</c:v>
                </c:pt>
                <c:pt idx="407">
                  <c:v>2.0093993199848872</c:v>
                </c:pt>
                <c:pt idx="408">
                  <c:v>2.3540467061693966</c:v>
                </c:pt>
                <c:pt idx="409">
                  <c:v>2.4169053440447064</c:v>
                </c:pt>
                <c:pt idx="410">
                  <c:v>2.1394922194922197</c:v>
                </c:pt>
                <c:pt idx="411">
                  <c:v>2.204919786096259</c:v>
                </c:pt>
                <c:pt idx="412">
                  <c:v>1.950231546629142</c:v>
                </c:pt>
                <c:pt idx="413">
                  <c:v>2.1556885067215701</c:v>
                </c:pt>
                <c:pt idx="414">
                  <c:v>2.0850259887005649</c:v>
                </c:pt>
                <c:pt idx="415">
                  <c:v>1.5811754792500534</c:v>
                </c:pt>
                <c:pt idx="416">
                  <c:v>1.3762354892205644</c:v>
                </c:pt>
                <c:pt idx="417">
                  <c:v>1.2687104274727241</c:v>
                </c:pt>
                <c:pt idx="418">
                  <c:v>1.3098520166360383</c:v>
                </c:pt>
                <c:pt idx="419">
                  <c:v>1.5519217203322329</c:v>
                </c:pt>
                <c:pt idx="420">
                  <c:v>1.4017435076078246</c:v>
                </c:pt>
                <c:pt idx="421">
                  <c:v>1.4637746137534073</c:v>
                </c:pt>
                <c:pt idx="422">
                  <c:v>1.5227955191439559</c:v>
                </c:pt>
                <c:pt idx="423">
                  <c:v>1.5294483925549907</c:v>
                </c:pt>
                <c:pt idx="424">
                  <c:v>1.5760831334932068</c:v>
                </c:pt>
                <c:pt idx="425">
                  <c:v>1.5733056994818655</c:v>
                </c:pt>
                <c:pt idx="426">
                  <c:v>1.5097240473061748</c:v>
                </c:pt>
                <c:pt idx="427">
                  <c:v>1.4856810845706903</c:v>
                </c:pt>
                <c:pt idx="428">
                  <c:v>1.5178295033358038</c:v>
                </c:pt>
                <c:pt idx="429">
                  <c:v>1.540645552356418</c:v>
                </c:pt>
                <c:pt idx="430">
                  <c:v>1.7005801526717561</c:v>
                </c:pt>
                <c:pt idx="431">
                  <c:v>1.5824226213221244</c:v>
                </c:pt>
                <c:pt idx="432">
                  <c:v>1.4743010959430878</c:v>
                </c:pt>
                <c:pt idx="433">
                  <c:v>1.3640591397849469</c:v>
                </c:pt>
                <c:pt idx="434">
                  <c:v>1.3840423144734741</c:v>
                </c:pt>
                <c:pt idx="435">
                  <c:v>1.3293989749961179</c:v>
                </c:pt>
                <c:pt idx="436">
                  <c:v>1.3545513443472625</c:v>
                </c:pt>
                <c:pt idx="437">
                  <c:v>1.3719848380427291</c:v>
                </c:pt>
                <c:pt idx="438">
                  <c:v>1.3371244270921734</c:v>
                </c:pt>
                <c:pt idx="439">
                  <c:v>1.3900070621468938</c:v>
                </c:pt>
                <c:pt idx="440">
                  <c:v>1.359068377809465</c:v>
                </c:pt>
                <c:pt idx="441">
                  <c:v>1.3816233574728829</c:v>
                </c:pt>
                <c:pt idx="442">
                  <c:v>1.54776288465169</c:v>
                </c:pt>
                <c:pt idx="443">
                  <c:v>1.7294899605094836</c:v>
                </c:pt>
                <c:pt idx="444">
                  <c:v>1.5260890727670966</c:v>
                </c:pt>
                <c:pt idx="445">
                  <c:v>1.3376249290795617</c:v>
                </c:pt>
                <c:pt idx="446">
                  <c:v>1.3378602685981584</c:v>
                </c:pt>
                <c:pt idx="447">
                  <c:v>1.4033245676334516</c:v>
                </c:pt>
                <c:pt idx="448">
                  <c:v>1.3872960900450615</c:v>
                </c:pt>
                <c:pt idx="449">
                  <c:v>1.3537752029576546</c:v>
                </c:pt>
                <c:pt idx="450">
                  <c:v>1.249291336088808</c:v>
                </c:pt>
                <c:pt idx="451">
                  <c:v>1.2141979816757409</c:v>
                </c:pt>
                <c:pt idx="452">
                  <c:v>1.2530358376937505</c:v>
                </c:pt>
                <c:pt idx="453">
                  <c:v>1.1355143870713438</c:v>
                </c:pt>
              </c:numCache>
            </c:numRef>
          </c:val>
          <c:smooth val="0"/>
        </c:ser>
        <c:dLbls>
          <c:showLegendKey val="0"/>
          <c:showVal val="0"/>
          <c:showCatName val="0"/>
          <c:showSerName val="0"/>
          <c:showPercent val="0"/>
          <c:showBubbleSize val="0"/>
        </c:dLbls>
        <c:marker val="1"/>
        <c:smooth val="0"/>
        <c:axId val="156907520"/>
        <c:axId val="131607360"/>
      </c:lineChart>
      <c:catAx>
        <c:axId val="156907520"/>
        <c:scaling>
          <c:orientation val="minMax"/>
        </c:scaling>
        <c:delete val="0"/>
        <c:axPos val="b"/>
        <c:numFmt formatCode="General" sourceLinked="1"/>
        <c:majorTickMark val="none"/>
        <c:minorTickMark val="none"/>
        <c:tickLblPos val="nextTo"/>
        <c:txPr>
          <a:bodyPr rot="-2700000"/>
          <a:lstStyle/>
          <a:p>
            <a:pPr>
              <a:defRPr sz="1200"/>
            </a:pPr>
            <a:endParaRPr lang="en-US"/>
          </a:p>
        </c:txPr>
        <c:crossAx val="131607360"/>
        <c:crosses val="autoZero"/>
        <c:auto val="1"/>
        <c:lblAlgn val="ctr"/>
        <c:lblOffset val="100"/>
        <c:noMultiLvlLbl val="0"/>
      </c:catAx>
      <c:valAx>
        <c:axId val="131607360"/>
        <c:scaling>
          <c:orientation val="minMax"/>
          <c:max val="2.5"/>
          <c:min val="0.9"/>
        </c:scaling>
        <c:delete val="0"/>
        <c:axPos val="l"/>
        <c:majorGridlines/>
        <c:numFmt formatCode="0%" sourceLinked="1"/>
        <c:majorTickMark val="out"/>
        <c:minorTickMark val="none"/>
        <c:tickLblPos val="nextTo"/>
        <c:txPr>
          <a:bodyPr/>
          <a:lstStyle/>
          <a:p>
            <a:pPr>
              <a:defRPr sz="1400"/>
            </a:pPr>
            <a:endParaRPr lang="en-US"/>
          </a:p>
        </c:txPr>
        <c:crossAx val="156907520"/>
        <c:crosses val="autoZero"/>
        <c:crossBetween val="between"/>
        <c:majorUnit val="0.1"/>
      </c:valAx>
      <c:spPr>
        <a:solidFill>
          <a:srgbClr val="FFFFCC"/>
        </a:solidFill>
      </c:spPr>
    </c:plotArea>
    <c:plotVisOnly val="1"/>
    <c:dispBlanksAs val="gap"/>
    <c:showDLblsOverMax val="0"/>
  </c:chart>
  <c:spPr>
    <a:solidFill>
      <a:schemeClr val="accent6">
        <a:lumMod val="20000"/>
        <a:lumOff val="80000"/>
      </a:schemeClr>
    </a:solidFill>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KCBOT Nearby Wheat/Corn Futures Price Ratio, 1974-2011</a:t>
            </a:r>
          </a:p>
        </c:rich>
      </c:tx>
      <c:layout>
        <c:manualLayout>
          <c:xMode val="edge"/>
          <c:yMode val="edge"/>
          <c:x val="0.19098261154855617"/>
          <c:y val="2.2222222222222251E-2"/>
        </c:manualLayout>
      </c:layout>
      <c:overlay val="1"/>
    </c:title>
    <c:autoTitleDeleted val="0"/>
    <c:plotArea>
      <c:layout>
        <c:manualLayout>
          <c:layoutTarget val="inner"/>
          <c:xMode val="edge"/>
          <c:yMode val="edge"/>
          <c:x val="0.11843285214348206"/>
          <c:y val="9.3982114511134959E-2"/>
          <c:w val="0.83071981627296665"/>
          <c:h val="0.74173165480063563"/>
        </c:manualLayout>
      </c:layout>
      <c:lineChart>
        <c:grouping val="standard"/>
        <c:varyColors val="0"/>
        <c:ser>
          <c:idx val="0"/>
          <c:order val="0"/>
          <c:spPr>
            <a:ln w="25400">
              <a:solidFill>
                <a:schemeClr val="tx2">
                  <a:lumMod val="75000"/>
                </a:schemeClr>
              </a:solidFill>
            </a:ln>
          </c:spPr>
          <c:marker>
            <c:symbol val="none"/>
          </c:marker>
          <c:cat>
            <c:strRef>
              <c:f>'1973 forward'!$AL$17:$AL$470</c:f>
              <c:strCache>
                <c:ptCount val="449"/>
                <c:pt idx="4">
                  <c:v>Jan-74</c:v>
                </c:pt>
                <c:pt idx="16">
                  <c:v>Jan-75</c:v>
                </c:pt>
                <c:pt idx="17">
                  <c:v>n</c:v>
                </c:pt>
                <c:pt idx="28">
                  <c:v>Jan-76</c:v>
                </c:pt>
                <c:pt idx="40">
                  <c:v>Jan-77</c:v>
                </c:pt>
                <c:pt idx="52">
                  <c:v>Jan-78</c:v>
                </c:pt>
                <c:pt idx="64">
                  <c:v>Jan-79</c:v>
                </c:pt>
                <c:pt idx="76">
                  <c:v>Jan-80</c:v>
                </c:pt>
                <c:pt idx="88">
                  <c:v>Jan-81</c:v>
                </c:pt>
                <c:pt idx="100">
                  <c:v>Jan-82</c:v>
                </c:pt>
                <c:pt idx="112">
                  <c:v>Jan-83</c:v>
                </c:pt>
                <c:pt idx="124">
                  <c:v>Jan-84</c:v>
                </c:pt>
                <c:pt idx="136">
                  <c:v>Jan-85</c:v>
                </c:pt>
                <c:pt idx="148">
                  <c:v>Jan-86</c:v>
                </c:pt>
                <c:pt idx="160">
                  <c:v>Jan-87</c:v>
                </c:pt>
                <c:pt idx="172">
                  <c:v>Jan-88</c:v>
                </c:pt>
                <c:pt idx="184">
                  <c:v>Jan-89</c:v>
                </c:pt>
                <c:pt idx="196">
                  <c:v>Jan-90</c:v>
                </c:pt>
                <c:pt idx="208">
                  <c:v>Jan-91</c:v>
                </c:pt>
                <c:pt idx="220">
                  <c:v>Jan-92</c:v>
                </c:pt>
                <c:pt idx="232">
                  <c:v>Jan-93</c:v>
                </c:pt>
                <c:pt idx="244">
                  <c:v>Jan-94</c:v>
                </c:pt>
                <c:pt idx="256">
                  <c:v>Jan-95</c:v>
                </c:pt>
                <c:pt idx="268">
                  <c:v>Jan-96</c:v>
                </c:pt>
                <c:pt idx="280">
                  <c:v>Jan-97</c:v>
                </c:pt>
                <c:pt idx="292">
                  <c:v>Jan-98</c:v>
                </c:pt>
                <c:pt idx="304">
                  <c:v>Jan-99</c:v>
                </c:pt>
                <c:pt idx="316">
                  <c:v>Jan-00</c:v>
                </c:pt>
                <c:pt idx="328">
                  <c:v>Jan-01</c:v>
                </c:pt>
                <c:pt idx="340">
                  <c:v>Jan-02</c:v>
                </c:pt>
                <c:pt idx="352">
                  <c:v>Jan-03</c:v>
                </c:pt>
                <c:pt idx="364">
                  <c:v>Jan-04</c:v>
                </c:pt>
                <c:pt idx="376">
                  <c:v>Jan-05</c:v>
                </c:pt>
                <c:pt idx="388">
                  <c:v>Jan-06</c:v>
                </c:pt>
                <c:pt idx="400">
                  <c:v>Jan-07</c:v>
                </c:pt>
                <c:pt idx="412">
                  <c:v>Jan-08</c:v>
                </c:pt>
                <c:pt idx="424">
                  <c:v>Jan-09</c:v>
                </c:pt>
                <c:pt idx="436">
                  <c:v>Jan-10</c:v>
                </c:pt>
                <c:pt idx="448">
                  <c:v>Jan-11</c:v>
                </c:pt>
              </c:strCache>
            </c:strRef>
          </c:cat>
          <c:val>
            <c:numRef>
              <c:f>'1973 forward'!$AT$17:$AT$470</c:f>
              <c:numCache>
                <c:formatCode>0%</c:formatCode>
                <c:ptCount val="454"/>
                <c:pt idx="0">
                  <c:v>1.9699232943076295</c:v>
                </c:pt>
                <c:pt idx="1">
                  <c:v>1.8252225881205022</c:v>
                </c:pt>
                <c:pt idx="2">
                  <c:v>1.8034391219937407</c:v>
                </c:pt>
                <c:pt idx="3">
                  <c:v>1.8806518672507249</c:v>
                </c:pt>
                <c:pt idx="4">
                  <c:v>1.9295209518160574</c:v>
                </c:pt>
                <c:pt idx="5">
                  <c:v>1.8283889509819582</c:v>
                </c:pt>
                <c:pt idx="6">
                  <c:v>1.6385490091767527</c:v>
                </c:pt>
                <c:pt idx="7">
                  <c:v>1.528335899650731</c:v>
                </c:pt>
                <c:pt idx="8">
                  <c:v>1.3739364934670306</c:v>
                </c:pt>
                <c:pt idx="9">
                  <c:v>1.4311738746690199</c:v>
                </c:pt>
                <c:pt idx="10">
                  <c:v>1.361082972649416</c:v>
                </c:pt>
                <c:pt idx="11">
                  <c:v>1.2180369127516777</c:v>
                </c:pt>
                <c:pt idx="12">
                  <c:v>1.2748102534727197</c:v>
                </c:pt>
                <c:pt idx="13">
                  <c:v>1.3243264575878753</c:v>
                </c:pt>
                <c:pt idx="14">
                  <c:v>1.3452615992102666</c:v>
                </c:pt>
                <c:pt idx="15">
                  <c:v>1.324577598746784</c:v>
                </c:pt>
                <c:pt idx="16">
                  <c:v>1.2482256485560448</c:v>
                </c:pt>
                <c:pt idx="17">
                  <c:v>1.3067632033020935</c:v>
                </c:pt>
                <c:pt idx="18">
                  <c:v>1.2605990702876511</c:v>
                </c:pt>
                <c:pt idx="19">
                  <c:v>1.2280343418957282</c:v>
                </c:pt>
                <c:pt idx="20">
                  <c:v>1.1844093910491558</c:v>
                </c:pt>
                <c:pt idx="21">
                  <c:v>1.1271349960694625</c:v>
                </c:pt>
                <c:pt idx="22">
                  <c:v>1.3152018217210861</c:v>
                </c:pt>
                <c:pt idx="23">
                  <c:v>1.3230744544287547</c:v>
                </c:pt>
                <c:pt idx="24">
                  <c:v>1.4289220563847422</c:v>
                </c:pt>
                <c:pt idx="25">
                  <c:v>1.4180722891566264</c:v>
                </c:pt>
                <c:pt idx="26">
                  <c:v>1.3702781082688884</c:v>
                </c:pt>
                <c:pt idx="27">
                  <c:v>1.3106524335622585</c:v>
                </c:pt>
                <c:pt idx="28">
                  <c:v>1.3320497962540656</c:v>
                </c:pt>
                <c:pt idx="29">
                  <c:v>1.4131859131859132</c:v>
                </c:pt>
                <c:pt idx="30">
                  <c:v>1.4060681935341328</c:v>
                </c:pt>
                <c:pt idx="31">
                  <c:v>1.3498783454987835</c:v>
                </c:pt>
                <c:pt idx="32">
                  <c:v>1.2719097160994519</c:v>
                </c:pt>
                <c:pt idx="33">
                  <c:v>1.2608476794523304</c:v>
                </c:pt>
                <c:pt idx="34">
                  <c:v>1.277387279273102</c:v>
                </c:pt>
                <c:pt idx="35">
                  <c:v>1.1713629347787085</c:v>
                </c:pt>
                <c:pt idx="36">
                  <c:v>1.115612648221344</c:v>
                </c:pt>
                <c:pt idx="37">
                  <c:v>1.0823622581740016</c:v>
                </c:pt>
                <c:pt idx="38">
                  <c:v>1.0852483320978499</c:v>
                </c:pt>
                <c:pt idx="39">
                  <c:v>1.0710432368107901</c:v>
                </c:pt>
                <c:pt idx="40">
                  <c:v>1.0546603962685994</c:v>
                </c:pt>
                <c:pt idx="41">
                  <c:v>1.0762191545109701</c:v>
                </c:pt>
                <c:pt idx="42">
                  <c:v>1.0509573810994439</c:v>
                </c:pt>
                <c:pt idx="43">
                  <c:v>1.0163830629204589</c:v>
                </c:pt>
                <c:pt idx="44">
                  <c:v>0.99877094514318521</c:v>
                </c:pt>
                <c:pt idx="45">
                  <c:v>1.0043919495139007</c:v>
                </c:pt>
                <c:pt idx="46">
                  <c:v>1.1130646217151408</c:v>
                </c:pt>
                <c:pt idx="47">
                  <c:v>1.2164746909014046</c:v>
                </c:pt>
                <c:pt idx="48">
                  <c:v>1.239944314622383</c:v>
                </c:pt>
                <c:pt idx="49">
                  <c:v>1.2414272696753152</c:v>
                </c:pt>
                <c:pt idx="50">
                  <c:v>1.24265800514278</c:v>
                </c:pt>
                <c:pt idx="51">
                  <c:v>1.2135335673346064</c:v>
                </c:pt>
                <c:pt idx="52">
                  <c:v>1.2251014673743355</c:v>
                </c:pt>
                <c:pt idx="53">
                  <c:v>1.1900552486187852</c:v>
                </c:pt>
                <c:pt idx="54">
                  <c:v>1.1439055389282939</c:v>
                </c:pt>
                <c:pt idx="55">
                  <c:v>1.1989789953626127</c:v>
                </c:pt>
                <c:pt idx="56">
                  <c:v>1.1787792400515484</c:v>
                </c:pt>
                <c:pt idx="57">
                  <c:v>1.1887542376183611</c:v>
                </c:pt>
                <c:pt idx="58">
                  <c:v>1.2899425772673536</c:v>
                </c:pt>
                <c:pt idx="59">
                  <c:v>1.3871820585285812</c:v>
                </c:pt>
                <c:pt idx="60">
                  <c:v>1.4180080256098109</c:v>
                </c:pt>
                <c:pt idx="61">
                  <c:v>1.416901530590122</c:v>
                </c:pt>
                <c:pt idx="62">
                  <c:v>1.4560835920080444</c:v>
                </c:pt>
                <c:pt idx="63">
                  <c:v>1.3897150203556889</c:v>
                </c:pt>
                <c:pt idx="64">
                  <c:v>1.3842968075927524</c:v>
                </c:pt>
                <c:pt idx="65">
                  <c:v>1.3675842530339541</c:v>
                </c:pt>
                <c:pt idx="66">
                  <c:v>1.2934294158131241</c:v>
                </c:pt>
                <c:pt idx="67">
                  <c:v>1.2782064404377609</c:v>
                </c:pt>
                <c:pt idx="68">
                  <c:v>1.3082363507091266</c:v>
                </c:pt>
                <c:pt idx="69">
                  <c:v>1.4234811051569343</c:v>
                </c:pt>
                <c:pt idx="70">
                  <c:v>1.3954968184043066</c:v>
                </c:pt>
                <c:pt idx="71">
                  <c:v>1.4530878649214296</c:v>
                </c:pt>
                <c:pt idx="72">
                  <c:v>1.5290480299108431</c:v>
                </c:pt>
                <c:pt idx="73">
                  <c:v>1.5511598633339327</c:v>
                </c:pt>
                <c:pt idx="74">
                  <c:v>1.608637329060626</c:v>
                </c:pt>
                <c:pt idx="75">
                  <c:v>1.5508577791697127</c:v>
                </c:pt>
                <c:pt idx="76">
                  <c:v>1.6048707572277516</c:v>
                </c:pt>
                <c:pt idx="77">
                  <c:v>1.6149317437539095</c:v>
                </c:pt>
                <c:pt idx="78">
                  <c:v>1.5690083410565341</c:v>
                </c:pt>
                <c:pt idx="79">
                  <c:v>1.4735565259582735</c:v>
                </c:pt>
                <c:pt idx="80">
                  <c:v>1.5001786479919959</c:v>
                </c:pt>
                <c:pt idx="81">
                  <c:v>1.4649028464902845</c:v>
                </c:pt>
                <c:pt idx="82">
                  <c:v>1.3711760063141276</c:v>
                </c:pt>
                <c:pt idx="83">
                  <c:v>1.2863733247686069</c:v>
                </c:pt>
                <c:pt idx="84">
                  <c:v>1.3514032955541095</c:v>
                </c:pt>
                <c:pt idx="85">
                  <c:v>1.3762433847773681</c:v>
                </c:pt>
                <c:pt idx="86">
                  <c:v>1.2979102755709373</c:v>
                </c:pt>
                <c:pt idx="87">
                  <c:v>1.2481705712029483</c:v>
                </c:pt>
                <c:pt idx="88">
                  <c:v>1.2642626480086114</c:v>
                </c:pt>
                <c:pt idx="89">
                  <c:v>1.2409505082117047</c:v>
                </c:pt>
                <c:pt idx="90">
                  <c:v>1.217037694998057</c:v>
                </c:pt>
                <c:pt idx="91">
                  <c:v>1.2121187184551239</c:v>
                </c:pt>
                <c:pt idx="92">
                  <c:v>1.229550188594269</c:v>
                </c:pt>
                <c:pt idx="93">
                  <c:v>1.237486438143272</c:v>
                </c:pt>
                <c:pt idx="94">
                  <c:v>1.2480240004615473</c:v>
                </c:pt>
                <c:pt idx="95">
                  <c:v>1.3474222165080996</c:v>
                </c:pt>
                <c:pt idx="96">
                  <c:v>1.4576093215459134</c:v>
                </c:pt>
                <c:pt idx="97">
                  <c:v>1.4952184382524938</c:v>
                </c:pt>
                <c:pt idx="98">
                  <c:v>1.5931983104083178</c:v>
                </c:pt>
                <c:pt idx="99">
                  <c:v>1.5769032921810695</c:v>
                </c:pt>
                <c:pt idx="100">
                  <c:v>1.528031386352803</c:v>
                </c:pt>
                <c:pt idx="101">
                  <c:v>1.5310494103597543</c:v>
                </c:pt>
                <c:pt idx="102">
                  <c:v>1.4590611958488746</c:v>
                </c:pt>
                <c:pt idx="103">
                  <c:v>1.4486414606095455</c:v>
                </c:pt>
                <c:pt idx="104">
                  <c:v>1.3519931234554636</c:v>
                </c:pt>
                <c:pt idx="105">
                  <c:v>1.3347386172006734</c:v>
                </c:pt>
                <c:pt idx="106">
                  <c:v>1.4114695893794369</c:v>
                </c:pt>
                <c:pt idx="107">
                  <c:v>1.5572214107741207</c:v>
                </c:pt>
                <c:pt idx="108">
                  <c:v>1.6956386014983946</c:v>
                </c:pt>
                <c:pt idx="109">
                  <c:v>1.6253524970435733</c:v>
                </c:pt>
                <c:pt idx="110">
                  <c:v>1.5836694413455759</c:v>
                </c:pt>
                <c:pt idx="111">
                  <c:v>1.5596474531385773</c:v>
                </c:pt>
                <c:pt idx="112">
                  <c:v>1.4830358893900766</c:v>
                </c:pt>
                <c:pt idx="113">
                  <c:v>1.4258994912338487</c:v>
                </c:pt>
                <c:pt idx="114">
                  <c:v>1.3156951582364078</c:v>
                </c:pt>
                <c:pt idx="115">
                  <c:v>1.2612479999999999</c:v>
                </c:pt>
                <c:pt idx="116">
                  <c:v>1.1907193175208428</c:v>
                </c:pt>
                <c:pt idx="117">
                  <c:v>1.1500272952056774</c:v>
                </c:pt>
                <c:pt idx="118">
                  <c:v>1.155827945977085</c:v>
                </c:pt>
                <c:pt idx="119">
                  <c:v>1.0954094644375181</c:v>
                </c:pt>
                <c:pt idx="120">
                  <c:v>1.1055718475073308</c:v>
                </c:pt>
                <c:pt idx="121">
                  <c:v>1.0907521436381431</c:v>
                </c:pt>
                <c:pt idx="122">
                  <c:v>1.0661379448564161</c:v>
                </c:pt>
                <c:pt idx="123">
                  <c:v>1.1035047982356792</c:v>
                </c:pt>
                <c:pt idx="124">
                  <c:v>1.11800866063047</c:v>
                </c:pt>
                <c:pt idx="125">
                  <c:v>1.1132731919086181</c:v>
                </c:pt>
                <c:pt idx="126">
                  <c:v>1.0674299887520544</c:v>
                </c:pt>
                <c:pt idx="127">
                  <c:v>1.0709584475014831</c:v>
                </c:pt>
                <c:pt idx="128">
                  <c:v>1.0429263260452188</c:v>
                </c:pt>
                <c:pt idx="129">
                  <c:v>1.0450458190148912</c:v>
                </c:pt>
                <c:pt idx="130">
                  <c:v>1.1754796747967486</c:v>
                </c:pt>
                <c:pt idx="131">
                  <c:v>1.240154699848663</c:v>
                </c:pt>
                <c:pt idx="132">
                  <c:v>1.3021970333053461</c:v>
                </c:pt>
                <c:pt idx="133">
                  <c:v>1.3505998994180619</c:v>
                </c:pt>
                <c:pt idx="134">
                  <c:v>1.3589602782354018</c:v>
                </c:pt>
                <c:pt idx="135">
                  <c:v>1.3251481481481482</c:v>
                </c:pt>
                <c:pt idx="136">
                  <c:v>1.301713315117051</c:v>
                </c:pt>
                <c:pt idx="137">
                  <c:v>1.3139920300919892</c:v>
                </c:pt>
                <c:pt idx="138">
                  <c:v>1.2531783508899375</c:v>
                </c:pt>
                <c:pt idx="139">
                  <c:v>1.2271780202705089</c:v>
                </c:pt>
                <c:pt idx="140">
                  <c:v>1.1623498770076688</c:v>
                </c:pt>
                <c:pt idx="141">
                  <c:v>1.1629882387106141</c:v>
                </c:pt>
                <c:pt idx="142">
                  <c:v>1.2496159133177003</c:v>
                </c:pt>
                <c:pt idx="143">
                  <c:v>1.2815381938402646</c:v>
                </c:pt>
                <c:pt idx="144">
                  <c:v>1.3983813767391109</c:v>
                </c:pt>
                <c:pt idx="145">
                  <c:v>1.4024974264870427</c:v>
                </c:pt>
                <c:pt idx="146">
                  <c:v>1.3752624065832568</c:v>
                </c:pt>
                <c:pt idx="147">
                  <c:v>1.3609988685954419</c:v>
                </c:pt>
                <c:pt idx="148">
                  <c:v>1.304651068488708</c:v>
                </c:pt>
                <c:pt idx="149">
                  <c:v>1.3238876564396636</c:v>
                </c:pt>
                <c:pt idx="150">
                  <c:v>1.2338228941684657</c:v>
                </c:pt>
                <c:pt idx="151">
                  <c:v>1.1849009149646597</c:v>
                </c:pt>
                <c:pt idx="152">
                  <c:v>1.1043304576941058</c:v>
                </c:pt>
                <c:pt idx="153">
                  <c:v>1.048211441608196</c:v>
                </c:pt>
                <c:pt idx="154">
                  <c:v>1.4042919439981638</c:v>
                </c:pt>
                <c:pt idx="155">
                  <c:v>1.5447391250464744</c:v>
                </c:pt>
                <c:pt idx="156">
                  <c:v>1.5014710297208047</c:v>
                </c:pt>
                <c:pt idx="157">
                  <c:v>1.4916154936230517</c:v>
                </c:pt>
                <c:pt idx="158">
                  <c:v>1.5017898010680124</c:v>
                </c:pt>
                <c:pt idx="159">
                  <c:v>1.5223040536494814</c:v>
                </c:pt>
                <c:pt idx="160">
                  <c:v>1.6351977652212561</c:v>
                </c:pt>
                <c:pt idx="161">
                  <c:v>1.8071629025791787</c:v>
                </c:pt>
                <c:pt idx="162">
                  <c:v>1.6878721403948607</c:v>
                </c:pt>
                <c:pt idx="163">
                  <c:v>1.6094825539995261</c:v>
                </c:pt>
                <c:pt idx="164">
                  <c:v>1.5054933501550738</c:v>
                </c:pt>
                <c:pt idx="165">
                  <c:v>1.3971296933749919</c:v>
                </c:pt>
                <c:pt idx="166">
                  <c:v>1.5253927010747608</c:v>
                </c:pt>
                <c:pt idx="167">
                  <c:v>1.6915549342314296</c:v>
                </c:pt>
                <c:pt idx="168">
                  <c:v>1.6408675799086767</c:v>
                </c:pt>
                <c:pt idx="169">
                  <c:v>1.608859514966136</c:v>
                </c:pt>
                <c:pt idx="170">
                  <c:v>1.5641361256544506</c:v>
                </c:pt>
                <c:pt idx="171">
                  <c:v>1.6121685031897512</c:v>
                </c:pt>
                <c:pt idx="172">
                  <c:v>1.6113261356691782</c:v>
                </c:pt>
                <c:pt idx="173">
                  <c:v>1.6052172178163497</c:v>
                </c:pt>
                <c:pt idx="174">
                  <c:v>1.4855086465075833</c:v>
                </c:pt>
                <c:pt idx="175">
                  <c:v>1.5245853515338332</c:v>
                </c:pt>
                <c:pt idx="176">
                  <c:v>1.5061820906706631</c:v>
                </c:pt>
                <c:pt idx="177">
                  <c:v>1.3083318958081762</c:v>
                </c:pt>
                <c:pt idx="178">
                  <c:v>1.2196248378831478</c:v>
                </c:pt>
                <c:pt idx="179">
                  <c:v>1.3190224342355421</c:v>
                </c:pt>
                <c:pt idx="180">
                  <c:v>1.4058673034282783</c:v>
                </c:pt>
                <c:pt idx="181">
                  <c:v>1.4386779379157433</c:v>
                </c:pt>
                <c:pt idx="182">
                  <c:v>1.5318564696278161</c:v>
                </c:pt>
                <c:pt idx="183">
                  <c:v>1.5253735652927165</c:v>
                </c:pt>
                <c:pt idx="184">
                  <c:v>1.561447084233262</c:v>
                </c:pt>
                <c:pt idx="185">
                  <c:v>1.578121522368128</c:v>
                </c:pt>
                <c:pt idx="186">
                  <c:v>1.5523748026976605</c:v>
                </c:pt>
                <c:pt idx="187">
                  <c:v>1.5728502739572858</c:v>
                </c:pt>
                <c:pt idx="188">
                  <c:v>1.5802934545588943</c:v>
                </c:pt>
                <c:pt idx="189">
                  <c:v>1.58765100671141</c:v>
                </c:pt>
                <c:pt idx="190">
                  <c:v>1.66149891885276</c:v>
                </c:pt>
                <c:pt idx="191">
                  <c:v>1.750630928552781</c:v>
                </c:pt>
                <c:pt idx="192">
                  <c:v>1.7053736608871481</c:v>
                </c:pt>
                <c:pt idx="193">
                  <c:v>1.6764066549619601</c:v>
                </c:pt>
                <c:pt idx="194">
                  <c:v>1.7184400739620105</c:v>
                </c:pt>
                <c:pt idx="195">
                  <c:v>1.7049960348929418</c:v>
                </c:pt>
                <c:pt idx="196">
                  <c:v>1.6630529958720761</c:v>
                </c:pt>
                <c:pt idx="197">
                  <c:v>1.5906287511900319</c:v>
                </c:pt>
                <c:pt idx="198">
                  <c:v>1.4083944037308458</c:v>
                </c:pt>
                <c:pt idx="199">
                  <c:v>1.3384035979377673</c:v>
                </c:pt>
                <c:pt idx="200">
                  <c:v>1.2153548840477864</c:v>
                </c:pt>
                <c:pt idx="201">
                  <c:v>1.1516234107386778</c:v>
                </c:pt>
                <c:pt idx="202">
                  <c:v>1.135695411068518</c:v>
                </c:pt>
                <c:pt idx="203">
                  <c:v>1.1036597507068615</c:v>
                </c:pt>
                <c:pt idx="204">
                  <c:v>1.2108428484267415</c:v>
                </c:pt>
                <c:pt idx="205">
                  <c:v>1.1842116715261761</c:v>
                </c:pt>
                <c:pt idx="206">
                  <c:v>1.1600053055088873</c:v>
                </c:pt>
                <c:pt idx="207">
                  <c:v>1.1260482846251589</c:v>
                </c:pt>
                <c:pt idx="208">
                  <c:v>1.09043448972718</c:v>
                </c:pt>
                <c:pt idx="209">
                  <c:v>1.0971459477450489</c:v>
                </c:pt>
                <c:pt idx="210">
                  <c:v>1.1167112931170258</c:v>
                </c:pt>
                <c:pt idx="211">
                  <c:v>1.1233026804930544</c:v>
                </c:pt>
                <c:pt idx="212">
                  <c:v>1.1722849451564947</c:v>
                </c:pt>
                <c:pt idx="213">
                  <c:v>1.1934608318022388</c:v>
                </c:pt>
                <c:pt idx="214">
                  <c:v>1.181308411214953</c:v>
                </c:pt>
                <c:pt idx="215">
                  <c:v>1.2035121481837865</c:v>
                </c:pt>
                <c:pt idx="216">
                  <c:v>1.2983181583237255</c:v>
                </c:pt>
                <c:pt idx="217">
                  <c:v>1.4188623589907119</c:v>
                </c:pt>
                <c:pt idx="218">
                  <c:v>1.4945984801807355</c:v>
                </c:pt>
                <c:pt idx="219">
                  <c:v>1.549335032252926</c:v>
                </c:pt>
                <c:pt idx="220">
                  <c:v>1.6140371274657994</c:v>
                </c:pt>
                <c:pt idx="221">
                  <c:v>1.6466918714555765</c:v>
                </c:pt>
                <c:pt idx="222">
                  <c:v>1.4562917799162567</c:v>
                </c:pt>
                <c:pt idx="223">
                  <c:v>1.4559311325225075</c:v>
                </c:pt>
                <c:pt idx="224">
                  <c:v>1.394681839294009</c:v>
                </c:pt>
                <c:pt idx="225">
                  <c:v>1.4057120500782472</c:v>
                </c:pt>
                <c:pt idx="226">
                  <c:v>1.431552731020268</c:v>
                </c:pt>
                <c:pt idx="227">
                  <c:v>1.4036040145985398</c:v>
                </c:pt>
                <c:pt idx="228">
                  <c:v>1.5330919424328528</c:v>
                </c:pt>
                <c:pt idx="229">
                  <c:v>1.6249401627573001</c:v>
                </c:pt>
                <c:pt idx="230">
                  <c:v>1.6797280710036826</c:v>
                </c:pt>
                <c:pt idx="231">
                  <c:v>1.5914492555661788</c:v>
                </c:pt>
                <c:pt idx="232">
                  <c:v>1.6590094643021227</c:v>
                </c:pt>
                <c:pt idx="233">
                  <c:v>1.6452995478522978</c:v>
                </c:pt>
                <c:pt idx="234">
                  <c:v>1.4537185660781169</c:v>
                </c:pt>
                <c:pt idx="235">
                  <c:v>1.4394840402273712</c:v>
                </c:pt>
                <c:pt idx="236">
                  <c:v>1.287689816638222</c:v>
                </c:pt>
                <c:pt idx="237">
                  <c:v>1.3167644900953772</c:v>
                </c:pt>
                <c:pt idx="238">
                  <c:v>1.2687292358803977</c:v>
                </c:pt>
                <c:pt idx="239">
                  <c:v>1.3058060166849237</c:v>
                </c:pt>
                <c:pt idx="240">
                  <c:v>1.3129135627783104</c:v>
                </c:pt>
                <c:pt idx="241">
                  <c:v>1.3244971842316982</c:v>
                </c:pt>
                <c:pt idx="242">
                  <c:v>1.3074647578701324</c:v>
                </c:pt>
                <c:pt idx="243">
                  <c:v>1.2719597446894728</c:v>
                </c:pt>
                <c:pt idx="244">
                  <c:v>1.2482044153179088</c:v>
                </c:pt>
                <c:pt idx="245">
                  <c:v>1.2443390715733773</c:v>
                </c:pt>
                <c:pt idx="246">
                  <c:v>1.1817831088664421</c:v>
                </c:pt>
                <c:pt idx="247">
                  <c:v>1.2440281030444957</c:v>
                </c:pt>
                <c:pt idx="248">
                  <c:v>1.2391713747645952</c:v>
                </c:pt>
                <c:pt idx="249">
                  <c:v>1.2586367880485521</c:v>
                </c:pt>
                <c:pt idx="250">
                  <c:v>1.4870054478878272</c:v>
                </c:pt>
                <c:pt idx="251">
                  <c:v>1.6216869668354545</c:v>
                </c:pt>
                <c:pt idx="252">
                  <c:v>1.7934634589196545</c:v>
                </c:pt>
                <c:pt idx="253">
                  <c:v>1.8943955534969901</c:v>
                </c:pt>
                <c:pt idx="254">
                  <c:v>1.8110338433008806</c:v>
                </c:pt>
                <c:pt idx="255">
                  <c:v>1.7251308900523552</c:v>
                </c:pt>
                <c:pt idx="256">
                  <c:v>1.6326837871553319</c:v>
                </c:pt>
                <c:pt idx="257">
                  <c:v>1.605167316508848</c:v>
                </c:pt>
                <c:pt idx="258">
                  <c:v>1.4331722373390723</c:v>
                </c:pt>
                <c:pt idx="259">
                  <c:v>1.4357482421569081</c:v>
                </c:pt>
                <c:pt idx="260">
                  <c:v>1.4287960725654878</c:v>
                </c:pt>
                <c:pt idx="261">
                  <c:v>1.555312362516498</c:v>
                </c:pt>
                <c:pt idx="262">
                  <c:v>1.6610320284697517</c:v>
                </c:pt>
                <c:pt idx="263">
                  <c:v>1.613319201554495</c:v>
                </c:pt>
                <c:pt idx="264">
                  <c:v>1.5980913383746649</c:v>
                </c:pt>
                <c:pt idx="265">
                  <c:v>1.5742427058167638</c:v>
                </c:pt>
                <c:pt idx="266">
                  <c:v>1.5424390243902448</c:v>
                </c:pt>
                <c:pt idx="267">
                  <c:v>1.4340565229803033</c:v>
                </c:pt>
                <c:pt idx="268">
                  <c:v>1.3794683397774821</c:v>
                </c:pt>
                <c:pt idx="269">
                  <c:v>1.4181427627230667</c:v>
                </c:pt>
                <c:pt idx="270">
                  <c:v>1.2981848523748394</c:v>
                </c:pt>
                <c:pt idx="271">
                  <c:v>1.3020126838721042</c:v>
                </c:pt>
                <c:pt idx="272">
                  <c:v>1.3324453139634107</c:v>
                </c:pt>
                <c:pt idx="273">
                  <c:v>1.2286342108631636</c:v>
                </c:pt>
                <c:pt idx="274">
                  <c:v>1.3039177606877443</c:v>
                </c:pt>
                <c:pt idx="275">
                  <c:v>1.3144692062795036</c:v>
                </c:pt>
                <c:pt idx="276">
                  <c:v>1.3745117034907341</c:v>
                </c:pt>
                <c:pt idx="277">
                  <c:v>1.5174248564079058</c:v>
                </c:pt>
                <c:pt idx="278">
                  <c:v>1.5904868494683833</c:v>
                </c:pt>
                <c:pt idx="279">
                  <c:v>1.5232602118003018</c:v>
                </c:pt>
                <c:pt idx="280">
                  <c:v>1.64226982780871</c:v>
                </c:pt>
                <c:pt idx="281">
                  <c:v>1.4945477870429758</c:v>
                </c:pt>
                <c:pt idx="282">
                  <c:v>1.3614473727611573</c:v>
                </c:pt>
                <c:pt idx="283">
                  <c:v>1.4661209488807221</c:v>
                </c:pt>
                <c:pt idx="284">
                  <c:v>1.4917605004468275</c:v>
                </c:pt>
                <c:pt idx="285">
                  <c:v>1.3686384976525818</c:v>
                </c:pt>
                <c:pt idx="286">
                  <c:v>1.4277491474910002</c:v>
                </c:pt>
                <c:pt idx="287">
                  <c:v>1.4271210676835078</c:v>
                </c:pt>
                <c:pt idx="288">
                  <c:v>1.4449850770478501</c:v>
                </c:pt>
                <c:pt idx="289">
                  <c:v>1.3329210164322498</c:v>
                </c:pt>
                <c:pt idx="290">
                  <c:v>1.3021259642895955</c:v>
                </c:pt>
                <c:pt idx="291">
                  <c:v>1.2952164242441979</c:v>
                </c:pt>
                <c:pt idx="292">
                  <c:v>1.2638345031400076</c:v>
                </c:pt>
                <c:pt idx="293">
                  <c:v>1.2824594756481851</c:v>
                </c:pt>
                <c:pt idx="294">
                  <c:v>1.2818670792808724</c:v>
                </c:pt>
                <c:pt idx="295">
                  <c:v>1.2922242314647376</c:v>
                </c:pt>
                <c:pt idx="296">
                  <c:v>1.3000403225806461</c:v>
                </c:pt>
                <c:pt idx="297">
                  <c:v>1.2549141063759497</c:v>
                </c:pt>
                <c:pt idx="298">
                  <c:v>1.2603687626251772</c:v>
                </c:pt>
                <c:pt idx="299">
                  <c:v>1.3332294498213793</c:v>
                </c:pt>
                <c:pt idx="300">
                  <c:v>1.4109010651568941</c:v>
                </c:pt>
                <c:pt idx="301">
                  <c:v>1.4767915123245066</c:v>
                </c:pt>
                <c:pt idx="302">
                  <c:v>1.4628699305809278</c:v>
                </c:pt>
                <c:pt idx="303">
                  <c:v>1.4270270270270262</c:v>
                </c:pt>
                <c:pt idx="304">
                  <c:v>1.445888843783445</c:v>
                </c:pt>
                <c:pt idx="305">
                  <c:v>1.3624366239188794</c:v>
                </c:pt>
                <c:pt idx="306">
                  <c:v>1.3501105231428769</c:v>
                </c:pt>
                <c:pt idx="307">
                  <c:v>1.316803699897225</c:v>
                </c:pt>
                <c:pt idx="308">
                  <c:v>1.2828161965423113</c:v>
                </c:pt>
                <c:pt idx="309">
                  <c:v>1.3030976133640568</c:v>
                </c:pt>
                <c:pt idx="310">
                  <c:v>1.3903136512588801</c:v>
                </c:pt>
                <c:pt idx="311">
                  <c:v>1.3689484034085595</c:v>
                </c:pt>
                <c:pt idx="312">
                  <c:v>1.4024395921597832</c:v>
                </c:pt>
                <c:pt idx="313">
                  <c:v>1.3890186335403727</c:v>
                </c:pt>
                <c:pt idx="314">
                  <c:v>1.39137102545752</c:v>
                </c:pt>
                <c:pt idx="315">
                  <c:v>1.3507858594873321</c:v>
                </c:pt>
                <c:pt idx="316">
                  <c:v>1.3230242140839843</c:v>
                </c:pt>
                <c:pt idx="317">
                  <c:v>1.313936291240045</c:v>
                </c:pt>
                <c:pt idx="318">
                  <c:v>1.2474202516138126</c:v>
                </c:pt>
                <c:pt idx="319">
                  <c:v>1.2254164738546962</c:v>
                </c:pt>
                <c:pt idx="320">
                  <c:v>1.2520510540225711</c:v>
                </c:pt>
                <c:pt idx="321">
                  <c:v>1.4519125683060101</c:v>
                </c:pt>
                <c:pt idx="322">
                  <c:v>1.5594287261405173</c:v>
                </c:pt>
                <c:pt idx="323">
                  <c:v>1.5693226848747182</c:v>
                </c:pt>
                <c:pt idx="324">
                  <c:v>1.5811494551115719</c:v>
                </c:pt>
                <c:pt idx="325">
                  <c:v>1.5384840932414598</c:v>
                </c:pt>
                <c:pt idx="326">
                  <c:v>1.4775925402656123</c:v>
                </c:pt>
                <c:pt idx="327">
                  <c:v>1.4497858431018937</c:v>
                </c:pt>
                <c:pt idx="328">
                  <c:v>1.5046773071235975</c:v>
                </c:pt>
                <c:pt idx="329">
                  <c:v>1.4713677236157123</c:v>
                </c:pt>
                <c:pt idx="330">
                  <c:v>1.4843188500490037</c:v>
                </c:pt>
                <c:pt idx="331">
                  <c:v>1.5731555333998013</c:v>
                </c:pt>
                <c:pt idx="332">
                  <c:v>1.6380034188034189</c:v>
                </c:pt>
                <c:pt idx="333">
                  <c:v>1.6021645663454411</c:v>
                </c:pt>
                <c:pt idx="334">
                  <c:v>1.4444935380536839</c:v>
                </c:pt>
                <c:pt idx="335">
                  <c:v>1.3756181697166645</c:v>
                </c:pt>
                <c:pt idx="336">
                  <c:v>1.3461595229661145</c:v>
                </c:pt>
                <c:pt idx="337">
                  <c:v>1.3935968493227846</c:v>
                </c:pt>
                <c:pt idx="338">
                  <c:v>1.4055636896046839</c:v>
                </c:pt>
                <c:pt idx="339">
                  <c:v>1.3315214866434375</c:v>
                </c:pt>
                <c:pt idx="340">
                  <c:v>1.3826190476190476</c:v>
                </c:pt>
                <c:pt idx="341">
                  <c:v>1.389306446684998</c:v>
                </c:pt>
                <c:pt idx="342">
                  <c:v>1.3820247809005739</c:v>
                </c:pt>
                <c:pt idx="343">
                  <c:v>1.4343144654088049</c:v>
                </c:pt>
                <c:pt idx="344">
                  <c:v>1.365832583258326</c:v>
                </c:pt>
                <c:pt idx="345">
                  <c:v>1.4563727514007669</c:v>
                </c:pt>
                <c:pt idx="346">
                  <c:v>1.5006105654366875</c:v>
                </c:pt>
                <c:pt idx="347">
                  <c:v>1.5051566265060241</c:v>
                </c:pt>
                <c:pt idx="348">
                  <c:v>1.6911713367018841</c:v>
                </c:pt>
                <c:pt idx="349">
                  <c:v>1.8611339440455561</c:v>
                </c:pt>
                <c:pt idx="350">
                  <c:v>1.7930878186968848</c:v>
                </c:pt>
                <c:pt idx="351">
                  <c:v>1.6108701332636537</c:v>
                </c:pt>
                <c:pt idx="352">
                  <c:v>1.4935170951497478</c:v>
                </c:pt>
                <c:pt idx="353">
                  <c:v>1.503983073261042</c:v>
                </c:pt>
                <c:pt idx="354">
                  <c:v>1.403601286173632</c:v>
                </c:pt>
                <c:pt idx="355">
                  <c:v>1.3446540880503146</c:v>
                </c:pt>
                <c:pt idx="356">
                  <c:v>1.3428644370691845</c:v>
                </c:pt>
                <c:pt idx="357">
                  <c:v>1.3111145914904718</c:v>
                </c:pt>
                <c:pt idx="358">
                  <c:v>1.5038493231312537</c:v>
                </c:pt>
                <c:pt idx="359">
                  <c:v>1.6418259143748228</c:v>
                </c:pt>
                <c:pt idx="360">
                  <c:v>1.5309532811234134</c:v>
                </c:pt>
                <c:pt idx="361">
                  <c:v>1.5505236907730666</c:v>
                </c:pt>
                <c:pt idx="362">
                  <c:v>1.607004219409282</c:v>
                </c:pt>
                <c:pt idx="363">
                  <c:v>1.5816750756811302</c:v>
                </c:pt>
                <c:pt idx="364">
                  <c:v>1.4933083411433918</c:v>
                </c:pt>
                <c:pt idx="365">
                  <c:v>1.3646476695383265</c:v>
                </c:pt>
                <c:pt idx="366">
                  <c:v>1.2887796887796874</c:v>
                </c:pt>
                <c:pt idx="367">
                  <c:v>1.2750564468211527</c:v>
                </c:pt>
                <c:pt idx="368">
                  <c:v>1.3171369466280511</c:v>
                </c:pt>
                <c:pt idx="369">
                  <c:v>1.3162349858047608</c:v>
                </c:pt>
                <c:pt idx="370">
                  <c:v>1.5192838335966301</c:v>
                </c:pt>
                <c:pt idx="371">
                  <c:v>1.4626855713094247</c:v>
                </c:pt>
                <c:pt idx="372">
                  <c:v>1.6074311926605498</c:v>
                </c:pt>
                <c:pt idx="373">
                  <c:v>1.6570731707317086</c:v>
                </c:pt>
                <c:pt idx="374">
                  <c:v>1.7498460571787617</c:v>
                </c:pt>
                <c:pt idx="375">
                  <c:v>1.6372569338616285</c:v>
                </c:pt>
                <c:pt idx="376">
                  <c:v>1.6689069331667719</c:v>
                </c:pt>
                <c:pt idx="377">
                  <c:v>1.6726365054602192</c:v>
                </c:pt>
                <c:pt idx="378">
                  <c:v>1.619419039401784</c:v>
                </c:pt>
                <c:pt idx="379">
                  <c:v>1.5735417919422732</c:v>
                </c:pt>
                <c:pt idx="380">
                  <c:v>1.5254969035682691</c:v>
                </c:pt>
                <c:pt idx="381">
                  <c:v>1.4806198929275847</c:v>
                </c:pt>
                <c:pt idx="382">
                  <c:v>1.4214631606352512</c:v>
                </c:pt>
                <c:pt idx="383">
                  <c:v>1.5936334591925641</c:v>
                </c:pt>
                <c:pt idx="384">
                  <c:v>1.7202620607504469</c:v>
                </c:pt>
                <c:pt idx="385">
                  <c:v>1.866303742653882</c:v>
                </c:pt>
                <c:pt idx="386">
                  <c:v>1.8668911917098439</c:v>
                </c:pt>
                <c:pt idx="387">
                  <c:v>1.785154515451546</c:v>
                </c:pt>
                <c:pt idx="388">
                  <c:v>1.8008670181605155</c:v>
                </c:pt>
                <c:pt idx="389">
                  <c:v>1.9010709279506595</c:v>
                </c:pt>
                <c:pt idx="390">
                  <c:v>1.85944048272079</c:v>
                </c:pt>
                <c:pt idx="391">
                  <c:v>1.8520559514383748</c:v>
                </c:pt>
                <c:pt idx="392">
                  <c:v>1.9227206801700418</c:v>
                </c:pt>
                <c:pt idx="393">
                  <c:v>2.0196115485564334</c:v>
                </c:pt>
                <c:pt idx="394">
                  <c:v>2.01502640181041</c:v>
                </c:pt>
                <c:pt idx="395">
                  <c:v>2.019994560783247</c:v>
                </c:pt>
                <c:pt idx="396">
                  <c:v>1.9226156941649899</c:v>
                </c:pt>
                <c:pt idx="397">
                  <c:v>1.7309150865622422</c:v>
                </c:pt>
                <c:pt idx="398">
                  <c:v>1.4594484454593353</c:v>
                </c:pt>
                <c:pt idx="399">
                  <c:v>1.366178375685102</c:v>
                </c:pt>
                <c:pt idx="400">
                  <c:v>1.2479692996482246</c:v>
                </c:pt>
                <c:pt idx="401">
                  <c:v>1.1958176291793319</c:v>
                </c:pt>
                <c:pt idx="402">
                  <c:v>1.1999508146326467</c:v>
                </c:pt>
                <c:pt idx="403">
                  <c:v>1.3433085566119278</c:v>
                </c:pt>
                <c:pt idx="404">
                  <c:v>1.2857161936560935</c:v>
                </c:pt>
                <c:pt idx="405">
                  <c:v>1.474514435695538</c:v>
                </c:pt>
                <c:pt idx="406">
                  <c:v>1.8472975535748151</c:v>
                </c:pt>
                <c:pt idx="407">
                  <c:v>2.0093993199848872</c:v>
                </c:pt>
                <c:pt idx="408">
                  <c:v>2.3540467061693966</c:v>
                </c:pt>
                <c:pt idx="409">
                  <c:v>2.4169053440447064</c:v>
                </c:pt>
                <c:pt idx="410">
                  <c:v>2.1394922194922197</c:v>
                </c:pt>
                <c:pt idx="411">
                  <c:v>2.204919786096259</c:v>
                </c:pt>
                <c:pt idx="412">
                  <c:v>1.950231546629142</c:v>
                </c:pt>
                <c:pt idx="413">
                  <c:v>2.1556885067215701</c:v>
                </c:pt>
                <c:pt idx="414">
                  <c:v>2.0850259887005649</c:v>
                </c:pt>
                <c:pt idx="415">
                  <c:v>1.5811754792500534</c:v>
                </c:pt>
                <c:pt idx="416">
                  <c:v>1.3762354892205644</c:v>
                </c:pt>
                <c:pt idx="417">
                  <c:v>1.2687104274727241</c:v>
                </c:pt>
                <c:pt idx="418">
                  <c:v>1.3098520166360383</c:v>
                </c:pt>
                <c:pt idx="419">
                  <c:v>1.5519217203322329</c:v>
                </c:pt>
                <c:pt idx="420">
                  <c:v>1.4017435076078246</c:v>
                </c:pt>
                <c:pt idx="421">
                  <c:v>1.4637746137534073</c:v>
                </c:pt>
                <c:pt idx="422">
                  <c:v>1.5227955191439559</c:v>
                </c:pt>
                <c:pt idx="423">
                  <c:v>1.5294483925549907</c:v>
                </c:pt>
                <c:pt idx="424">
                  <c:v>1.5760831334932068</c:v>
                </c:pt>
                <c:pt idx="425">
                  <c:v>1.5733056994818655</c:v>
                </c:pt>
                <c:pt idx="426">
                  <c:v>1.5097240473061748</c:v>
                </c:pt>
                <c:pt idx="427">
                  <c:v>1.4856810845706903</c:v>
                </c:pt>
                <c:pt idx="428">
                  <c:v>1.5178295033358038</c:v>
                </c:pt>
                <c:pt idx="429">
                  <c:v>1.540645552356418</c:v>
                </c:pt>
                <c:pt idx="430">
                  <c:v>1.7005801526717561</c:v>
                </c:pt>
                <c:pt idx="431">
                  <c:v>1.5824226213221244</c:v>
                </c:pt>
                <c:pt idx="432">
                  <c:v>1.4743010959430878</c:v>
                </c:pt>
                <c:pt idx="433">
                  <c:v>1.3640591397849469</c:v>
                </c:pt>
                <c:pt idx="434">
                  <c:v>1.3840423144734741</c:v>
                </c:pt>
                <c:pt idx="435">
                  <c:v>1.3293989749961179</c:v>
                </c:pt>
                <c:pt idx="436">
                  <c:v>1.3545513443472625</c:v>
                </c:pt>
                <c:pt idx="437">
                  <c:v>1.3719848380427291</c:v>
                </c:pt>
                <c:pt idx="438">
                  <c:v>1.3371244270921734</c:v>
                </c:pt>
                <c:pt idx="439">
                  <c:v>1.3900070621468938</c:v>
                </c:pt>
                <c:pt idx="440">
                  <c:v>1.359068377809465</c:v>
                </c:pt>
                <c:pt idx="441">
                  <c:v>1.3816233574728829</c:v>
                </c:pt>
                <c:pt idx="442">
                  <c:v>1.54776288465169</c:v>
                </c:pt>
                <c:pt idx="443">
                  <c:v>1.7294899605094836</c:v>
                </c:pt>
                <c:pt idx="444">
                  <c:v>1.5260890727670966</c:v>
                </c:pt>
                <c:pt idx="445">
                  <c:v>1.3376249290795617</c:v>
                </c:pt>
                <c:pt idx="446">
                  <c:v>1.3378602685981584</c:v>
                </c:pt>
                <c:pt idx="447">
                  <c:v>1.4033245676334516</c:v>
                </c:pt>
                <c:pt idx="448">
                  <c:v>1.3872960900450615</c:v>
                </c:pt>
                <c:pt idx="449">
                  <c:v>1.3537752029576546</c:v>
                </c:pt>
                <c:pt idx="450">
                  <c:v>1.249291336088808</c:v>
                </c:pt>
                <c:pt idx="451">
                  <c:v>1.2141979816757409</c:v>
                </c:pt>
                <c:pt idx="452">
                  <c:v>1.2530358376937505</c:v>
                </c:pt>
                <c:pt idx="453">
                  <c:v>1.1355143870713438</c:v>
                </c:pt>
              </c:numCache>
            </c:numRef>
          </c:val>
          <c:smooth val="0"/>
        </c:ser>
        <c:dLbls>
          <c:showLegendKey val="0"/>
          <c:showVal val="0"/>
          <c:showCatName val="0"/>
          <c:showSerName val="0"/>
          <c:showPercent val="0"/>
          <c:showBubbleSize val="0"/>
        </c:dLbls>
        <c:marker val="1"/>
        <c:smooth val="0"/>
        <c:axId val="156909056"/>
        <c:axId val="146532608"/>
      </c:lineChart>
      <c:catAx>
        <c:axId val="156909056"/>
        <c:scaling>
          <c:orientation val="minMax"/>
        </c:scaling>
        <c:delete val="0"/>
        <c:axPos val="b"/>
        <c:numFmt formatCode="General" sourceLinked="1"/>
        <c:majorTickMark val="none"/>
        <c:minorTickMark val="none"/>
        <c:tickLblPos val="nextTo"/>
        <c:txPr>
          <a:bodyPr rot="-2700000"/>
          <a:lstStyle/>
          <a:p>
            <a:pPr>
              <a:defRPr sz="1200"/>
            </a:pPr>
            <a:endParaRPr lang="en-US"/>
          </a:p>
        </c:txPr>
        <c:crossAx val="146532608"/>
        <c:crosses val="autoZero"/>
        <c:auto val="1"/>
        <c:lblAlgn val="ctr"/>
        <c:lblOffset val="100"/>
        <c:noMultiLvlLbl val="0"/>
      </c:catAx>
      <c:valAx>
        <c:axId val="146532608"/>
        <c:scaling>
          <c:orientation val="minMax"/>
          <c:max val="2.5"/>
          <c:min val="0.9"/>
        </c:scaling>
        <c:delete val="0"/>
        <c:axPos val="l"/>
        <c:majorGridlines/>
        <c:numFmt formatCode="0%" sourceLinked="1"/>
        <c:majorTickMark val="out"/>
        <c:minorTickMark val="none"/>
        <c:tickLblPos val="nextTo"/>
        <c:txPr>
          <a:bodyPr/>
          <a:lstStyle/>
          <a:p>
            <a:pPr>
              <a:defRPr sz="1400"/>
            </a:pPr>
            <a:endParaRPr lang="en-US"/>
          </a:p>
        </c:txPr>
        <c:crossAx val="156909056"/>
        <c:crosses val="autoZero"/>
        <c:crossBetween val="between"/>
        <c:majorUnit val="0.1"/>
      </c:valAx>
      <c:spPr>
        <a:solidFill>
          <a:srgbClr val="FFFFCC"/>
        </a:solidFill>
      </c:spPr>
    </c:plotArea>
    <c:plotVisOnly val="1"/>
    <c:dispBlanksAs val="gap"/>
    <c:showDLblsOverMax val="0"/>
  </c:chart>
  <c:spPr>
    <a:solidFill>
      <a:schemeClr val="accent6">
        <a:lumMod val="20000"/>
        <a:lumOff val="80000"/>
      </a:schemeClr>
    </a:solidFill>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KCBOT Nearby Wheat/Corn Futures Price Ratio, 1974-2011</a:t>
            </a:r>
          </a:p>
        </c:rich>
      </c:tx>
      <c:layout>
        <c:manualLayout>
          <c:xMode val="edge"/>
          <c:yMode val="edge"/>
          <c:x val="0.19098261154855625"/>
          <c:y val="2.2222222222222247E-2"/>
        </c:manualLayout>
      </c:layout>
      <c:overlay val="1"/>
    </c:title>
    <c:autoTitleDeleted val="0"/>
    <c:plotArea>
      <c:layout>
        <c:manualLayout>
          <c:layoutTarget val="inner"/>
          <c:xMode val="edge"/>
          <c:yMode val="edge"/>
          <c:x val="0.11843285214348206"/>
          <c:y val="9.3982114511135001E-2"/>
          <c:w val="0.83071981627296665"/>
          <c:h val="0.74173165480063563"/>
        </c:manualLayout>
      </c:layout>
      <c:lineChart>
        <c:grouping val="standard"/>
        <c:varyColors val="0"/>
        <c:ser>
          <c:idx val="0"/>
          <c:order val="0"/>
          <c:spPr>
            <a:ln w="25400">
              <a:solidFill>
                <a:schemeClr val="tx2">
                  <a:lumMod val="75000"/>
                </a:schemeClr>
              </a:solidFill>
            </a:ln>
          </c:spPr>
          <c:marker>
            <c:symbol val="none"/>
          </c:marker>
          <c:cat>
            <c:strRef>
              <c:f>'1973 forward'!$AL$17:$AL$470</c:f>
              <c:strCache>
                <c:ptCount val="449"/>
                <c:pt idx="4">
                  <c:v>Jan-74</c:v>
                </c:pt>
                <c:pt idx="16">
                  <c:v>Jan-75</c:v>
                </c:pt>
                <c:pt idx="17">
                  <c:v>n</c:v>
                </c:pt>
                <c:pt idx="28">
                  <c:v>Jan-76</c:v>
                </c:pt>
                <c:pt idx="40">
                  <c:v>Jan-77</c:v>
                </c:pt>
                <c:pt idx="52">
                  <c:v>Jan-78</c:v>
                </c:pt>
                <c:pt idx="64">
                  <c:v>Jan-79</c:v>
                </c:pt>
                <c:pt idx="76">
                  <c:v>Jan-80</c:v>
                </c:pt>
                <c:pt idx="88">
                  <c:v>Jan-81</c:v>
                </c:pt>
                <c:pt idx="100">
                  <c:v>Jan-82</c:v>
                </c:pt>
                <c:pt idx="112">
                  <c:v>Jan-83</c:v>
                </c:pt>
                <c:pt idx="124">
                  <c:v>Jan-84</c:v>
                </c:pt>
                <c:pt idx="136">
                  <c:v>Jan-85</c:v>
                </c:pt>
                <c:pt idx="148">
                  <c:v>Jan-86</c:v>
                </c:pt>
                <c:pt idx="160">
                  <c:v>Jan-87</c:v>
                </c:pt>
                <c:pt idx="172">
                  <c:v>Jan-88</c:v>
                </c:pt>
                <c:pt idx="184">
                  <c:v>Jan-89</c:v>
                </c:pt>
                <c:pt idx="196">
                  <c:v>Jan-90</c:v>
                </c:pt>
                <c:pt idx="208">
                  <c:v>Jan-91</c:v>
                </c:pt>
                <c:pt idx="220">
                  <c:v>Jan-92</c:v>
                </c:pt>
                <c:pt idx="232">
                  <c:v>Jan-93</c:v>
                </c:pt>
                <c:pt idx="244">
                  <c:v>Jan-94</c:v>
                </c:pt>
                <c:pt idx="256">
                  <c:v>Jan-95</c:v>
                </c:pt>
                <c:pt idx="268">
                  <c:v>Jan-96</c:v>
                </c:pt>
                <c:pt idx="280">
                  <c:v>Jan-97</c:v>
                </c:pt>
                <c:pt idx="292">
                  <c:v>Jan-98</c:v>
                </c:pt>
                <c:pt idx="304">
                  <c:v>Jan-99</c:v>
                </c:pt>
                <c:pt idx="316">
                  <c:v>Jan-00</c:v>
                </c:pt>
                <c:pt idx="328">
                  <c:v>Jan-01</c:v>
                </c:pt>
                <c:pt idx="340">
                  <c:v>Jan-02</c:v>
                </c:pt>
                <c:pt idx="352">
                  <c:v>Jan-03</c:v>
                </c:pt>
                <c:pt idx="364">
                  <c:v>Jan-04</c:v>
                </c:pt>
                <c:pt idx="376">
                  <c:v>Jan-05</c:v>
                </c:pt>
                <c:pt idx="388">
                  <c:v>Jan-06</c:v>
                </c:pt>
                <c:pt idx="400">
                  <c:v>Jan-07</c:v>
                </c:pt>
                <c:pt idx="412">
                  <c:v>Jan-08</c:v>
                </c:pt>
                <c:pt idx="424">
                  <c:v>Jan-09</c:v>
                </c:pt>
                <c:pt idx="436">
                  <c:v>Jan-10</c:v>
                </c:pt>
                <c:pt idx="448">
                  <c:v>Jan-11</c:v>
                </c:pt>
              </c:strCache>
            </c:strRef>
          </c:cat>
          <c:val>
            <c:numRef>
              <c:f>'1973 forward'!$AT$17:$AT$470</c:f>
              <c:numCache>
                <c:formatCode>0%</c:formatCode>
                <c:ptCount val="454"/>
                <c:pt idx="0">
                  <c:v>1.9699232943076295</c:v>
                </c:pt>
                <c:pt idx="1">
                  <c:v>1.8252225881205022</c:v>
                </c:pt>
                <c:pt idx="2">
                  <c:v>1.8034391219937407</c:v>
                </c:pt>
                <c:pt idx="3">
                  <c:v>1.8806518672507249</c:v>
                </c:pt>
                <c:pt idx="4">
                  <c:v>1.9295209518160574</c:v>
                </c:pt>
                <c:pt idx="5">
                  <c:v>1.8283889509819582</c:v>
                </c:pt>
                <c:pt idx="6">
                  <c:v>1.6385490091767527</c:v>
                </c:pt>
                <c:pt idx="7">
                  <c:v>1.528335899650731</c:v>
                </c:pt>
                <c:pt idx="8">
                  <c:v>1.3739364934670306</c:v>
                </c:pt>
                <c:pt idx="9">
                  <c:v>1.4311738746690199</c:v>
                </c:pt>
                <c:pt idx="10">
                  <c:v>1.361082972649416</c:v>
                </c:pt>
                <c:pt idx="11">
                  <c:v>1.2180369127516777</c:v>
                </c:pt>
                <c:pt idx="12">
                  <c:v>1.2748102534727197</c:v>
                </c:pt>
                <c:pt idx="13">
                  <c:v>1.3243264575878753</c:v>
                </c:pt>
                <c:pt idx="14">
                  <c:v>1.3452615992102666</c:v>
                </c:pt>
                <c:pt idx="15">
                  <c:v>1.324577598746784</c:v>
                </c:pt>
                <c:pt idx="16">
                  <c:v>1.2482256485560448</c:v>
                </c:pt>
                <c:pt idx="17">
                  <c:v>1.3067632033020935</c:v>
                </c:pt>
                <c:pt idx="18">
                  <c:v>1.2605990702876511</c:v>
                </c:pt>
                <c:pt idx="19">
                  <c:v>1.2280343418957282</c:v>
                </c:pt>
                <c:pt idx="20">
                  <c:v>1.1844093910491558</c:v>
                </c:pt>
                <c:pt idx="21">
                  <c:v>1.1271349960694625</c:v>
                </c:pt>
                <c:pt idx="22">
                  <c:v>1.3152018217210861</c:v>
                </c:pt>
                <c:pt idx="23">
                  <c:v>1.3230744544287547</c:v>
                </c:pt>
                <c:pt idx="24">
                  <c:v>1.4289220563847422</c:v>
                </c:pt>
                <c:pt idx="25">
                  <c:v>1.4180722891566264</c:v>
                </c:pt>
                <c:pt idx="26">
                  <c:v>1.3702781082688884</c:v>
                </c:pt>
                <c:pt idx="27">
                  <c:v>1.3106524335622585</c:v>
                </c:pt>
                <c:pt idx="28">
                  <c:v>1.3320497962540656</c:v>
                </c:pt>
                <c:pt idx="29">
                  <c:v>1.4131859131859132</c:v>
                </c:pt>
                <c:pt idx="30">
                  <c:v>1.4060681935341328</c:v>
                </c:pt>
                <c:pt idx="31">
                  <c:v>1.3498783454987835</c:v>
                </c:pt>
                <c:pt idx="32">
                  <c:v>1.2719097160994519</c:v>
                </c:pt>
                <c:pt idx="33">
                  <c:v>1.2608476794523304</c:v>
                </c:pt>
                <c:pt idx="34">
                  <c:v>1.277387279273102</c:v>
                </c:pt>
                <c:pt idx="35">
                  <c:v>1.1713629347787085</c:v>
                </c:pt>
                <c:pt idx="36">
                  <c:v>1.115612648221344</c:v>
                </c:pt>
                <c:pt idx="37">
                  <c:v>1.0823622581740016</c:v>
                </c:pt>
                <c:pt idx="38">
                  <c:v>1.0852483320978499</c:v>
                </c:pt>
                <c:pt idx="39">
                  <c:v>1.0710432368107901</c:v>
                </c:pt>
                <c:pt idx="40">
                  <c:v>1.0546603962685994</c:v>
                </c:pt>
                <c:pt idx="41">
                  <c:v>1.0762191545109701</c:v>
                </c:pt>
                <c:pt idx="42">
                  <c:v>1.0509573810994439</c:v>
                </c:pt>
                <c:pt idx="43">
                  <c:v>1.0163830629204589</c:v>
                </c:pt>
                <c:pt idx="44">
                  <c:v>0.99877094514318521</c:v>
                </c:pt>
                <c:pt idx="45">
                  <c:v>1.0043919495139007</c:v>
                </c:pt>
                <c:pt idx="46">
                  <c:v>1.1130646217151408</c:v>
                </c:pt>
                <c:pt idx="47">
                  <c:v>1.2164746909014046</c:v>
                </c:pt>
                <c:pt idx="48">
                  <c:v>1.239944314622383</c:v>
                </c:pt>
                <c:pt idx="49">
                  <c:v>1.2414272696753152</c:v>
                </c:pt>
                <c:pt idx="50">
                  <c:v>1.24265800514278</c:v>
                </c:pt>
                <c:pt idx="51">
                  <c:v>1.2135335673346064</c:v>
                </c:pt>
                <c:pt idx="52">
                  <c:v>1.2251014673743355</c:v>
                </c:pt>
                <c:pt idx="53">
                  <c:v>1.1900552486187852</c:v>
                </c:pt>
                <c:pt idx="54">
                  <c:v>1.1439055389282939</c:v>
                </c:pt>
                <c:pt idx="55">
                  <c:v>1.1989789953626127</c:v>
                </c:pt>
                <c:pt idx="56">
                  <c:v>1.1787792400515484</c:v>
                </c:pt>
                <c:pt idx="57">
                  <c:v>1.1887542376183611</c:v>
                </c:pt>
                <c:pt idx="58">
                  <c:v>1.2899425772673536</c:v>
                </c:pt>
                <c:pt idx="59">
                  <c:v>1.3871820585285812</c:v>
                </c:pt>
                <c:pt idx="60">
                  <c:v>1.4180080256098109</c:v>
                </c:pt>
                <c:pt idx="61">
                  <c:v>1.416901530590122</c:v>
                </c:pt>
                <c:pt idx="62">
                  <c:v>1.4560835920080444</c:v>
                </c:pt>
                <c:pt idx="63">
                  <c:v>1.3897150203556889</c:v>
                </c:pt>
                <c:pt idx="64">
                  <c:v>1.3842968075927524</c:v>
                </c:pt>
                <c:pt idx="65">
                  <c:v>1.3675842530339541</c:v>
                </c:pt>
                <c:pt idx="66">
                  <c:v>1.2934294158131241</c:v>
                </c:pt>
                <c:pt idx="67">
                  <c:v>1.2782064404377609</c:v>
                </c:pt>
                <c:pt idx="68">
                  <c:v>1.3082363507091266</c:v>
                </c:pt>
                <c:pt idx="69">
                  <c:v>1.4234811051569343</c:v>
                </c:pt>
                <c:pt idx="70">
                  <c:v>1.3954968184043066</c:v>
                </c:pt>
                <c:pt idx="71">
                  <c:v>1.4530878649214296</c:v>
                </c:pt>
                <c:pt idx="72">
                  <c:v>1.5290480299108431</c:v>
                </c:pt>
                <c:pt idx="73">
                  <c:v>1.5511598633339327</c:v>
                </c:pt>
                <c:pt idx="74">
                  <c:v>1.608637329060626</c:v>
                </c:pt>
                <c:pt idx="75">
                  <c:v>1.5508577791697127</c:v>
                </c:pt>
                <c:pt idx="76">
                  <c:v>1.6048707572277516</c:v>
                </c:pt>
                <c:pt idx="77">
                  <c:v>1.6149317437539095</c:v>
                </c:pt>
                <c:pt idx="78">
                  <c:v>1.5690083410565341</c:v>
                </c:pt>
                <c:pt idx="79">
                  <c:v>1.4735565259582735</c:v>
                </c:pt>
                <c:pt idx="80">
                  <c:v>1.5001786479919959</c:v>
                </c:pt>
                <c:pt idx="81">
                  <c:v>1.4649028464902845</c:v>
                </c:pt>
                <c:pt idx="82">
                  <c:v>1.3711760063141276</c:v>
                </c:pt>
                <c:pt idx="83">
                  <c:v>1.2863733247686069</c:v>
                </c:pt>
                <c:pt idx="84">
                  <c:v>1.3514032955541095</c:v>
                </c:pt>
                <c:pt idx="85">
                  <c:v>1.3762433847773681</c:v>
                </c:pt>
                <c:pt idx="86">
                  <c:v>1.2979102755709373</c:v>
                </c:pt>
                <c:pt idx="87">
                  <c:v>1.2481705712029483</c:v>
                </c:pt>
                <c:pt idx="88">
                  <c:v>1.2642626480086114</c:v>
                </c:pt>
                <c:pt idx="89">
                  <c:v>1.2409505082117047</c:v>
                </c:pt>
                <c:pt idx="90">
                  <c:v>1.217037694998057</c:v>
                </c:pt>
                <c:pt idx="91">
                  <c:v>1.2121187184551239</c:v>
                </c:pt>
                <c:pt idx="92">
                  <c:v>1.229550188594269</c:v>
                </c:pt>
                <c:pt idx="93">
                  <c:v>1.237486438143272</c:v>
                </c:pt>
                <c:pt idx="94">
                  <c:v>1.2480240004615473</c:v>
                </c:pt>
                <c:pt idx="95">
                  <c:v>1.3474222165080996</c:v>
                </c:pt>
                <c:pt idx="96">
                  <c:v>1.4576093215459134</c:v>
                </c:pt>
                <c:pt idx="97">
                  <c:v>1.4952184382524938</c:v>
                </c:pt>
                <c:pt idx="98">
                  <c:v>1.5931983104083178</c:v>
                </c:pt>
                <c:pt idx="99">
                  <c:v>1.5769032921810695</c:v>
                </c:pt>
                <c:pt idx="100">
                  <c:v>1.528031386352803</c:v>
                </c:pt>
                <c:pt idx="101">
                  <c:v>1.5310494103597543</c:v>
                </c:pt>
                <c:pt idx="102">
                  <c:v>1.4590611958488746</c:v>
                </c:pt>
                <c:pt idx="103">
                  <c:v>1.4486414606095455</c:v>
                </c:pt>
                <c:pt idx="104">
                  <c:v>1.3519931234554636</c:v>
                </c:pt>
                <c:pt idx="105">
                  <c:v>1.3347386172006734</c:v>
                </c:pt>
                <c:pt idx="106">
                  <c:v>1.4114695893794369</c:v>
                </c:pt>
                <c:pt idx="107">
                  <c:v>1.5572214107741207</c:v>
                </c:pt>
                <c:pt idx="108">
                  <c:v>1.6956386014983946</c:v>
                </c:pt>
                <c:pt idx="109">
                  <c:v>1.6253524970435733</c:v>
                </c:pt>
                <c:pt idx="110">
                  <c:v>1.5836694413455759</c:v>
                </c:pt>
                <c:pt idx="111">
                  <c:v>1.5596474531385773</c:v>
                </c:pt>
                <c:pt idx="112">
                  <c:v>1.4830358893900766</c:v>
                </c:pt>
                <c:pt idx="113">
                  <c:v>1.4258994912338487</c:v>
                </c:pt>
                <c:pt idx="114">
                  <c:v>1.3156951582364078</c:v>
                </c:pt>
                <c:pt idx="115">
                  <c:v>1.2612479999999999</c:v>
                </c:pt>
                <c:pt idx="116">
                  <c:v>1.1907193175208428</c:v>
                </c:pt>
                <c:pt idx="117">
                  <c:v>1.1500272952056774</c:v>
                </c:pt>
                <c:pt idx="118">
                  <c:v>1.155827945977085</c:v>
                </c:pt>
                <c:pt idx="119">
                  <c:v>1.0954094644375181</c:v>
                </c:pt>
                <c:pt idx="120">
                  <c:v>1.1055718475073308</c:v>
                </c:pt>
                <c:pt idx="121">
                  <c:v>1.0907521436381431</c:v>
                </c:pt>
                <c:pt idx="122">
                  <c:v>1.0661379448564161</c:v>
                </c:pt>
                <c:pt idx="123">
                  <c:v>1.1035047982356792</c:v>
                </c:pt>
                <c:pt idx="124">
                  <c:v>1.11800866063047</c:v>
                </c:pt>
                <c:pt idx="125">
                  <c:v>1.1132731919086181</c:v>
                </c:pt>
                <c:pt idx="126">
                  <c:v>1.0674299887520544</c:v>
                </c:pt>
                <c:pt idx="127">
                  <c:v>1.0709584475014831</c:v>
                </c:pt>
                <c:pt idx="128">
                  <c:v>1.0429263260452188</c:v>
                </c:pt>
                <c:pt idx="129">
                  <c:v>1.0450458190148912</c:v>
                </c:pt>
                <c:pt idx="130">
                  <c:v>1.1754796747967486</c:v>
                </c:pt>
                <c:pt idx="131">
                  <c:v>1.240154699848663</c:v>
                </c:pt>
                <c:pt idx="132">
                  <c:v>1.3021970333053461</c:v>
                </c:pt>
                <c:pt idx="133">
                  <c:v>1.3505998994180619</c:v>
                </c:pt>
                <c:pt idx="134">
                  <c:v>1.3589602782354018</c:v>
                </c:pt>
                <c:pt idx="135">
                  <c:v>1.3251481481481482</c:v>
                </c:pt>
                <c:pt idx="136">
                  <c:v>1.301713315117051</c:v>
                </c:pt>
                <c:pt idx="137">
                  <c:v>1.3139920300919892</c:v>
                </c:pt>
                <c:pt idx="138">
                  <c:v>1.2531783508899375</c:v>
                </c:pt>
                <c:pt idx="139">
                  <c:v>1.2271780202705089</c:v>
                </c:pt>
                <c:pt idx="140">
                  <c:v>1.1623498770076688</c:v>
                </c:pt>
                <c:pt idx="141">
                  <c:v>1.1629882387106141</c:v>
                </c:pt>
                <c:pt idx="142">
                  <c:v>1.2496159133177003</c:v>
                </c:pt>
                <c:pt idx="143">
                  <c:v>1.2815381938402646</c:v>
                </c:pt>
                <c:pt idx="144">
                  <c:v>1.3983813767391109</c:v>
                </c:pt>
                <c:pt idx="145">
                  <c:v>1.4024974264870427</c:v>
                </c:pt>
                <c:pt idx="146">
                  <c:v>1.3752624065832568</c:v>
                </c:pt>
                <c:pt idx="147">
                  <c:v>1.3609988685954419</c:v>
                </c:pt>
                <c:pt idx="148">
                  <c:v>1.304651068488708</c:v>
                </c:pt>
                <c:pt idx="149">
                  <c:v>1.3238876564396636</c:v>
                </c:pt>
                <c:pt idx="150">
                  <c:v>1.2338228941684657</c:v>
                </c:pt>
                <c:pt idx="151">
                  <c:v>1.1849009149646597</c:v>
                </c:pt>
                <c:pt idx="152">
                  <c:v>1.1043304576941058</c:v>
                </c:pt>
                <c:pt idx="153">
                  <c:v>1.048211441608196</c:v>
                </c:pt>
                <c:pt idx="154">
                  <c:v>1.4042919439981638</c:v>
                </c:pt>
                <c:pt idx="155">
                  <c:v>1.5447391250464744</c:v>
                </c:pt>
                <c:pt idx="156">
                  <c:v>1.5014710297208047</c:v>
                </c:pt>
                <c:pt idx="157">
                  <c:v>1.4916154936230517</c:v>
                </c:pt>
                <c:pt idx="158">
                  <c:v>1.5017898010680124</c:v>
                </c:pt>
                <c:pt idx="159">
                  <c:v>1.5223040536494814</c:v>
                </c:pt>
                <c:pt idx="160">
                  <c:v>1.6351977652212561</c:v>
                </c:pt>
                <c:pt idx="161">
                  <c:v>1.8071629025791787</c:v>
                </c:pt>
                <c:pt idx="162">
                  <c:v>1.6878721403948607</c:v>
                </c:pt>
                <c:pt idx="163">
                  <c:v>1.6094825539995261</c:v>
                </c:pt>
                <c:pt idx="164">
                  <c:v>1.5054933501550738</c:v>
                </c:pt>
                <c:pt idx="165">
                  <c:v>1.3971296933749919</c:v>
                </c:pt>
                <c:pt idx="166">
                  <c:v>1.5253927010747608</c:v>
                </c:pt>
                <c:pt idx="167">
                  <c:v>1.6915549342314296</c:v>
                </c:pt>
                <c:pt idx="168">
                  <c:v>1.6408675799086767</c:v>
                </c:pt>
                <c:pt idx="169">
                  <c:v>1.608859514966136</c:v>
                </c:pt>
                <c:pt idx="170">
                  <c:v>1.5641361256544506</c:v>
                </c:pt>
                <c:pt idx="171">
                  <c:v>1.6121685031897512</c:v>
                </c:pt>
                <c:pt idx="172">
                  <c:v>1.6113261356691782</c:v>
                </c:pt>
                <c:pt idx="173">
                  <c:v>1.6052172178163497</c:v>
                </c:pt>
                <c:pt idx="174">
                  <c:v>1.4855086465075833</c:v>
                </c:pt>
                <c:pt idx="175">
                  <c:v>1.5245853515338332</c:v>
                </c:pt>
                <c:pt idx="176">
                  <c:v>1.5061820906706631</c:v>
                </c:pt>
                <c:pt idx="177">
                  <c:v>1.3083318958081762</c:v>
                </c:pt>
                <c:pt idx="178">
                  <c:v>1.2196248378831478</c:v>
                </c:pt>
                <c:pt idx="179">
                  <c:v>1.3190224342355421</c:v>
                </c:pt>
                <c:pt idx="180">
                  <c:v>1.4058673034282783</c:v>
                </c:pt>
                <c:pt idx="181">
                  <c:v>1.4386779379157433</c:v>
                </c:pt>
                <c:pt idx="182">
                  <c:v>1.5318564696278161</c:v>
                </c:pt>
                <c:pt idx="183">
                  <c:v>1.5253735652927165</c:v>
                </c:pt>
                <c:pt idx="184">
                  <c:v>1.561447084233262</c:v>
                </c:pt>
                <c:pt idx="185">
                  <c:v>1.578121522368128</c:v>
                </c:pt>
                <c:pt idx="186">
                  <c:v>1.5523748026976605</c:v>
                </c:pt>
                <c:pt idx="187">
                  <c:v>1.5728502739572858</c:v>
                </c:pt>
                <c:pt idx="188">
                  <c:v>1.5802934545588943</c:v>
                </c:pt>
                <c:pt idx="189">
                  <c:v>1.58765100671141</c:v>
                </c:pt>
                <c:pt idx="190">
                  <c:v>1.66149891885276</c:v>
                </c:pt>
                <c:pt idx="191">
                  <c:v>1.750630928552781</c:v>
                </c:pt>
                <c:pt idx="192">
                  <c:v>1.7053736608871481</c:v>
                </c:pt>
                <c:pt idx="193">
                  <c:v>1.6764066549619601</c:v>
                </c:pt>
                <c:pt idx="194">
                  <c:v>1.7184400739620105</c:v>
                </c:pt>
                <c:pt idx="195">
                  <c:v>1.7049960348929418</c:v>
                </c:pt>
                <c:pt idx="196">
                  <c:v>1.6630529958720761</c:v>
                </c:pt>
                <c:pt idx="197">
                  <c:v>1.5906287511900319</c:v>
                </c:pt>
                <c:pt idx="198">
                  <c:v>1.4083944037308458</c:v>
                </c:pt>
                <c:pt idx="199">
                  <c:v>1.3384035979377673</c:v>
                </c:pt>
                <c:pt idx="200">
                  <c:v>1.2153548840477864</c:v>
                </c:pt>
                <c:pt idx="201">
                  <c:v>1.1516234107386778</c:v>
                </c:pt>
                <c:pt idx="202">
                  <c:v>1.135695411068518</c:v>
                </c:pt>
                <c:pt idx="203">
                  <c:v>1.1036597507068615</c:v>
                </c:pt>
                <c:pt idx="204">
                  <c:v>1.2108428484267415</c:v>
                </c:pt>
                <c:pt idx="205">
                  <c:v>1.1842116715261761</c:v>
                </c:pt>
                <c:pt idx="206">
                  <c:v>1.1600053055088873</c:v>
                </c:pt>
                <c:pt idx="207">
                  <c:v>1.1260482846251589</c:v>
                </c:pt>
                <c:pt idx="208">
                  <c:v>1.09043448972718</c:v>
                </c:pt>
                <c:pt idx="209">
                  <c:v>1.0971459477450489</c:v>
                </c:pt>
                <c:pt idx="210">
                  <c:v>1.1167112931170258</c:v>
                </c:pt>
                <c:pt idx="211">
                  <c:v>1.1233026804930544</c:v>
                </c:pt>
                <c:pt idx="212">
                  <c:v>1.1722849451564947</c:v>
                </c:pt>
                <c:pt idx="213">
                  <c:v>1.1934608318022388</c:v>
                </c:pt>
                <c:pt idx="214">
                  <c:v>1.181308411214953</c:v>
                </c:pt>
                <c:pt idx="215">
                  <c:v>1.2035121481837865</c:v>
                </c:pt>
                <c:pt idx="216">
                  <c:v>1.2983181583237255</c:v>
                </c:pt>
                <c:pt idx="217">
                  <c:v>1.4188623589907119</c:v>
                </c:pt>
                <c:pt idx="218">
                  <c:v>1.4945984801807355</c:v>
                </c:pt>
                <c:pt idx="219">
                  <c:v>1.549335032252926</c:v>
                </c:pt>
                <c:pt idx="220">
                  <c:v>1.6140371274657994</c:v>
                </c:pt>
                <c:pt idx="221">
                  <c:v>1.6466918714555765</c:v>
                </c:pt>
                <c:pt idx="222">
                  <c:v>1.4562917799162567</c:v>
                </c:pt>
                <c:pt idx="223">
                  <c:v>1.4559311325225075</c:v>
                </c:pt>
                <c:pt idx="224">
                  <c:v>1.394681839294009</c:v>
                </c:pt>
                <c:pt idx="225">
                  <c:v>1.4057120500782472</c:v>
                </c:pt>
                <c:pt idx="226">
                  <c:v>1.431552731020268</c:v>
                </c:pt>
                <c:pt idx="227">
                  <c:v>1.4036040145985398</c:v>
                </c:pt>
                <c:pt idx="228">
                  <c:v>1.5330919424328528</c:v>
                </c:pt>
                <c:pt idx="229">
                  <c:v>1.6249401627573001</c:v>
                </c:pt>
                <c:pt idx="230">
                  <c:v>1.6797280710036826</c:v>
                </c:pt>
                <c:pt idx="231">
                  <c:v>1.5914492555661788</c:v>
                </c:pt>
                <c:pt idx="232">
                  <c:v>1.6590094643021227</c:v>
                </c:pt>
                <c:pt idx="233">
                  <c:v>1.6452995478522978</c:v>
                </c:pt>
                <c:pt idx="234">
                  <c:v>1.4537185660781169</c:v>
                </c:pt>
                <c:pt idx="235">
                  <c:v>1.4394840402273712</c:v>
                </c:pt>
                <c:pt idx="236">
                  <c:v>1.287689816638222</c:v>
                </c:pt>
                <c:pt idx="237">
                  <c:v>1.3167644900953772</c:v>
                </c:pt>
                <c:pt idx="238">
                  <c:v>1.2687292358803977</c:v>
                </c:pt>
                <c:pt idx="239">
                  <c:v>1.3058060166849237</c:v>
                </c:pt>
                <c:pt idx="240">
                  <c:v>1.3129135627783104</c:v>
                </c:pt>
                <c:pt idx="241">
                  <c:v>1.3244971842316982</c:v>
                </c:pt>
                <c:pt idx="242">
                  <c:v>1.3074647578701324</c:v>
                </c:pt>
                <c:pt idx="243">
                  <c:v>1.2719597446894728</c:v>
                </c:pt>
                <c:pt idx="244">
                  <c:v>1.2482044153179088</c:v>
                </c:pt>
                <c:pt idx="245">
                  <c:v>1.2443390715733773</c:v>
                </c:pt>
                <c:pt idx="246">
                  <c:v>1.1817831088664421</c:v>
                </c:pt>
                <c:pt idx="247">
                  <c:v>1.2440281030444957</c:v>
                </c:pt>
                <c:pt idx="248">
                  <c:v>1.2391713747645952</c:v>
                </c:pt>
                <c:pt idx="249">
                  <c:v>1.2586367880485521</c:v>
                </c:pt>
                <c:pt idx="250">
                  <c:v>1.4870054478878272</c:v>
                </c:pt>
                <c:pt idx="251">
                  <c:v>1.6216869668354545</c:v>
                </c:pt>
                <c:pt idx="252">
                  <c:v>1.7934634589196545</c:v>
                </c:pt>
                <c:pt idx="253">
                  <c:v>1.8943955534969901</c:v>
                </c:pt>
                <c:pt idx="254">
                  <c:v>1.8110338433008806</c:v>
                </c:pt>
                <c:pt idx="255">
                  <c:v>1.7251308900523552</c:v>
                </c:pt>
                <c:pt idx="256">
                  <c:v>1.6326837871553319</c:v>
                </c:pt>
                <c:pt idx="257">
                  <c:v>1.605167316508848</c:v>
                </c:pt>
                <c:pt idx="258">
                  <c:v>1.4331722373390723</c:v>
                </c:pt>
                <c:pt idx="259">
                  <c:v>1.4357482421569081</c:v>
                </c:pt>
                <c:pt idx="260">
                  <c:v>1.4287960725654878</c:v>
                </c:pt>
                <c:pt idx="261">
                  <c:v>1.555312362516498</c:v>
                </c:pt>
                <c:pt idx="262">
                  <c:v>1.6610320284697517</c:v>
                </c:pt>
                <c:pt idx="263">
                  <c:v>1.613319201554495</c:v>
                </c:pt>
                <c:pt idx="264">
                  <c:v>1.5980913383746649</c:v>
                </c:pt>
                <c:pt idx="265">
                  <c:v>1.5742427058167638</c:v>
                </c:pt>
                <c:pt idx="266">
                  <c:v>1.5424390243902448</c:v>
                </c:pt>
                <c:pt idx="267">
                  <c:v>1.4340565229803033</c:v>
                </c:pt>
                <c:pt idx="268">
                  <c:v>1.3794683397774821</c:v>
                </c:pt>
                <c:pt idx="269">
                  <c:v>1.4181427627230667</c:v>
                </c:pt>
                <c:pt idx="270">
                  <c:v>1.2981848523748394</c:v>
                </c:pt>
                <c:pt idx="271">
                  <c:v>1.3020126838721042</c:v>
                </c:pt>
                <c:pt idx="272">
                  <c:v>1.3324453139634107</c:v>
                </c:pt>
                <c:pt idx="273">
                  <c:v>1.2286342108631636</c:v>
                </c:pt>
                <c:pt idx="274">
                  <c:v>1.3039177606877443</c:v>
                </c:pt>
                <c:pt idx="275">
                  <c:v>1.3144692062795036</c:v>
                </c:pt>
                <c:pt idx="276">
                  <c:v>1.3745117034907341</c:v>
                </c:pt>
                <c:pt idx="277">
                  <c:v>1.5174248564079058</c:v>
                </c:pt>
                <c:pt idx="278">
                  <c:v>1.5904868494683833</c:v>
                </c:pt>
                <c:pt idx="279">
                  <c:v>1.5232602118003018</c:v>
                </c:pt>
                <c:pt idx="280">
                  <c:v>1.64226982780871</c:v>
                </c:pt>
                <c:pt idx="281">
                  <c:v>1.4945477870429758</c:v>
                </c:pt>
                <c:pt idx="282">
                  <c:v>1.3614473727611573</c:v>
                </c:pt>
                <c:pt idx="283">
                  <c:v>1.4661209488807221</c:v>
                </c:pt>
                <c:pt idx="284">
                  <c:v>1.4917605004468275</c:v>
                </c:pt>
                <c:pt idx="285">
                  <c:v>1.3686384976525818</c:v>
                </c:pt>
                <c:pt idx="286">
                  <c:v>1.4277491474910002</c:v>
                </c:pt>
                <c:pt idx="287">
                  <c:v>1.4271210676835078</c:v>
                </c:pt>
                <c:pt idx="288">
                  <c:v>1.4449850770478501</c:v>
                </c:pt>
                <c:pt idx="289">
                  <c:v>1.3329210164322498</c:v>
                </c:pt>
                <c:pt idx="290">
                  <c:v>1.3021259642895955</c:v>
                </c:pt>
                <c:pt idx="291">
                  <c:v>1.2952164242441979</c:v>
                </c:pt>
                <c:pt idx="292">
                  <c:v>1.2638345031400076</c:v>
                </c:pt>
                <c:pt idx="293">
                  <c:v>1.2824594756481851</c:v>
                </c:pt>
                <c:pt idx="294">
                  <c:v>1.2818670792808724</c:v>
                </c:pt>
                <c:pt idx="295">
                  <c:v>1.2922242314647376</c:v>
                </c:pt>
                <c:pt idx="296">
                  <c:v>1.3000403225806461</c:v>
                </c:pt>
                <c:pt idx="297">
                  <c:v>1.2549141063759497</c:v>
                </c:pt>
                <c:pt idx="298">
                  <c:v>1.2603687626251772</c:v>
                </c:pt>
                <c:pt idx="299">
                  <c:v>1.3332294498213793</c:v>
                </c:pt>
                <c:pt idx="300">
                  <c:v>1.4109010651568941</c:v>
                </c:pt>
                <c:pt idx="301">
                  <c:v>1.4767915123245066</c:v>
                </c:pt>
                <c:pt idx="302">
                  <c:v>1.4628699305809278</c:v>
                </c:pt>
                <c:pt idx="303">
                  <c:v>1.4270270270270262</c:v>
                </c:pt>
                <c:pt idx="304">
                  <c:v>1.445888843783445</c:v>
                </c:pt>
                <c:pt idx="305">
                  <c:v>1.3624366239188794</c:v>
                </c:pt>
                <c:pt idx="306">
                  <c:v>1.3501105231428769</c:v>
                </c:pt>
                <c:pt idx="307">
                  <c:v>1.316803699897225</c:v>
                </c:pt>
                <c:pt idx="308">
                  <c:v>1.2828161965423113</c:v>
                </c:pt>
                <c:pt idx="309">
                  <c:v>1.3030976133640568</c:v>
                </c:pt>
                <c:pt idx="310">
                  <c:v>1.3903136512588801</c:v>
                </c:pt>
                <c:pt idx="311">
                  <c:v>1.3689484034085595</c:v>
                </c:pt>
                <c:pt idx="312">
                  <c:v>1.4024395921597832</c:v>
                </c:pt>
                <c:pt idx="313">
                  <c:v>1.3890186335403727</c:v>
                </c:pt>
                <c:pt idx="314">
                  <c:v>1.39137102545752</c:v>
                </c:pt>
                <c:pt idx="315">
                  <c:v>1.3507858594873321</c:v>
                </c:pt>
                <c:pt idx="316">
                  <c:v>1.3230242140839843</c:v>
                </c:pt>
                <c:pt idx="317">
                  <c:v>1.313936291240045</c:v>
                </c:pt>
                <c:pt idx="318">
                  <c:v>1.2474202516138126</c:v>
                </c:pt>
                <c:pt idx="319">
                  <c:v>1.2254164738546962</c:v>
                </c:pt>
                <c:pt idx="320">
                  <c:v>1.2520510540225711</c:v>
                </c:pt>
                <c:pt idx="321">
                  <c:v>1.4519125683060101</c:v>
                </c:pt>
                <c:pt idx="322">
                  <c:v>1.5594287261405173</c:v>
                </c:pt>
                <c:pt idx="323">
                  <c:v>1.5693226848747182</c:v>
                </c:pt>
                <c:pt idx="324">
                  <c:v>1.5811494551115719</c:v>
                </c:pt>
                <c:pt idx="325">
                  <c:v>1.5384840932414598</c:v>
                </c:pt>
                <c:pt idx="326">
                  <c:v>1.4775925402656123</c:v>
                </c:pt>
                <c:pt idx="327">
                  <c:v>1.4497858431018937</c:v>
                </c:pt>
                <c:pt idx="328">
                  <c:v>1.5046773071235975</c:v>
                </c:pt>
                <c:pt idx="329">
                  <c:v>1.4713677236157123</c:v>
                </c:pt>
                <c:pt idx="330">
                  <c:v>1.4843188500490037</c:v>
                </c:pt>
                <c:pt idx="331">
                  <c:v>1.5731555333998013</c:v>
                </c:pt>
                <c:pt idx="332">
                  <c:v>1.6380034188034189</c:v>
                </c:pt>
                <c:pt idx="333">
                  <c:v>1.6021645663454411</c:v>
                </c:pt>
                <c:pt idx="334">
                  <c:v>1.4444935380536839</c:v>
                </c:pt>
                <c:pt idx="335">
                  <c:v>1.3756181697166645</c:v>
                </c:pt>
                <c:pt idx="336">
                  <c:v>1.3461595229661145</c:v>
                </c:pt>
                <c:pt idx="337">
                  <c:v>1.3935968493227846</c:v>
                </c:pt>
                <c:pt idx="338">
                  <c:v>1.4055636896046839</c:v>
                </c:pt>
                <c:pt idx="339">
                  <c:v>1.3315214866434375</c:v>
                </c:pt>
                <c:pt idx="340">
                  <c:v>1.3826190476190476</c:v>
                </c:pt>
                <c:pt idx="341">
                  <c:v>1.389306446684998</c:v>
                </c:pt>
                <c:pt idx="342">
                  <c:v>1.3820247809005739</c:v>
                </c:pt>
                <c:pt idx="343">
                  <c:v>1.4343144654088049</c:v>
                </c:pt>
                <c:pt idx="344">
                  <c:v>1.365832583258326</c:v>
                </c:pt>
                <c:pt idx="345">
                  <c:v>1.4563727514007669</c:v>
                </c:pt>
                <c:pt idx="346">
                  <c:v>1.5006105654366875</c:v>
                </c:pt>
                <c:pt idx="347">
                  <c:v>1.5051566265060241</c:v>
                </c:pt>
                <c:pt idx="348">
                  <c:v>1.6911713367018841</c:v>
                </c:pt>
                <c:pt idx="349">
                  <c:v>1.8611339440455561</c:v>
                </c:pt>
                <c:pt idx="350">
                  <c:v>1.7930878186968848</c:v>
                </c:pt>
                <c:pt idx="351">
                  <c:v>1.6108701332636537</c:v>
                </c:pt>
                <c:pt idx="352">
                  <c:v>1.4935170951497478</c:v>
                </c:pt>
                <c:pt idx="353">
                  <c:v>1.503983073261042</c:v>
                </c:pt>
                <c:pt idx="354">
                  <c:v>1.403601286173632</c:v>
                </c:pt>
                <c:pt idx="355">
                  <c:v>1.3446540880503146</c:v>
                </c:pt>
                <c:pt idx="356">
                  <c:v>1.3428644370691845</c:v>
                </c:pt>
                <c:pt idx="357">
                  <c:v>1.3111145914904718</c:v>
                </c:pt>
                <c:pt idx="358">
                  <c:v>1.5038493231312537</c:v>
                </c:pt>
                <c:pt idx="359">
                  <c:v>1.6418259143748228</c:v>
                </c:pt>
                <c:pt idx="360">
                  <c:v>1.5309532811234134</c:v>
                </c:pt>
                <c:pt idx="361">
                  <c:v>1.5505236907730666</c:v>
                </c:pt>
                <c:pt idx="362">
                  <c:v>1.607004219409282</c:v>
                </c:pt>
                <c:pt idx="363">
                  <c:v>1.5816750756811302</c:v>
                </c:pt>
                <c:pt idx="364">
                  <c:v>1.4933083411433918</c:v>
                </c:pt>
                <c:pt idx="365">
                  <c:v>1.3646476695383265</c:v>
                </c:pt>
                <c:pt idx="366">
                  <c:v>1.2887796887796874</c:v>
                </c:pt>
                <c:pt idx="367">
                  <c:v>1.2750564468211527</c:v>
                </c:pt>
                <c:pt idx="368">
                  <c:v>1.3171369466280511</c:v>
                </c:pt>
                <c:pt idx="369">
                  <c:v>1.3162349858047608</c:v>
                </c:pt>
                <c:pt idx="370">
                  <c:v>1.5192838335966301</c:v>
                </c:pt>
                <c:pt idx="371">
                  <c:v>1.4626855713094247</c:v>
                </c:pt>
                <c:pt idx="372">
                  <c:v>1.6074311926605498</c:v>
                </c:pt>
                <c:pt idx="373">
                  <c:v>1.6570731707317086</c:v>
                </c:pt>
                <c:pt idx="374">
                  <c:v>1.7498460571787617</c:v>
                </c:pt>
                <c:pt idx="375">
                  <c:v>1.6372569338616285</c:v>
                </c:pt>
                <c:pt idx="376">
                  <c:v>1.6689069331667719</c:v>
                </c:pt>
                <c:pt idx="377">
                  <c:v>1.6726365054602192</c:v>
                </c:pt>
                <c:pt idx="378">
                  <c:v>1.619419039401784</c:v>
                </c:pt>
                <c:pt idx="379">
                  <c:v>1.5735417919422732</c:v>
                </c:pt>
                <c:pt idx="380">
                  <c:v>1.5254969035682691</c:v>
                </c:pt>
                <c:pt idx="381">
                  <c:v>1.4806198929275847</c:v>
                </c:pt>
                <c:pt idx="382">
                  <c:v>1.4214631606352512</c:v>
                </c:pt>
                <c:pt idx="383">
                  <c:v>1.5936334591925641</c:v>
                </c:pt>
                <c:pt idx="384">
                  <c:v>1.7202620607504469</c:v>
                </c:pt>
                <c:pt idx="385">
                  <c:v>1.866303742653882</c:v>
                </c:pt>
                <c:pt idx="386">
                  <c:v>1.8668911917098439</c:v>
                </c:pt>
                <c:pt idx="387">
                  <c:v>1.785154515451546</c:v>
                </c:pt>
                <c:pt idx="388">
                  <c:v>1.8008670181605155</c:v>
                </c:pt>
                <c:pt idx="389">
                  <c:v>1.9010709279506595</c:v>
                </c:pt>
                <c:pt idx="390">
                  <c:v>1.85944048272079</c:v>
                </c:pt>
                <c:pt idx="391">
                  <c:v>1.8520559514383748</c:v>
                </c:pt>
                <c:pt idx="392">
                  <c:v>1.9227206801700418</c:v>
                </c:pt>
                <c:pt idx="393">
                  <c:v>2.0196115485564334</c:v>
                </c:pt>
                <c:pt idx="394">
                  <c:v>2.01502640181041</c:v>
                </c:pt>
                <c:pt idx="395">
                  <c:v>2.019994560783247</c:v>
                </c:pt>
                <c:pt idx="396">
                  <c:v>1.9226156941649899</c:v>
                </c:pt>
                <c:pt idx="397">
                  <c:v>1.7309150865622422</c:v>
                </c:pt>
                <c:pt idx="398">
                  <c:v>1.4594484454593353</c:v>
                </c:pt>
                <c:pt idx="399">
                  <c:v>1.366178375685102</c:v>
                </c:pt>
                <c:pt idx="400">
                  <c:v>1.2479692996482246</c:v>
                </c:pt>
                <c:pt idx="401">
                  <c:v>1.1958176291793319</c:v>
                </c:pt>
                <c:pt idx="402">
                  <c:v>1.1999508146326467</c:v>
                </c:pt>
                <c:pt idx="403">
                  <c:v>1.3433085566119278</c:v>
                </c:pt>
                <c:pt idx="404">
                  <c:v>1.2857161936560935</c:v>
                </c:pt>
                <c:pt idx="405">
                  <c:v>1.474514435695538</c:v>
                </c:pt>
                <c:pt idx="406">
                  <c:v>1.8472975535748151</c:v>
                </c:pt>
                <c:pt idx="407">
                  <c:v>2.0093993199848872</c:v>
                </c:pt>
                <c:pt idx="408">
                  <c:v>2.3540467061693966</c:v>
                </c:pt>
                <c:pt idx="409">
                  <c:v>2.4169053440447064</c:v>
                </c:pt>
                <c:pt idx="410">
                  <c:v>2.1394922194922197</c:v>
                </c:pt>
                <c:pt idx="411">
                  <c:v>2.204919786096259</c:v>
                </c:pt>
                <c:pt idx="412">
                  <c:v>1.950231546629142</c:v>
                </c:pt>
                <c:pt idx="413">
                  <c:v>2.1556885067215701</c:v>
                </c:pt>
                <c:pt idx="414">
                  <c:v>2.0850259887005649</c:v>
                </c:pt>
                <c:pt idx="415">
                  <c:v>1.5811754792500534</c:v>
                </c:pt>
                <c:pt idx="416">
                  <c:v>1.3762354892205644</c:v>
                </c:pt>
                <c:pt idx="417">
                  <c:v>1.2687104274727241</c:v>
                </c:pt>
                <c:pt idx="418">
                  <c:v>1.3098520166360383</c:v>
                </c:pt>
                <c:pt idx="419">
                  <c:v>1.5519217203322329</c:v>
                </c:pt>
                <c:pt idx="420">
                  <c:v>1.4017435076078246</c:v>
                </c:pt>
                <c:pt idx="421">
                  <c:v>1.4637746137534073</c:v>
                </c:pt>
                <c:pt idx="422">
                  <c:v>1.5227955191439559</c:v>
                </c:pt>
                <c:pt idx="423">
                  <c:v>1.5294483925549907</c:v>
                </c:pt>
                <c:pt idx="424">
                  <c:v>1.5760831334932068</c:v>
                </c:pt>
                <c:pt idx="425">
                  <c:v>1.5733056994818655</c:v>
                </c:pt>
                <c:pt idx="426">
                  <c:v>1.5097240473061748</c:v>
                </c:pt>
                <c:pt idx="427">
                  <c:v>1.4856810845706903</c:v>
                </c:pt>
                <c:pt idx="428">
                  <c:v>1.5178295033358038</c:v>
                </c:pt>
                <c:pt idx="429">
                  <c:v>1.540645552356418</c:v>
                </c:pt>
                <c:pt idx="430">
                  <c:v>1.7005801526717561</c:v>
                </c:pt>
                <c:pt idx="431">
                  <c:v>1.5824226213221244</c:v>
                </c:pt>
                <c:pt idx="432">
                  <c:v>1.4743010959430878</c:v>
                </c:pt>
                <c:pt idx="433">
                  <c:v>1.3640591397849469</c:v>
                </c:pt>
                <c:pt idx="434">
                  <c:v>1.3840423144734741</c:v>
                </c:pt>
                <c:pt idx="435">
                  <c:v>1.3293989749961179</c:v>
                </c:pt>
                <c:pt idx="436">
                  <c:v>1.3545513443472625</c:v>
                </c:pt>
                <c:pt idx="437">
                  <c:v>1.3719848380427291</c:v>
                </c:pt>
                <c:pt idx="438">
                  <c:v>1.3371244270921734</c:v>
                </c:pt>
                <c:pt idx="439">
                  <c:v>1.3900070621468938</c:v>
                </c:pt>
                <c:pt idx="440">
                  <c:v>1.359068377809465</c:v>
                </c:pt>
                <c:pt idx="441">
                  <c:v>1.3816233574728829</c:v>
                </c:pt>
                <c:pt idx="442">
                  <c:v>1.54776288465169</c:v>
                </c:pt>
                <c:pt idx="443">
                  <c:v>1.7294899605094836</c:v>
                </c:pt>
                <c:pt idx="444">
                  <c:v>1.5260890727670966</c:v>
                </c:pt>
                <c:pt idx="445">
                  <c:v>1.3376249290795617</c:v>
                </c:pt>
                <c:pt idx="446">
                  <c:v>1.3378602685981584</c:v>
                </c:pt>
                <c:pt idx="447">
                  <c:v>1.4033245676334516</c:v>
                </c:pt>
                <c:pt idx="448">
                  <c:v>1.3872960900450615</c:v>
                </c:pt>
                <c:pt idx="449">
                  <c:v>1.3537752029576546</c:v>
                </c:pt>
                <c:pt idx="450">
                  <c:v>1.249291336088808</c:v>
                </c:pt>
                <c:pt idx="451">
                  <c:v>1.2141979816757409</c:v>
                </c:pt>
                <c:pt idx="452">
                  <c:v>1.2530358376937505</c:v>
                </c:pt>
                <c:pt idx="453">
                  <c:v>1.1355143870713438</c:v>
                </c:pt>
              </c:numCache>
            </c:numRef>
          </c:val>
          <c:smooth val="0"/>
        </c:ser>
        <c:dLbls>
          <c:showLegendKey val="0"/>
          <c:showVal val="0"/>
          <c:showCatName val="0"/>
          <c:showSerName val="0"/>
          <c:showPercent val="0"/>
          <c:showBubbleSize val="0"/>
        </c:dLbls>
        <c:marker val="1"/>
        <c:smooth val="0"/>
        <c:axId val="156943360"/>
        <c:axId val="131609664"/>
      </c:lineChart>
      <c:catAx>
        <c:axId val="156943360"/>
        <c:scaling>
          <c:orientation val="minMax"/>
        </c:scaling>
        <c:delete val="0"/>
        <c:axPos val="b"/>
        <c:numFmt formatCode="General" sourceLinked="1"/>
        <c:majorTickMark val="none"/>
        <c:minorTickMark val="none"/>
        <c:tickLblPos val="nextTo"/>
        <c:txPr>
          <a:bodyPr rot="-2700000"/>
          <a:lstStyle/>
          <a:p>
            <a:pPr>
              <a:defRPr sz="1200"/>
            </a:pPr>
            <a:endParaRPr lang="en-US"/>
          </a:p>
        </c:txPr>
        <c:crossAx val="131609664"/>
        <c:crosses val="autoZero"/>
        <c:auto val="1"/>
        <c:lblAlgn val="ctr"/>
        <c:lblOffset val="100"/>
        <c:noMultiLvlLbl val="0"/>
      </c:catAx>
      <c:valAx>
        <c:axId val="131609664"/>
        <c:scaling>
          <c:orientation val="minMax"/>
          <c:max val="2.5"/>
          <c:min val="0.9"/>
        </c:scaling>
        <c:delete val="0"/>
        <c:axPos val="l"/>
        <c:majorGridlines/>
        <c:numFmt formatCode="0%" sourceLinked="1"/>
        <c:majorTickMark val="out"/>
        <c:minorTickMark val="none"/>
        <c:tickLblPos val="nextTo"/>
        <c:txPr>
          <a:bodyPr/>
          <a:lstStyle/>
          <a:p>
            <a:pPr>
              <a:defRPr sz="1400"/>
            </a:pPr>
            <a:endParaRPr lang="en-US"/>
          </a:p>
        </c:txPr>
        <c:crossAx val="156943360"/>
        <c:crosses val="autoZero"/>
        <c:crossBetween val="between"/>
        <c:majorUnit val="0.1"/>
      </c:valAx>
      <c:spPr>
        <a:solidFill>
          <a:srgbClr val="FFFFCC"/>
        </a:solidFill>
      </c:spPr>
    </c:plotArea>
    <c:plotVisOnly val="1"/>
    <c:dispBlanksAs val="gap"/>
    <c:showDLblsOverMax val="0"/>
  </c:chart>
  <c:spPr>
    <a:solidFill>
      <a:schemeClr val="accent6">
        <a:lumMod val="20000"/>
        <a:lumOff val="80000"/>
      </a:schemeClr>
    </a:solidFill>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a:pPr>
            <a:r>
              <a:rPr lang="en-US" sz="1500" dirty="0"/>
              <a:t>U.S. Wheat Fed vs. </a:t>
            </a:r>
            <a:r>
              <a:rPr lang="en-US" sz="1500" dirty="0" smtClean="0"/>
              <a:t>CBOT </a:t>
            </a:r>
            <a:r>
              <a:rPr lang="en-US" sz="1500" dirty="0"/>
              <a:t>Wheat/CBOT Corn Nearby Futures Ratio, 1990-2010 crop years</a:t>
            </a:r>
          </a:p>
        </c:rich>
      </c:tx>
      <c:layout>
        <c:manualLayout>
          <c:xMode val="edge"/>
          <c:yMode val="edge"/>
          <c:x val="0.13977674498079129"/>
          <c:y val="1.6541351098426086E-2"/>
        </c:manualLayout>
      </c:layout>
      <c:overlay val="1"/>
    </c:title>
    <c:autoTitleDeleted val="0"/>
    <c:plotArea>
      <c:layout>
        <c:manualLayout>
          <c:layoutTarget val="inner"/>
          <c:xMode val="edge"/>
          <c:yMode val="edge"/>
          <c:x val="0.10326956203481519"/>
          <c:y val="7.8285068533100036E-2"/>
          <c:w val="0.84896698366128587"/>
          <c:h val="0.77651385243511351"/>
        </c:manualLayout>
      </c:layout>
      <c:scatterChart>
        <c:scatterStyle val="lineMarker"/>
        <c:varyColors val="0"/>
        <c:ser>
          <c:idx val="1"/>
          <c:order val="0"/>
          <c:spPr>
            <a:ln w="28575">
              <a:noFill/>
            </a:ln>
          </c:spPr>
          <c:marker>
            <c:symbol val="circle"/>
            <c:size val="8"/>
            <c:spPr>
              <a:solidFill>
                <a:srgbClr val="0070C0"/>
              </a:solidFill>
            </c:spPr>
          </c:marker>
          <c:dPt>
            <c:idx val="21"/>
            <c:marker>
              <c:symbol val="circle"/>
              <c:size val="12"/>
              <c:spPr>
                <a:solidFill>
                  <a:srgbClr val="FF0000"/>
                </a:solidFill>
              </c:spPr>
            </c:marker>
            <c:bubble3D val="0"/>
          </c:dPt>
          <c:xVal>
            <c:numRef>
              <c:f>'Feeding Analysis'!$B$7:$B$28</c:f>
              <c:numCache>
                <c:formatCode>0%</c:formatCode>
                <c:ptCount val="22"/>
                <c:pt idx="0">
                  <c:v>1.1297387500554297</c:v>
                </c:pt>
                <c:pt idx="1">
                  <c:v>1.4006412888533175</c:v>
                </c:pt>
                <c:pt idx="2">
                  <c:v>1.5568992443503376</c:v>
                </c:pt>
                <c:pt idx="3">
                  <c:v>1.2614461655458429</c:v>
                </c:pt>
                <c:pt idx="4">
                  <c:v>1.562703558065772</c:v>
                </c:pt>
                <c:pt idx="5">
                  <c:v>1.430266094700829</c:v>
                </c:pt>
                <c:pt idx="6">
                  <c:v>1.331233752991303</c:v>
                </c:pt>
                <c:pt idx="7">
                  <c:v>1.2847447349177987</c:v>
                </c:pt>
                <c:pt idx="8">
                  <c:v>1.2358975023875474</c:v>
                </c:pt>
                <c:pt idx="9">
                  <c:v>1.2235332736459357</c:v>
                </c:pt>
                <c:pt idx="10">
                  <c:v>1.2972454274003973</c:v>
                </c:pt>
                <c:pt idx="11">
                  <c:v>1.334421462578766</c:v>
                </c:pt>
                <c:pt idx="12">
                  <c:v>1.3903761458278601</c:v>
                </c:pt>
                <c:pt idx="13">
                  <c:v>1.44813048680226</c:v>
                </c:pt>
                <c:pt idx="14">
                  <c:v>1.4683785025062641</c:v>
                </c:pt>
                <c:pt idx="15">
                  <c:v>1.5450775187369485</c:v>
                </c:pt>
                <c:pt idx="16">
                  <c:v>1.411784977904184</c:v>
                </c:pt>
                <c:pt idx="17">
                  <c:v>1.9343260720488302</c:v>
                </c:pt>
                <c:pt idx="18">
                  <c:v>1.3922265603035648</c:v>
                </c:pt>
                <c:pt idx="19">
                  <c:v>1.3886248520280378</c:v>
                </c:pt>
                <c:pt idx="20">
                  <c:v>1.2841378055261681</c:v>
                </c:pt>
                <c:pt idx="21">
                  <c:v>1.0614753787164684</c:v>
                </c:pt>
              </c:numCache>
            </c:numRef>
          </c:xVal>
          <c:yVal>
            <c:numRef>
              <c:f>'Feeding Analysis'!$D$7:$D$28</c:f>
              <c:numCache>
                <c:formatCode>#,##0</c:formatCode>
                <c:ptCount val="22"/>
                <c:pt idx="0">
                  <c:v>500</c:v>
                </c:pt>
                <c:pt idx="1">
                  <c:v>245</c:v>
                </c:pt>
                <c:pt idx="2">
                  <c:v>194</c:v>
                </c:pt>
                <c:pt idx="3">
                  <c:v>272</c:v>
                </c:pt>
                <c:pt idx="4">
                  <c:v>275</c:v>
                </c:pt>
                <c:pt idx="5">
                  <c:v>153</c:v>
                </c:pt>
                <c:pt idx="6">
                  <c:v>308</c:v>
                </c:pt>
                <c:pt idx="7">
                  <c:v>252</c:v>
                </c:pt>
                <c:pt idx="8">
                  <c:v>397</c:v>
                </c:pt>
                <c:pt idx="9">
                  <c:v>283</c:v>
                </c:pt>
                <c:pt idx="10">
                  <c:v>304</c:v>
                </c:pt>
                <c:pt idx="11">
                  <c:v>197</c:v>
                </c:pt>
                <c:pt idx="12" formatCode="General">
                  <c:v>116</c:v>
                </c:pt>
                <c:pt idx="13" formatCode="General">
                  <c:v>203</c:v>
                </c:pt>
                <c:pt idx="14" formatCode="General">
                  <c:v>181</c:v>
                </c:pt>
                <c:pt idx="15" formatCode="General">
                  <c:v>157</c:v>
                </c:pt>
                <c:pt idx="16" formatCode="General">
                  <c:v>117</c:v>
                </c:pt>
                <c:pt idx="17" formatCode="General">
                  <c:v>16</c:v>
                </c:pt>
                <c:pt idx="18" formatCode="General">
                  <c:v>255</c:v>
                </c:pt>
                <c:pt idx="19" formatCode="General">
                  <c:v>148</c:v>
                </c:pt>
                <c:pt idx="20">
                  <c:v>170</c:v>
                </c:pt>
                <c:pt idx="21">
                  <c:v>220</c:v>
                </c:pt>
              </c:numCache>
            </c:numRef>
          </c:yVal>
          <c:smooth val="0"/>
        </c:ser>
        <c:dLbls>
          <c:showLegendKey val="0"/>
          <c:showVal val="0"/>
          <c:showCatName val="0"/>
          <c:showSerName val="0"/>
          <c:showPercent val="0"/>
          <c:showBubbleSize val="0"/>
        </c:dLbls>
        <c:axId val="146536640"/>
        <c:axId val="146537216"/>
      </c:scatterChart>
      <c:valAx>
        <c:axId val="146536640"/>
        <c:scaling>
          <c:orientation val="minMax"/>
          <c:max val="2"/>
          <c:min val="1"/>
        </c:scaling>
        <c:delete val="0"/>
        <c:axPos val="b"/>
        <c:title>
          <c:tx>
            <c:rich>
              <a:bodyPr/>
              <a:lstStyle/>
              <a:p>
                <a:pPr>
                  <a:defRPr/>
                </a:pPr>
                <a:r>
                  <a:rPr lang="en-US"/>
                  <a:t>CBOT Nearby Wheat/CBOT Nearby Corn Futures  (crop year average)</a:t>
                </a:r>
              </a:p>
            </c:rich>
          </c:tx>
          <c:layout>
            <c:manualLayout>
              <c:xMode val="edge"/>
              <c:yMode val="edge"/>
              <c:x val="0.24238145231846042"/>
              <c:y val="0.93272163896179761"/>
            </c:manualLayout>
          </c:layout>
          <c:overlay val="0"/>
        </c:title>
        <c:numFmt formatCode="0%" sourceLinked="1"/>
        <c:majorTickMark val="out"/>
        <c:minorTickMark val="none"/>
        <c:tickLblPos val="nextTo"/>
        <c:crossAx val="146537216"/>
        <c:crosses val="autoZero"/>
        <c:crossBetween val="midCat"/>
      </c:valAx>
      <c:valAx>
        <c:axId val="146537216"/>
        <c:scaling>
          <c:orientation val="minMax"/>
        </c:scaling>
        <c:delete val="0"/>
        <c:axPos val="l"/>
        <c:majorGridlines/>
        <c:title>
          <c:tx>
            <c:rich>
              <a:bodyPr rot="-5400000" vert="horz"/>
              <a:lstStyle/>
              <a:p>
                <a:pPr>
                  <a:defRPr/>
                </a:pPr>
                <a:r>
                  <a:rPr lang="en-US"/>
                  <a:t>million bushels</a:t>
                </a:r>
              </a:p>
            </c:rich>
          </c:tx>
          <c:layout>
            <c:manualLayout>
              <c:xMode val="edge"/>
              <c:yMode val="edge"/>
              <c:x val="1.6906709091328121E-2"/>
              <c:y val="0.34590787162088205"/>
            </c:manualLayout>
          </c:layout>
          <c:overlay val="0"/>
        </c:title>
        <c:numFmt formatCode="#,##0" sourceLinked="1"/>
        <c:majorTickMark val="out"/>
        <c:minorTickMark val="none"/>
        <c:tickLblPos val="nextTo"/>
        <c:crossAx val="146536640"/>
        <c:crosses val="autoZero"/>
        <c:crossBetween val="midCat"/>
      </c:valAx>
      <c:spPr>
        <a:solidFill>
          <a:srgbClr val="FFFFCC"/>
        </a:solidFill>
      </c:spPr>
    </c:plotArea>
    <c:plotVisOnly val="1"/>
    <c:dispBlanksAs val="gap"/>
    <c:showDLblsOverMax val="0"/>
  </c:chart>
  <c:spPr>
    <a:solidFill>
      <a:srgbClr val="CCFFCC"/>
    </a:solidFill>
  </c:spPr>
  <c:txPr>
    <a:bodyPr/>
    <a:lstStyle/>
    <a:p>
      <a:pPr>
        <a:defRPr sz="14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U.S. Wheat Fed vs. KCBOT Wheat/CBOT Corn Nearby Futures Ratio, 1990-2010 crop years</a:t>
            </a:r>
          </a:p>
        </c:rich>
      </c:tx>
      <c:layout>
        <c:manualLayout>
          <c:xMode val="edge"/>
          <c:yMode val="edge"/>
          <c:x val="0.13977668045731587"/>
          <c:y val="1.6541388208826856E-2"/>
        </c:manualLayout>
      </c:layout>
      <c:overlay val="1"/>
    </c:title>
    <c:autoTitleDeleted val="0"/>
    <c:plotArea>
      <c:layout>
        <c:manualLayout>
          <c:layoutTarget val="inner"/>
          <c:xMode val="edge"/>
          <c:yMode val="edge"/>
          <c:x val="0.10326956203481519"/>
          <c:y val="0.12272951297754453"/>
          <c:w val="0.84896698366128587"/>
          <c:h val="0.73206940799066789"/>
        </c:manualLayout>
      </c:layout>
      <c:scatterChart>
        <c:scatterStyle val="lineMarker"/>
        <c:varyColors val="0"/>
        <c:ser>
          <c:idx val="0"/>
          <c:order val="0"/>
          <c:spPr>
            <a:ln w="28575">
              <a:noFill/>
            </a:ln>
          </c:spPr>
          <c:marker>
            <c:symbol val="circle"/>
            <c:size val="8"/>
            <c:spPr>
              <a:ln>
                <a:solidFill>
                  <a:schemeClr val="tx1"/>
                </a:solidFill>
              </a:ln>
            </c:spPr>
          </c:marker>
          <c:dPt>
            <c:idx val="21"/>
            <c:marker>
              <c:symbol val="circle"/>
              <c:size val="12"/>
              <c:spPr>
                <a:solidFill>
                  <a:srgbClr val="FF0000"/>
                </a:solidFill>
                <a:ln>
                  <a:solidFill>
                    <a:schemeClr val="tx1"/>
                  </a:solidFill>
                </a:ln>
              </c:spPr>
            </c:marker>
            <c:bubble3D val="0"/>
          </c:dPt>
          <c:xVal>
            <c:numRef>
              <c:f>'Feeding Analysis'!$C$7:$C$28</c:f>
              <c:numCache>
                <c:formatCode>0%</c:formatCode>
                <c:ptCount val="22"/>
                <c:pt idx="0">
                  <c:v>1.1393305032366521</c:v>
                </c:pt>
                <c:pt idx="1">
                  <c:v>1.4089190976336012</c:v>
                </c:pt>
                <c:pt idx="2">
                  <c:v>1.5129399718796002</c:v>
                </c:pt>
                <c:pt idx="3">
                  <c:v>1.2721384221497611</c:v>
                </c:pt>
                <c:pt idx="4">
                  <c:v>1.5939100503556138</c:v>
                </c:pt>
                <c:pt idx="5">
                  <c:v>1.4757289280678019</c:v>
                </c:pt>
                <c:pt idx="6">
                  <c:v>1.4424042696615109</c:v>
                </c:pt>
                <c:pt idx="7">
                  <c:v>1.3349319005796192</c:v>
                </c:pt>
                <c:pt idx="8">
                  <c:v>1.3693617706820582</c:v>
                </c:pt>
                <c:pt idx="9">
                  <c:v>1.3422198348694641</c:v>
                </c:pt>
                <c:pt idx="10">
                  <c:v>1.5249332286694424</c:v>
                </c:pt>
                <c:pt idx="11">
                  <c:v>1.4044345955437134</c:v>
                </c:pt>
                <c:pt idx="12">
                  <c:v>1.5422519296462829</c:v>
                </c:pt>
                <c:pt idx="13">
                  <c:v>1.4554895990745038</c:v>
                </c:pt>
                <c:pt idx="14">
                  <c:v>1.5841510765568987</c:v>
                </c:pt>
                <c:pt idx="15">
                  <c:v>1.7558735903134572</c:v>
                </c:pt>
                <c:pt idx="16">
                  <c:v>1.5672127172291639</c:v>
                </c:pt>
                <c:pt idx="17">
                  <c:v>1.9662443646316443</c:v>
                </c:pt>
                <c:pt idx="18">
                  <c:v>1.4759058054740757</c:v>
                </c:pt>
                <c:pt idx="19">
                  <c:v>1.4323488250822041</c:v>
                </c:pt>
                <c:pt idx="20">
                  <c:v>1.3934476240977793</c:v>
                </c:pt>
                <c:pt idx="21">
                  <c:v>1.1593771172144458</c:v>
                </c:pt>
              </c:numCache>
            </c:numRef>
          </c:xVal>
          <c:yVal>
            <c:numRef>
              <c:f>'Feeding Analysis'!$D$7:$D$28</c:f>
              <c:numCache>
                <c:formatCode>#,##0</c:formatCode>
                <c:ptCount val="22"/>
                <c:pt idx="0">
                  <c:v>500</c:v>
                </c:pt>
                <c:pt idx="1">
                  <c:v>245</c:v>
                </c:pt>
                <c:pt idx="2">
                  <c:v>194</c:v>
                </c:pt>
                <c:pt idx="3">
                  <c:v>272</c:v>
                </c:pt>
                <c:pt idx="4">
                  <c:v>275</c:v>
                </c:pt>
                <c:pt idx="5">
                  <c:v>153</c:v>
                </c:pt>
                <c:pt idx="6">
                  <c:v>308</c:v>
                </c:pt>
                <c:pt idx="7">
                  <c:v>252</c:v>
                </c:pt>
                <c:pt idx="8">
                  <c:v>397</c:v>
                </c:pt>
                <c:pt idx="9">
                  <c:v>283</c:v>
                </c:pt>
                <c:pt idx="10">
                  <c:v>304</c:v>
                </c:pt>
                <c:pt idx="11">
                  <c:v>197</c:v>
                </c:pt>
                <c:pt idx="12" formatCode="General">
                  <c:v>116</c:v>
                </c:pt>
                <c:pt idx="13" formatCode="General">
                  <c:v>203</c:v>
                </c:pt>
                <c:pt idx="14" formatCode="General">
                  <c:v>181</c:v>
                </c:pt>
                <c:pt idx="15" formatCode="General">
                  <c:v>157</c:v>
                </c:pt>
                <c:pt idx="16" formatCode="General">
                  <c:v>117</c:v>
                </c:pt>
                <c:pt idx="17" formatCode="General">
                  <c:v>16</c:v>
                </c:pt>
                <c:pt idx="18" formatCode="General">
                  <c:v>255</c:v>
                </c:pt>
                <c:pt idx="19" formatCode="General">
                  <c:v>148</c:v>
                </c:pt>
                <c:pt idx="20">
                  <c:v>170</c:v>
                </c:pt>
                <c:pt idx="21">
                  <c:v>220</c:v>
                </c:pt>
              </c:numCache>
            </c:numRef>
          </c:yVal>
          <c:smooth val="0"/>
        </c:ser>
        <c:dLbls>
          <c:showLegendKey val="0"/>
          <c:showVal val="0"/>
          <c:showCatName val="0"/>
          <c:showSerName val="0"/>
          <c:showPercent val="0"/>
          <c:showBubbleSize val="0"/>
        </c:dLbls>
        <c:axId val="197526080"/>
        <c:axId val="197526656"/>
      </c:scatterChart>
      <c:valAx>
        <c:axId val="197526080"/>
        <c:scaling>
          <c:orientation val="minMax"/>
          <c:max val="2"/>
          <c:min val="1"/>
        </c:scaling>
        <c:delete val="0"/>
        <c:axPos val="b"/>
        <c:title>
          <c:tx>
            <c:rich>
              <a:bodyPr/>
              <a:lstStyle/>
              <a:p>
                <a:pPr>
                  <a:defRPr sz="1600"/>
                </a:pPr>
                <a:r>
                  <a:rPr lang="en-US" sz="1600"/>
                  <a:t>KCBOT Nearby Wheat/CBOT Nearby Corn Futures  (crop year average)</a:t>
                </a:r>
              </a:p>
            </c:rich>
          </c:tx>
          <c:overlay val="0"/>
        </c:title>
        <c:numFmt formatCode="0%" sourceLinked="1"/>
        <c:majorTickMark val="out"/>
        <c:minorTickMark val="none"/>
        <c:tickLblPos val="nextTo"/>
        <c:txPr>
          <a:bodyPr rot="0" vert="horz"/>
          <a:lstStyle/>
          <a:p>
            <a:pPr>
              <a:defRPr sz="1600"/>
            </a:pPr>
            <a:endParaRPr lang="en-US"/>
          </a:p>
        </c:txPr>
        <c:crossAx val="197526656"/>
        <c:crosses val="autoZero"/>
        <c:crossBetween val="midCat"/>
      </c:valAx>
      <c:valAx>
        <c:axId val="197526656"/>
        <c:scaling>
          <c:orientation val="minMax"/>
        </c:scaling>
        <c:delete val="0"/>
        <c:axPos val="l"/>
        <c:majorGridlines/>
        <c:title>
          <c:tx>
            <c:rich>
              <a:bodyPr rot="-5400000" vert="horz"/>
              <a:lstStyle/>
              <a:p>
                <a:pPr>
                  <a:defRPr sz="1600"/>
                </a:pPr>
                <a:r>
                  <a:rPr lang="en-US" sz="1600"/>
                  <a:t>million bushels</a:t>
                </a:r>
              </a:p>
            </c:rich>
          </c:tx>
          <c:layout>
            <c:manualLayout>
              <c:xMode val="edge"/>
              <c:yMode val="edge"/>
              <c:x val="1.6906719776064501E-2"/>
              <c:y val="0.34590793797834135"/>
            </c:manualLayout>
          </c:layout>
          <c:overlay val="0"/>
        </c:title>
        <c:numFmt formatCode="#,##0" sourceLinked="1"/>
        <c:majorTickMark val="out"/>
        <c:minorTickMark val="none"/>
        <c:tickLblPos val="nextTo"/>
        <c:txPr>
          <a:bodyPr/>
          <a:lstStyle/>
          <a:p>
            <a:pPr>
              <a:defRPr sz="1600"/>
            </a:pPr>
            <a:endParaRPr lang="en-US"/>
          </a:p>
        </c:txPr>
        <c:crossAx val="197526080"/>
        <c:crosses val="autoZero"/>
        <c:crossBetween val="midCat"/>
      </c:valAx>
      <c:spPr>
        <a:solidFill>
          <a:srgbClr val="FFFFCC"/>
        </a:solidFill>
      </c:spPr>
    </c:plotArea>
    <c:plotVisOnly val="1"/>
    <c:dispBlanksAs val="gap"/>
    <c:showDLblsOverMax val="0"/>
  </c:chart>
  <c:spPr>
    <a:solidFill>
      <a:srgbClr val="FFCCCC"/>
    </a:solidFill>
  </c:spPr>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Key Wheat Exporters, share of World Exports, </a:t>
            </a:r>
            <a:r>
              <a:rPr lang="en-US" dirty="0">
                <a:solidFill>
                  <a:srgbClr val="FF0000"/>
                </a:solidFill>
              </a:rPr>
              <a:t>2007-2011</a:t>
            </a:r>
          </a:p>
        </c:rich>
      </c:tx>
      <c:layout>
        <c:manualLayout>
          <c:xMode val="edge"/>
          <c:yMode val="edge"/>
          <c:x val="5.0973318442465262E-2"/>
          <c:y val="3.4666666666666665E-2"/>
        </c:manualLayout>
      </c:layout>
      <c:overlay val="0"/>
    </c:title>
    <c:autoTitleDeleted val="0"/>
    <c:plotArea>
      <c:layout/>
      <c:pieChart>
        <c:varyColors val="1"/>
        <c:ser>
          <c:idx val="0"/>
          <c:order val="0"/>
          <c:dPt>
            <c:idx val="1"/>
            <c:bubble3D val="0"/>
            <c:spPr>
              <a:solidFill>
                <a:srgbClr val="00CC99"/>
              </a:solidFill>
            </c:spPr>
          </c:dPt>
          <c:dPt>
            <c:idx val="2"/>
            <c:bubble3D val="0"/>
            <c:spPr>
              <a:solidFill>
                <a:schemeClr val="bg2">
                  <a:lumMod val="60000"/>
                  <a:lumOff val="40000"/>
                </a:schemeClr>
              </a:solidFill>
            </c:spPr>
          </c:dPt>
          <c:dPt>
            <c:idx val="3"/>
            <c:bubble3D val="0"/>
            <c:spPr>
              <a:solidFill>
                <a:srgbClr val="FFCCFF"/>
              </a:solidFill>
            </c:spPr>
          </c:dPt>
          <c:dPt>
            <c:idx val="5"/>
            <c:bubble3D val="0"/>
            <c:spPr>
              <a:solidFill>
                <a:srgbClr val="66FFFF"/>
              </a:solidFill>
            </c:spPr>
          </c:dPt>
          <c:dPt>
            <c:idx val="6"/>
            <c:bubble3D val="0"/>
            <c:spPr>
              <a:solidFill>
                <a:srgbClr val="FFCCCC"/>
              </a:solidFill>
            </c:spPr>
          </c:dPt>
          <c:dLbls>
            <c:dLbl>
              <c:idx val="0"/>
              <c:layout>
                <c:manualLayout>
                  <c:x val="9.1913194998420197E-2"/>
                  <c:y val="5.1559895013123372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Sheet3!$U$68:$U$76</c:f>
              <c:strCache>
                <c:ptCount val="9"/>
                <c:pt idx="0">
                  <c:v>Argentina</c:v>
                </c:pt>
                <c:pt idx="1">
                  <c:v>Australia</c:v>
                </c:pt>
                <c:pt idx="2">
                  <c:v>Canada</c:v>
                </c:pt>
                <c:pt idx="3">
                  <c:v>EU</c:v>
                </c:pt>
                <c:pt idx="4">
                  <c:v>Russia</c:v>
                </c:pt>
                <c:pt idx="5">
                  <c:v>Ukraine</c:v>
                </c:pt>
                <c:pt idx="6">
                  <c:v>Kazakhstan</c:v>
                </c:pt>
                <c:pt idx="7">
                  <c:v>United States</c:v>
                </c:pt>
                <c:pt idx="8">
                  <c:v>other</c:v>
                </c:pt>
              </c:strCache>
            </c:strRef>
          </c:cat>
          <c:val>
            <c:numRef>
              <c:f>Sheet3!$V$68:$V$76</c:f>
              <c:numCache>
                <c:formatCode>0%</c:formatCode>
                <c:ptCount val="9"/>
                <c:pt idx="0">
                  <c:v>6.0105035545659186E-2</c:v>
                </c:pt>
                <c:pt idx="1">
                  <c:v>0.10752274569720563</c:v>
                </c:pt>
                <c:pt idx="2">
                  <c:v>0.13290659130997134</c:v>
                </c:pt>
                <c:pt idx="3">
                  <c:v>0.14824815605456293</c:v>
                </c:pt>
                <c:pt idx="4">
                  <c:v>9.9869586738611058E-2</c:v>
                </c:pt>
                <c:pt idx="5">
                  <c:v>5.3345307038178462E-2</c:v>
                </c:pt>
                <c:pt idx="6">
                  <c:v>5.3104709129388063E-2</c:v>
                </c:pt>
                <c:pt idx="7">
                  <c:v>0.23425041491645734</c:v>
                </c:pt>
                <c:pt idx="8">
                  <c:v>0.11064745356996687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solidFill>
      <a:srgbClr val="FFFFCC"/>
    </a:solidFill>
  </c:spPr>
  <c:txPr>
    <a:bodyPr/>
    <a:lstStyle/>
    <a:p>
      <a:pPr>
        <a:defRPr sz="1600">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Arial" pitchFamily="34" charset="0"/>
                <a:cs typeface="Arial" pitchFamily="34" charset="0"/>
              </a:defRPr>
            </a:pPr>
            <a:r>
              <a:rPr lang="en-US">
                <a:latin typeface="Arial" pitchFamily="34" charset="0"/>
                <a:cs typeface="Arial" pitchFamily="34" charset="0"/>
              </a:rPr>
              <a:t>HRS Protein Premiums at the MGEX, 1970-2010 crop years</a:t>
            </a:r>
          </a:p>
        </c:rich>
      </c:tx>
      <c:layout>
        <c:manualLayout>
          <c:xMode val="edge"/>
          <c:yMode val="edge"/>
          <c:x val="0.18519861584174321"/>
          <c:y val="2.1197668256491786E-2"/>
        </c:manualLayout>
      </c:layout>
      <c:overlay val="0"/>
    </c:title>
    <c:autoTitleDeleted val="0"/>
    <c:plotArea>
      <c:layout/>
      <c:barChart>
        <c:barDir val="col"/>
        <c:grouping val="clustered"/>
        <c:varyColors val="0"/>
        <c:ser>
          <c:idx val="0"/>
          <c:order val="0"/>
          <c:tx>
            <c:strRef>
              <c:f>'Long Term Protein Spreads'!$L$12</c:f>
              <c:strCache>
                <c:ptCount val="1"/>
                <c:pt idx="0">
                  <c:v>15% protein premium</c:v>
                </c:pt>
              </c:strCache>
            </c:strRef>
          </c:tx>
          <c:spPr>
            <a:solidFill>
              <a:srgbClr val="0070C0"/>
            </a:solidFill>
            <a:ln w="63500">
              <a:solidFill>
                <a:srgbClr val="0070C0"/>
              </a:solidFill>
            </a:ln>
          </c:spPr>
          <c:invertIfNegative val="0"/>
          <c:cat>
            <c:numRef>
              <c:f>'Long Term Protein Spreads'!$M$8:$BA$8</c:f>
              <c:numCache>
                <c:formatCode>0_)</c:formatCode>
                <c:ptCount val="4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numCache>
            </c:numRef>
          </c:cat>
          <c:val>
            <c:numRef>
              <c:f>'Long Term Protein Spreads'!$M$12:$BA$12</c:f>
              <c:numCache>
                <c:formatCode>0_);[Red]\(0\)</c:formatCode>
                <c:ptCount val="41"/>
                <c:pt idx="0">
                  <c:v>4.75</c:v>
                </c:pt>
                <c:pt idx="1">
                  <c:v>9.0833333333333428</c:v>
                </c:pt>
                <c:pt idx="2">
                  <c:v>5.333333333333341</c:v>
                </c:pt>
                <c:pt idx="3">
                  <c:v>4.25</c:v>
                </c:pt>
                <c:pt idx="4">
                  <c:v>18</c:v>
                </c:pt>
                <c:pt idx="5">
                  <c:v>26.75</c:v>
                </c:pt>
                <c:pt idx="6">
                  <c:v>13</c:v>
                </c:pt>
                <c:pt idx="7">
                  <c:v>8.6666666666667247</c:v>
                </c:pt>
                <c:pt idx="8">
                  <c:v>6</c:v>
                </c:pt>
                <c:pt idx="9">
                  <c:v>14.333333333333314</c:v>
                </c:pt>
                <c:pt idx="10">
                  <c:v>28.333333333333222</c:v>
                </c:pt>
                <c:pt idx="11">
                  <c:v>7.833333333333341</c:v>
                </c:pt>
                <c:pt idx="12">
                  <c:v>9.25</c:v>
                </c:pt>
                <c:pt idx="13">
                  <c:v>5</c:v>
                </c:pt>
                <c:pt idx="14">
                  <c:v>23.583333333333155</c:v>
                </c:pt>
                <c:pt idx="15">
                  <c:v>32.5</c:v>
                </c:pt>
                <c:pt idx="16">
                  <c:v>47.083333333333314</c:v>
                </c:pt>
                <c:pt idx="17">
                  <c:v>52.416666666666217</c:v>
                </c:pt>
                <c:pt idx="18">
                  <c:v>7.833333333333341</c:v>
                </c:pt>
                <c:pt idx="19">
                  <c:v>1</c:v>
                </c:pt>
                <c:pt idx="20">
                  <c:v>18.166666666666693</c:v>
                </c:pt>
                <c:pt idx="21">
                  <c:v>8.8333333333333144</c:v>
                </c:pt>
                <c:pt idx="22">
                  <c:v>86.166666666666629</c:v>
                </c:pt>
                <c:pt idx="23">
                  <c:v>108.83333333333304</c:v>
                </c:pt>
                <c:pt idx="24">
                  <c:v>50.5</c:v>
                </c:pt>
                <c:pt idx="25">
                  <c:v>22.25</c:v>
                </c:pt>
                <c:pt idx="26">
                  <c:v>44.083333333333371</c:v>
                </c:pt>
                <c:pt idx="27">
                  <c:v>18.416666666666693</c:v>
                </c:pt>
                <c:pt idx="28">
                  <c:v>28.583333333333155</c:v>
                </c:pt>
                <c:pt idx="29">
                  <c:v>40.25</c:v>
                </c:pt>
                <c:pt idx="30">
                  <c:v>32.25</c:v>
                </c:pt>
                <c:pt idx="31">
                  <c:v>13.5</c:v>
                </c:pt>
                <c:pt idx="32">
                  <c:v>4.5</c:v>
                </c:pt>
                <c:pt idx="33">
                  <c:v>27.666666666666693</c:v>
                </c:pt>
                <c:pt idx="34">
                  <c:v>67.833333333332988</c:v>
                </c:pt>
                <c:pt idx="35">
                  <c:v>31.833333333333176</c:v>
                </c:pt>
                <c:pt idx="36">
                  <c:v>4.3958333333332575</c:v>
                </c:pt>
                <c:pt idx="37">
                  <c:v>33.290833333333239</c:v>
                </c:pt>
                <c:pt idx="38">
                  <c:v>83.987499999999997</c:v>
                </c:pt>
                <c:pt idx="39">
                  <c:v>133.24833333333387</c:v>
                </c:pt>
                <c:pt idx="40">
                  <c:v>162.55583333333388</c:v>
                </c:pt>
              </c:numCache>
            </c:numRef>
          </c:val>
        </c:ser>
        <c:ser>
          <c:idx val="1"/>
          <c:order val="1"/>
          <c:tx>
            <c:strRef>
              <c:f>'Long Term Protein Spreads'!$L$13</c:f>
              <c:strCache>
                <c:ptCount val="1"/>
                <c:pt idx="0">
                  <c:v>13% protein discount</c:v>
                </c:pt>
              </c:strCache>
            </c:strRef>
          </c:tx>
          <c:spPr>
            <a:ln w="63500">
              <a:solidFill>
                <a:srgbClr val="C00000"/>
              </a:solidFill>
            </a:ln>
          </c:spPr>
          <c:invertIfNegative val="0"/>
          <c:cat>
            <c:numRef>
              <c:f>'Long Term Protein Spreads'!$M$8:$BA$8</c:f>
              <c:numCache>
                <c:formatCode>0_)</c:formatCode>
                <c:ptCount val="4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numCache>
            </c:numRef>
          </c:cat>
          <c:val>
            <c:numRef>
              <c:f>'Long Term Protein Spreads'!$M$13:$BA$13</c:f>
              <c:numCache>
                <c:formatCode>0_);[Red]\(0\)</c:formatCode>
                <c:ptCount val="41"/>
                <c:pt idx="0">
                  <c:v>-2.4166666666666567</c:v>
                </c:pt>
                <c:pt idx="1">
                  <c:v>-3.75</c:v>
                </c:pt>
                <c:pt idx="2">
                  <c:v>-0.75000000000000266</c:v>
                </c:pt>
                <c:pt idx="3">
                  <c:v>-1.4166666666666856</c:v>
                </c:pt>
                <c:pt idx="4">
                  <c:v>-9.1666666666667247</c:v>
                </c:pt>
                <c:pt idx="5">
                  <c:v>-25.416666666666693</c:v>
                </c:pt>
                <c:pt idx="6">
                  <c:v>-12.666666666666682</c:v>
                </c:pt>
                <c:pt idx="7">
                  <c:v>-4.5</c:v>
                </c:pt>
                <c:pt idx="8">
                  <c:v>-1.5833333333333144</c:v>
                </c:pt>
                <c:pt idx="9">
                  <c:v>-0.58333333333337123</c:v>
                </c:pt>
                <c:pt idx="10">
                  <c:v>-14</c:v>
                </c:pt>
                <c:pt idx="11">
                  <c:v>-3.8333333333333708</c:v>
                </c:pt>
                <c:pt idx="12">
                  <c:v>-3.75</c:v>
                </c:pt>
                <c:pt idx="13">
                  <c:v>-3.0833333333333202</c:v>
                </c:pt>
                <c:pt idx="14">
                  <c:v>-15.75</c:v>
                </c:pt>
                <c:pt idx="15">
                  <c:v>-30.25</c:v>
                </c:pt>
                <c:pt idx="16">
                  <c:v>-21.916666666666693</c:v>
                </c:pt>
                <c:pt idx="17">
                  <c:v>-16.999999999999929</c:v>
                </c:pt>
                <c:pt idx="18">
                  <c:v>-4.5000000000000568</c:v>
                </c:pt>
                <c:pt idx="19">
                  <c:v>-0.66666666666668928</c:v>
                </c:pt>
                <c:pt idx="20">
                  <c:v>-1.75</c:v>
                </c:pt>
                <c:pt idx="21">
                  <c:v>-0.416666666666687</c:v>
                </c:pt>
                <c:pt idx="22">
                  <c:v>-29.75</c:v>
                </c:pt>
                <c:pt idx="23">
                  <c:v>-66.416666666666927</c:v>
                </c:pt>
                <c:pt idx="24">
                  <c:v>-15</c:v>
                </c:pt>
                <c:pt idx="25">
                  <c:v>-7.8333333333333934</c:v>
                </c:pt>
                <c:pt idx="26">
                  <c:v>-7.75</c:v>
                </c:pt>
                <c:pt idx="27">
                  <c:v>-10.333333333333314</c:v>
                </c:pt>
                <c:pt idx="28">
                  <c:v>-11.583333333333314</c:v>
                </c:pt>
                <c:pt idx="29">
                  <c:v>-25.083333333333155</c:v>
                </c:pt>
                <c:pt idx="30">
                  <c:v>-16.5</c:v>
                </c:pt>
                <c:pt idx="31">
                  <c:v>-7.6666666666666856</c:v>
                </c:pt>
                <c:pt idx="32">
                  <c:v>-4.9166666666666874</c:v>
                </c:pt>
                <c:pt idx="33">
                  <c:v>-16.75</c:v>
                </c:pt>
                <c:pt idx="34">
                  <c:v>-53</c:v>
                </c:pt>
                <c:pt idx="35">
                  <c:v>-34.666666666666387</c:v>
                </c:pt>
                <c:pt idx="36">
                  <c:v>-3.75</c:v>
                </c:pt>
                <c:pt idx="37">
                  <c:v>-27.875</c:v>
                </c:pt>
                <c:pt idx="38">
                  <c:v>-57.333333333333371</c:v>
                </c:pt>
                <c:pt idx="39">
                  <c:v>-110.33333333333304</c:v>
                </c:pt>
                <c:pt idx="40">
                  <c:v>-132.98333333333417</c:v>
                </c:pt>
              </c:numCache>
            </c:numRef>
          </c:val>
        </c:ser>
        <c:dLbls>
          <c:showLegendKey val="0"/>
          <c:showVal val="0"/>
          <c:showCatName val="0"/>
          <c:showSerName val="0"/>
          <c:showPercent val="0"/>
          <c:showBubbleSize val="0"/>
        </c:dLbls>
        <c:gapWidth val="150"/>
        <c:axId val="146578432"/>
        <c:axId val="131628352"/>
      </c:barChart>
      <c:dateAx>
        <c:axId val="146578432"/>
        <c:scaling>
          <c:orientation val="minMax"/>
        </c:scaling>
        <c:delete val="0"/>
        <c:axPos val="b"/>
        <c:numFmt formatCode="0" sourceLinked="0"/>
        <c:majorTickMark val="out"/>
        <c:minorTickMark val="none"/>
        <c:tickLblPos val="low"/>
        <c:txPr>
          <a:bodyPr rot="-2700000"/>
          <a:lstStyle/>
          <a:p>
            <a:pPr>
              <a:defRPr sz="1200">
                <a:latin typeface="Arial" pitchFamily="34" charset="0"/>
                <a:cs typeface="Arial" pitchFamily="34" charset="0"/>
              </a:defRPr>
            </a:pPr>
            <a:endParaRPr lang="en-US"/>
          </a:p>
        </c:txPr>
        <c:crossAx val="131628352"/>
        <c:crosses val="autoZero"/>
        <c:auto val="0"/>
        <c:lblOffset val="100"/>
        <c:baseTimeUnit val="days"/>
      </c:dateAx>
      <c:valAx>
        <c:axId val="131628352"/>
        <c:scaling>
          <c:orientation val="minMax"/>
        </c:scaling>
        <c:delete val="0"/>
        <c:axPos val="l"/>
        <c:majorGridlines/>
        <c:title>
          <c:tx>
            <c:rich>
              <a:bodyPr rot="-5400000" vert="horz"/>
              <a:lstStyle/>
              <a:p>
                <a:pPr>
                  <a:defRPr sz="1400">
                    <a:latin typeface="Arial" pitchFamily="34" charset="0"/>
                    <a:cs typeface="Arial" pitchFamily="34" charset="0"/>
                  </a:defRPr>
                </a:pPr>
                <a:r>
                  <a:rPr lang="en-US" sz="1400">
                    <a:latin typeface="Arial" pitchFamily="34" charset="0"/>
                    <a:cs typeface="Arial" pitchFamily="34" charset="0"/>
                  </a:rPr>
                  <a:t>Premium or discount to 14% protein values (cents/bu)</a:t>
                </a:r>
              </a:p>
            </c:rich>
          </c:tx>
          <c:overlay val="0"/>
        </c:title>
        <c:numFmt formatCode="0_);[Red]\(0\)" sourceLinked="1"/>
        <c:majorTickMark val="none"/>
        <c:minorTickMark val="none"/>
        <c:tickLblPos val="nextTo"/>
        <c:spPr>
          <a:ln w="9525">
            <a:noFill/>
          </a:ln>
        </c:spPr>
        <c:txPr>
          <a:bodyPr/>
          <a:lstStyle/>
          <a:p>
            <a:pPr>
              <a:defRPr sz="1400">
                <a:latin typeface="Arial" pitchFamily="34" charset="0"/>
                <a:cs typeface="Arial" pitchFamily="34" charset="0"/>
              </a:defRPr>
            </a:pPr>
            <a:endParaRPr lang="en-US"/>
          </a:p>
        </c:txPr>
        <c:crossAx val="146578432"/>
        <c:crosses val="autoZero"/>
        <c:crossBetween val="between"/>
      </c:valAx>
      <c:spPr>
        <a:solidFill>
          <a:srgbClr val="FFFFCC"/>
        </a:solidFill>
      </c:spPr>
    </c:plotArea>
    <c:legend>
      <c:legendPos val="b"/>
      <c:layout>
        <c:manualLayout>
          <c:xMode val="edge"/>
          <c:yMode val="edge"/>
          <c:x val="0.16843432291099394"/>
          <c:y val="0.21551051746512695"/>
          <c:w val="0.49983542921752394"/>
          <c:h val="4.8582885803821522E-2"/>
        </c:manualLayout>
      </c:layout>
      <c:overlay val="0"/>
      <c:txPr>
        <a:bodyPr/>
        <a:lstStyle/>
        <a:p>
          <a:pPr>
            <a:defRPr sz="1400">
              <a:latin typeface="Arial" pitchFamily="34" charset="0"/>
              <a:cs typeface="Arial" pitchFamily="34" charset="0"/>
            </a:defRPr>
          </a:pPr>
          <a:endParaRPr lang="en-US"/>
        </a:p>
      </c:txPr>
    </c:legend>
    <c:plotVisOnly val="1"/>
    <c:dispBlanksAs val="gap"/>
    <c:showDLblsOverMax val="0"/>
  </c:chart>
  <c:spPr>
    <a:solidFill>
      <a:srgbClr val="FFCC99"/>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Minneapolis and Chicago Nearby Wheat Futures, Premium or Discount to Kansas City Futures, 1993-2010</a:t>
            </a:r>
          </a:p>
        </c:rich>
      </c:tx>
      <c:overlay val="1"/>
    </c:title>
    <c:autoTitleDeleted val="0"/>
    <c:plotArea>
      <c:layout>
        <c:manualLayout>
          <c:layoutTarget val="inner"/>
          <c:xMode val="edge"/>
          <c:yMode val="edge"/>
          <c:x val="0.10370595964366162"/>
          <c:y val="0.11135214348206474"/>
          <c:w val="0.84562007874015765"/>
          <c:h val="0.77792257217848204"/>
        </c:manualLayout>
      </c:layout>
      <c:lineChart>
        <c:grouping val="standard"/>
        <c:varyColors val="0"/>
        <c:ser>
          <c:idx val="0"/>
          <c:order val="0"/>
          <c:spPr>
            <a:ln w="50800">
              <a:solidFill>
                <a:srgbClr val="0066FF"/>
              </a:solidFill>
            </a:ln>
          </c:spPr>
          <c:marker>
            <c:symbol val="none"/>
          </c:marker>
          <c:dLbls>
            <c:delete val="1"/>
          </c:dLbls>
          <c:val>
            <c:numRef>
              <c:f>'1973 forward'!$V$14:$V$470</c:f>
              <c:numCache>
                <c:formatCode>#,##0_);[Red]\(#,##0\)</c:formatCode>
                <c:ptCount val="457"/>
                <c:pt idx="0">
                  <c:v>17.779999999999927</c:v>
                </c:pt>
                <c:pt idx="1">
                  <c:v>20.440000000000012</c:v>
                </c:pt>
                <c:pt idx="2">
                  <c:v>20.930000000000071</c:v>
                </c:pt>
                <c:pt idx="3">
                  <c:v>13.160000000000002</c:v>
                </c:pt>
                <c:pt idx="4">
                  <c:v>3.3500000000000068</c:v>
                </c:pt>
                <c:pt idx="5">
                  <c:v>10.199999999999974</c:v>
                </c:pt>
                <c:pt idx="6">
                  <c:v>12.939999999999864</c:v>
                </c:pt>
                <c:pt idx="7">
                  <c:v>16.909999999999929</c:v>
                </c:pt>
                <c:pt idx="8">
                  <c:v>24.720000000000027</c:v>
                </c:pt>
                <c:pt idx="9">
                  <c:v>17.759999999999987</c:v>
                </c:pt>
                <c:pt idx="10">
                  <c:v>10.360000000000024</c:v>
                </c:pt>
                <c:pt idx="11">
                  <c:v>-10.210000000000051</c:v>
                </c:pt>
                <c:pt idx="12">
                  <c:v>-1.9599999999999618</c:v>
                </c:pt>
                <c:pt idx="13">
                  <c:v>4.0499999999999794</c:v>
                </c:pt>
                <c:pt idx="14">
                  <c:v>1.5400000000000524</c:v>
                </c:pt>
                <c:pt idx="15">
                  <c:v>6.3199999999999283</c:v>
                </c:pt>
                <c:pt idx="16">
                  <c:v>11.909999999999998</c:v>
                </c:pt>
                <c:pt idx="17">
                  <c:v>1.3800000000000701</c:v>
                </c:pt>
                <c:pt idx="18">
                  <c:v>2.3200000000000109</c:v>
                </c:pt>
                <c:pt idx="19">
                  <c:v>0.80000000000000071</c:v>
                </c:pt>
                <c:pt idx="20">
                  <c:v>1.8100000000000005</c:v>
                </c:pt>
                <c:pt idx="21">
                  <c:v>2.9900000000000038</c:v>
                </c:pt>
                <c:pt idx="22">
                  <c:v>1.6499999999999699</c:v>
                </c:pt>
                <c:pt idx="23">
                  <c:v>-8.3900000000000023</c:v>
                </c:pt>
                <c:pt idx="24">
                  <c:v>-9.1499999999999506</c:v>
                </c:pt>
                <c:pt idx="25">
                  <c:v>-6.1499999999999684</c:v>
                </c:pt>
                <c:pt idx="26">
                  <c:v>-5.3499999999999694</c:v>
                </c:pt>
                <c:pt idx="27">
                  <c:v>-1.2199999999999918</c:v>
                </c:pt>
                <c:pt idx="28">
                  <c:v>-7.4599999999999334</c:v>
                </c:pt>
                <c:pt idx="29">
                  <c:v>-13.940000000000019</c:v>
                </c:pt>
                <c:pt idx="30">
                  <c:v>-7.5199999999999712</c:v>
                </c:pt>
                <c:pt idx="31">
                  <c:v>-5.4100000000000037</c:v>
                </c:pt>
                <c:pt idx="32">
                  <c:v>-6.6600000000000215</c:v>
                </c:pt>
                <c:pt idx="33">
                  <c:v>-11.060000000000002</c:v>
                </c:pt>
                <c:pt idx="34">
                  <c:v>-16.12</c:v>
                </c:pt>
                <c:pt idx="35">
                  <c:v>-12.22999999999997</c:v>
                </c:pt>
                <c:pt idx="36">
                  <c:v>-8.3200000000000163</c:v>
                </c:pt>
                <c:pt idx="37">
                  <c:v>-7.1900000000000297</c:v>
                </c:pt>
                <c:pt idx="38">
                  <c:v>-3.8599999999999226</c:v>
                </c:pt>
                <c:pt idx="39">
                  <c:v>0.40000000000000036</c:v>
                </c:pt>
                <c:pt idx="40">
                  <c:v>1.4100000000000446</c:v>
                </c:pt>
                <c:pt idx="41">
                  <c:v>-0.45999999999999497</c:v>
                </c:pt>
                <c:pt idx="42">
                  <c:v>1.9800000000000082</c:v>
                </c:pt>
                <c:pt idx="43">
                  <c:v>4.1300000000000106</c:v>
                </c:pt>
                <c:pt idx="44">
                  <c:v>4.2200000000000237</c:v>
                </c:pt>
                <c:pt idx="45">
                  <c:v>6.5600000000000325</c:v>
                </c:pt>
                <c:pt idx="46">
                  <c:v>8.4700000000000664</c:v>
                </c:pt>
                <c:pt idx="47">
                  <c:v>8.0700000000000216</c:v>
                </c:pt>
                <c:pt idx="48">
                  <c:v>6.0199999999999587</c:v>
                </c:pt>
                <c:pt idx="49">
                  <c:v>-2.9099999999999677</c:v>
                </c:pt>
                <c:pt idx="50">
                  <c:v>-8.8500000000000068</c:v>
                </c:pt>
                <c:pt idx="51">
                  <c:v>-4.2399999999999824</c:v>
                </c:pt>
                <c:pt idx="52">
                  <c:v>-6.5600000000000325</c:v>
                </c:pt>
                <c:pt idx="53">
                  <c:v>-4.5199999999999907</c:v>
                </c:pt>
                <c:pt idx="54">
                  <c:v>-1.7100000000000115</c:v>
                </c:pt>
                <c:pt idx="55">
                  <c:v>-0.82999999999997565</c:v>
                </c:pt>
                <c:pt idx="56">
                  <c:v>-4.8000000000000043</c:v>
                </c:pt>
                <c:pt idx="57">
                  <c:v>8.8100000000000307</c:v>
                </c:pt>
                <c:pt idx="58">
                  <c:v>9.1699999999999768</c:v>
                </c:pt>
                <c:pt idx="59">
                  <c:v>14.639999999999986</c:v>
                </c:pt>
                <c:pt idx="60">
                  <c:v>14.080000000000002</c:v>
                </c:pt>
                <c:pt idx="61">
                  <c:v>12.129999999999974</c:v>
                </c:pt>
                <c:pt idx="62">
                  <c:v>17.979999999999986</c:v>
                </c:pt>
                <c:pt idx="63">
                  <c:v>20.489999999999917</c:v>
                </c:pt>
                <c:pt idx="64">
                  <c:v>22.440000000000062</c:v>
                </c:pt>
                <c:pt idx="65">
                  <c:v>30.929999999999989</c:v>
                </c:pt>
                <c:pt idx="66">
                  <c:v>23.879999999999988</c:v>
                </c:pt>
                <c:pt idx="67">
                  <c:v>27.059999999999992</c:v>
                </c:pt>
                <c:pt idx="68">
                  <c:v>39.359999999999971</c:v>
                </c:pt>
                <c:pt idx="69">
                  <c:v>26.580000000000002</c:v>
                </c:pt>
                <c:pt idx="70">
                  <c:v>15.600000000000014</c:v>
                </c:pt>
                <c:pt idx="71">
                  <c:v>12.510000000000002</c:v>
                </c:pt>
                <c:pt idx="72">
                  <c:v>18.290000000000006</c:v>
                </c:pt>
                <c:pt idx="73">
                  <c:v>15.90000000000007</c:v>
                </c:pt>
                <c:pt idx="74">
                  <c:v>20.389999999999986</c:v>
                </c:pt>
                <c:pt idx="75">
                  <c:v>19.629999999999992</c:v>
                </c:pt>
                <c:pt idx="76">
                  <c:v>12.020000000000053</c:v>
                </c:pt>
                <c:pt idx="77">
                  <c:v>-4.0099999999999802</c:v>
                </c:pt>
                <c:pt idx="78">
                  <c:v>3.2199999999999562</c:v>
                </c:pt>
                <c:pt idx="79">
                  <c:v>4.4999999999999929</c:v>
                </c:pt>
                <c:pt idx="80">
                  <c:v>12.350000000000104</c:v>
                </c:pt>
                <c:pt idx="81">
                  <c:v>6.7999999999999634</c:v>
                </c:pt>
                <c:pt idx="82">
                  <c:v>1.9800000000000082</c:v>
                </c:pt>
                <c:pt idx="83">
                  <c:v>-2.689999999999948</c:v>
                </c:pt>
                <c:pt idx="84">
                  <c:v>0.19999999999997847</c:v>
                </c:pt>
                <c:pt idx="85">
                  <c:v>11.510000000000002</c:v>
                </c:pt>
                <c:pt idx="86">
                  <c:v>10.890000000000022</c:v>
                </c:pt>
                <c:pt idx="87">
                  <c:v>18.110000000000095</c:v>
                </c:pt>
                <c:pt idx="88">
                  <c:v>24.25000000000006</c:v>
                </c:pt>
                <c:pt idx="89">
                  <c:v>22.750000000000004</c:v>
                </c:pt>
                <c:pt idx="90">
                  <c:v>20.929999999999982</c:v>
                </c:pt>
                <c:pt idx="91">
                  <c:v>20.96999999999991</c:v>
                </c:pt>
                <c:pt idx="92">
                  <c:v>12.880000000000004</c:v>
                </c:pt>
                <c:pt idx="93">
                  <c:v>-4.8700000000000188</c:v>
                </c:pt>
                <c:pt idx="94">
                  <c:v>-4.1199999999999886</c:v>
                </c:pt>
                <c:pt idx="95">
                  <c:v>-17.370000000000033</c:v>
                </c:pt>
                <c:pt idx="96">
                  <c:v>-25.83000000000003</c:v>
                </c:pt>
                <c:pt idx="97">
                  <c:v>-25.979999999999929</c:v>
                </c:pt>
                <c:pt idx="98">
                  <c:v>-20.710000000000008</c:v>
                </c:pt>
                <c:pt idx="99">
                  <c:v>-4.2799999999999834</c:v>
                </c:pt>
                <c:pt idx="100">
                  <c:v>-2.1700000000000053</c:v>
                </c:pt>
                <c:pt idx="101">
                  <c:v>-13.630000000000031</c:v>
                </c:pt>
                <c:pt idx="102">
                  <c:v>-24.400000000000066</c:v>
                </c:pt>
                <c:pt idx="103">
                  <c:v>-29.789999999999921</c:v>
                </c:pt>
                <c:pt idx="104">
                  <c:v>-45.760000000000012</c:v>
                </c:pt>
                <c:pt idx="105">
                  <c:v>-31.800000000000004</c:v>
                </c:pt>
                <c:pt idx="106">
                  <c:v>-32.559999999999967</c:v>
                </c:pt>
                <c:pt idx="107">
                  <c:v>-15.580000000000002</c:v>
                </c:pt>
                <c:pt idx="108">
                  <c:v>-20.849999999999987</c:v>
                </c:pt>
                <c:pt idx="109">
                  <c:v>-16.069999999999986</c:v>
                </c:pt>
                <c:pt idx="110">
                  <c:v>-20.610000000000031</c:v>
                </c:pt>
                <c:pt idx="111">
                  <c:v>-38.560000000000016</c:v>
                </c:pt>
                <c:pt idx="112">
                  <c:v>-45.030000000000037</c:v>
                </c:pt>
                <c:pt idx="113">
                  <c:v>-35.58</c:v>
                </c:pt>
                <c:pt idx="114">
                  <c:v>-40.900000000000027</c:v>
                </c:pt>
                <c:pt idx="115">
                  <c:v>-42.54000000000002</c:v>
                </c:pt>
                <c:pt idx="116">
                  <c:v>-50.690000000000012</c:v>
                </c:pt>
                <c:pt idx="117">
                  <c:v>-47.009999999999962</c:v>
                </c:pt>
                <c:pt idx="118">
                  <c:v>-42.559999999999981</c:v>
                </c:pt>
                <c:pt idx="119">
                  <c:v>-12.530000000000019</c:v>
                </c:pt>
                <c:pt idx="120">
                  <c:v>-11.240000000000048</c:v>
                </c:pt>
                <c:pt idx="121">
                  <c:v>-4.0000000000000036</c:v>
                </c:pt>
                <c:pt idx="122">
                  <c:v>-2.0299999999999772</c:v>
                </c:pt>
                <c:pt idx="123">
                  <c:v>-7.7800000000000313</c:v>
                </c:pt>
                <c:pt idx="124">
                  <c:v>-13.580000000000014</c:v>
                </c:pt>
                <c:pt idx="125">
                  <c:v>-25.290000000000028</c:v>
                </c:pt>
                <c:pt idx="126">
                  <c:v>-12.880000000000004</c:v>
                </c:pt>
                <c:pt idx="127">
                  <c:v>-20.599999999999952</c:v>
                </c:pt>
                <c:pt idx="128">
                  <c:v>-31.789999999999889</c:v>
                </c:pt>
                <c:pt idx="129">
                  <c:v>-15.93</c:v>
                </c:pt>
                <c:pt idx="130">
                  <c:v>-12.590000000000012</c:v>
                </c:pt>
                <c:pt idx="131">
                  <c:v>-11.610000000000031</c:v>
                </c:pt>
                <c:pt idx="132">
                  <c:v>-11.880000000000024</c:v>
                </c:pt>
                <c:pt idx="133">
                  <c:v>-13.890000000000002</c:v>
                </c:pt>
                <c:pt idx="134">
                  <c:v>-21.659999999999968</c:v>
                </c:pt>
                <c:pt idx="135">
                  <c:v>-20.390000000000043</c:v>
                </c:pt>
                <c:pt idx="136">
                  <c:v>-22.830000000000041</c:v>
                </c:pt>
                <c:pt idx="137">
                  <c:v>-12.439999999999976</c:v>
                </c:pt>
                <c:pt idx="138">
                  <c:v>-11.830000000000007</c:v>
                </c:pt>
                <c:pt idx="139">
                  <c:v>-4.5399999999999494</c:v>
                </c:pt>
                <c:pt idx="140">
                  <c:v>-1.6399999999999928</c:v>
                </c:pt>
                <c:pt idx="141">
                  <c:v>0.85999999999999599</c:v>
                </c:pt>
                <c:pt idx="142">
                  <c:v>9.7699999999999747</c:v>
                </c:pt>
                <c:pt idx="143">
                  <c:v>-1.6800000000000381</c:v>
                </c:pt>
                <c:pt idx="144">
                  <c:v>3.0400000000000205</c:v>
                </c:pt>
                <c:pt idx="145">
                  <c:v>-1.2699999999999654</c:v>
                </c:pt>
                <c:pt idx="146">
                  <c:v>-9.990000000000002</c:v>
                </c:pt>
                <c:pt idx="147">
                  <c:v>-15.120000000000021</c:v>
                </c:pt>
                <c:pt idx="148">
                  <c:v>-4.6999999999999709</c:v>
                </c:pt>
                <c:pt idx="149">
                  <c:v>4.750000000000032</c:v>
                </c:pt>
                <c:pt idx="150">
                  <c:v>5.9100000000000374</c:v>
                </c:pt>
                <c:pt idx="151">
                  <c:v>5.7099999999999724</c:v>
                </c:pt>
                <c:pt idx="152">
                  <c:v>14.410000000000002</c:v>
                </c:pt>
                <c:pt idx="153">
                  <c:v>15.680000000000005</c:v>
                </c:pt>
                <c:pt idx="154">
                  <c:v>20.19000000000003</c:v>
                </c:pt>
                <c:pt idx="155">
                  <c:v>8.14</c:v>
                </c:pt>
                <c:pt idx="156">
                  <c:v>6.8100000000000271</c:v>
                </c:pt>
                <c:pt idx="157">
                  <c:v>9.440000000000019</c:v>
                </c:pt>
                <c:pt idx="158">
                  <c:v>6.4200000000000035</c:v>
                </c:pt>
                <c:pt idx="159">
                  <c:v>11.100000000000021</c:v>
                </c:pt>
                <c:pt idx="160">
                  <c:v>26.6</c:v>
                </c:pt>
                <c:pt idx="161">
                  <c:v>29.080000000000027</c:v>
                </c:pt>
                <c:pt idx="162">
                  <c:v>23.399999999999956</c:v>
                </c:pt>
                <c:pt idx="163">
                  <c:v>24.949999999999982</c:v>
                </c:pt>
                <c:pt idx="164">
                  <c:v>11.24</c:v>
                </c:pt>
                <c:pt idx="165">
                  <c:v>15.649999999999986</c:v>
                </c:pt>
                <c:pt idx="166">
                  <c:v>11.619999999999974</c:v>
                </c:pt>
                <c:pt idx="167">
                  <c:v>4.0900000000000603</c:v>
                </c:pt>
                <c:pt idx="168">
                  <c:v>1.6799999999999888</c:v>
                </c:pt>
                <c:pt idx="169">
                  <c:v>5.5800000000000072</c:v>
                </c:pt>
                <c:pt idx="170">
                  <c:v>3.1099999999999905</c:v>
                </c:pt>
                <c:pt idx="171">
                  <c:v>6.3700000000000312</c:v>
                </c:pt>
                <c:pt idx="172">
                  <c:v>6.4300000000000406</c:v>
                </c:pt>
                <c:pt idx="173">
                  <c:v>5.659999999999954</c:v>
                </c:pt>
                <c:pt idx="174">
                  <c:v>8.9700000000000166</c:v>
                </c:pt>
                <c:pt idx="175">
                  <c:v>10.540000000000038</c:v>
                </c:pt>
                <c:pt idx="176">
                  <c:v>4.0599999999999969</c:v>
                </c:pt>
                <c:pt idx="177">
                  <c:v>-1.7399999999999793</c:v>
                </c:pt>
                <c:pt idx="178">
                  <c:v>0.72999999999994181</c:v>
                </c:pt>
                <c:pt idx="179">
                  <c:v>4.029999999999978</c:v>
                </c:pt>
                <c:pt idx="180">
                  <c:v>-2.6500000000000408</c:v>
                </c:pt>
                <c:pt idx="181">
                  <c:v>-1.3599999999999792</c:v>
                </c:pt>
                <c:pt idx="182">
                  <c:v>4.4100000000000303</c:v>
                </c:pt>
                <c:pt idx="183">
                  <c:v>8.4100000000000286</c:v>
                </c:pt>
                <c:pt idx="184">
                  <c:v>8.430000000000069</c:v>
                </c:pt>
                <c:pt idx="185">
                  <c:v>5.5699999999999861</c:v>
                </c:pt>
                <c:pt idx="186">
                  <c:v>8.2699999999999267</c:v>
                </c:pt>
                <c:pt idx="187">
                  <c:v>8.3800000000000097</c:v>
                </c:pt>
                <c:pt idx="188">
                  <c:v>2.2800000000000202</c:v>
                </c:pt>
                <c:pt idx="189">
                  <c:v>-0.13999999999994076</c:v>
                </c:pt>
                <c:pt idx="190">
                  <c:v>-14.850000000000056</c:v>
                </c:pt>
                <c:pt idx="191">
                  <c:v>-22.180000000000092</c:v>
                </c:pt>
                <c:pt idx="192">
                  <c:v>-18.640000000000036</c:v>
                </c:pt>
                <c:pt idx="193">
                  <c:v>-12.239999999999984</c:v>
                </c:pt>
                <c:pt idx="194">
                  <c:v>-10.580000000000002</c:v>
                </c:pt>
                <c:pt idx="195">
                  <c:v>1.9599999999999618</c:v>
                </c:pt>
                <c:pt idx="196">
                  <c:v>4.8499999999999774</c:v>
                </c:pt>
                <c:pt idx="197">
                  <c:v>-3.4899999999999487</c:v>
                </c:pt>
                <c:pt idx="198">
                  <c:v>2.0000000000000462</c:v>
                </c:pt>
                <c:pt idx="199">
                  <c:v>-2.0900000000000141</c:v>
                </c:pt>
                <c:pt idx="200">
                  <c:v>2.020000000000044</c:v>
                </c:pt>
                <c:pt idx="201">
                  <c:v>-4.8299999999999788</c:v>
                </c:pt>
                <c:pt idx="202">
                  <c:v>1.0199999999999709</c:v>
                </c:pt>
                <c:pt idx="203">
                  <c:v>-4.4199999999999573</c:v>
                </c:pt>
                <c:pt idx="204">
                  <c:v>3.4999999999999667</c:v>
                </c:pt>
                <c:pt idx="205">
                  <c:v>3.9299999999999877</c:v>
                </c:pt>
                <c:pt idx="206">
                  <c:v>3.1899999999999817</c:v>
                </c:pt>
                <c:pt idx="207">
                  <c:v>-1.0999999999999195</c:v>
                </c:pt>
                <c:pt idx="208">
                  <c:v>-4.4499999999999824</c:v>
                </c:pt>
                <c:pt idx="209">
                  <c:v>-7.7399999999999913</c:v>
                </c:pt>
                <c:pt idx="210">
                  <c:v>-2.1500000000000519</c:v>
                </c:pt>
                <c:pt idx="211">
                  <c:v>-4.2499999999999982</c:v>
                </c:pt>
                <c:pt idx="212">
                  <c:v>-9.1299999999999528</c:v>
                </c:pt>
                <c:pt idx="213">
                  <c:v>-1.6799999999999888</c:v>
                </c:pt>
                <c:pt idx="214">
                  <c:v>-4.9800000000000324</c:v>
                </c:pt>
                <c:pt idx="215">
                  <c:v>-1.2999999999999845</c:v>
                </c:pt>
                <c:pt idx="216">
                  <c:v>7.9999999999991578E-2</c:v>
                </c:pt>
                <c:pt idx="217">
                  <c:v>-0.96999999999995978</c:v>
                </c:pt>
                <c:pt idx="218">
                  <c:v>-3.0300000000000438</c:v>
                </c:pt>
                <c:pt idx="219">
                  <c:v>1.5099999999999834</c:v>
                </c:pt>
                <c:pt idx="220">
                  <c:v>-4.0999999999999481</c:v>
                </c:pt>
                <c:pt idx="221">
                  <c:v>-4.6899999999999942</c:v>
                </c:pt>
                <c:pt idx="222">
                  <c:v>-0.83000000000001961</c:v>
                </c:pt>
                <c:pt idx="223">
                  <c:v>2.6400000000000645</c:v>
                </c:pt>
                <c:pt idx="224">
                  <c:v>-8.2100000000000488</c:v>
                </c:pt>
                <c:pt idx="225">
                  <c:v>-6.6899999999999959</c:v>
                </c:pt>
                <c:pt idx="226">
                  <c:v>1.4800000000000146</c:v>
                </c:pt>
                <c:pt idx="227">
                  <c:v>-2.829999999999977</c:v>
                </c:pt>
                <c:pt idx="228">
                  <c:v>-1.270000000000016</c:v>
                </c:pt>
                <c:pt idx="229">
                  <c:v>4.6199999999999797</c:v>
                </c:pt>
                <c:pt idx="230">
                  <c:v>4.369999999999985</c:v>
                </c:pt>
                <c:pt idx="231">
                  <c:v>6.5299999999999692</c:v>
                </c:pt>
                <c:pt idx="232">
                  <c:v>10.110000000000019</c:v>
                </c:pt>
                <c:pt idx="233">
                  <c:v>13.050000000000006</c:v>
                </c:pt>
                <c:pt idx="234">
                  <c:v>7.9800000000000093</c:v>
                </c:pt>
                <c:pt idx="235">
                  <c:v>15.780000000000001</c:v>
                </c:pt>
                <c:pt idx="236">
                  <c:v>19.430000000000014</c:v>
                </c:pt>
                <c:pt idx="237">
                  <c:v>12.190000000000012</c:v>
                </c:pt>
                <c:pt idx="238">
                  <c:v>23.040000000000028</c:v>
                </c:pt>
                <c:pt idx="239">
                  <c:v>-0.60999999999999965</c:v>
                </c:pt>
                <c:pt idx="240">
                  <c:v>-3.9400000000000102</c:v>
                </c:pt>
                <c:pt idx="241">
                  <c:v>-0.58999999999995656</c:v>
                </c:pt>
                <c:pt idx="242">
                  <c:v>-1.250000000000018</c:v>
                </c:pt>
                <c:pt idx="243">
                  <c:v>-4.0800000000000392</c:v>
                </c:pt>
                <c:pt idx="244">
                  <c:v>-2.8799999999999937</c:v>
                </c:pt>
                <c:pt idx="245">
                  <c:v>-12.250000000000005</c:v>
                </c:pt>
                <c:pt idx="246">
                  <c:v>-9.0900000000000016</c:v>
                </c:pt>
                <c:pt idx="247">
                  <c:v>2.8900000000000148</c:v>
                </c:pt>
                <c:pt idx="248">
                  <c:v>4.1900000000000048</c:v>
                </c:pt>
                <c:pt idx="249">
                  <c:v>9.999999999976741E-3</c:v>
                </c:pt>
                <c:pt idx="250">
                  <c:v>-4.0000000000000036</c:v>
                </c:pt>
                <c:pt idx="251">
                  <c:v>-2.0000000000000018</c:v>
                </c:pt>
                <c:pt idx="252">
                  <c:v>-9.0000000000000302</c:v>
                </c:pt>
                <c:pt idx="253">
                  <c:v>-9.0000000000000018</c:v>
                </c:pt>
                <c:pt idx="254">
                  <c:v>-10.680000000000001</c:v>
                </c:pt>
                <c:pt idx="255">
                  <c:v>-4.4500000000000224</c:v>
                </c:pt>
                <c:pt idx="256">
                  <c:v>-5.8999999999999284</c:v>
                </c:pt>
                <c:pt idx="257">
                  <c:v>-13.029999999999974</c:v>
                </c:pt>
                <c:pt idx="258">
                  <c:v>-0.64999999999999736</c:v>
                </c:pt>
                <c:pt idx="259">
                  <c:v>0.58999999999995656</c:v>
                </c:pt>
                <c:pt idx="260">
                  <c:v>-16.969999999999889</c:v>
                </c:pt>
                <c:pt idx="261">
                  <c:v>-4.0399999999999574</c:v>
                </c:pt>
                <c:pt idx="262">
                  <c:v>-5.7763157894739994</c:v>
                </c:pt>
                <c:pt idx="263">
                  <c:v>-8.1799999999999748</c:v>
                </c:pt>
                <c:pt idx="264">
                  <c:v>-26.336999999999968</c:v>
                </c:pt>
                <c:pt idx="265">
                  <c:v>-18.250000000000011</c:v>
                </c:pt>
                <c:pt idx="266">
                  <c:v>-20.329999999999959</c:v>
                </c:pt>
                <c:pt idx="267">
                  <c:v>-4.7900000000000293</c:v>
                </c:pt>
                <c:pt idx="268">
                  <c:v>-16.39999999999997</c:v>
                </c:pt>
                <c:pt idx="269">
                  <c:v>-12.710000000000043</c:v>
                </c:pt>
                <c:pt idx="270">
                  <c:v>0.92999999999996419</c:v>
                </c:pt>
                <c:pt idx="271">
                  <c:v>-4.2839999999999989</c:v>
                </c:pt>
                <c:pt idx="272">
                  <c:v>-22.300000000000075</c:v>
                </c:pt>
                <c:pt idx="273">
                  <c:v>-16.844999999999999</c:v>
                </c:pt>
                <c:pt idx="274">
                  <c:v>23.730000000000032</c:v>
                </c:pt>
                <c:pt idx="275">
                  <c:v>-71</c:v>
                </c:pt>
                <c:pt idx="276">
                  <c:v>-78.460000000000022</c:v>
                </c:pt>
                <c:pt idx="277">
                  <c:v>-33.949999999999932</c:v>
                </c:pt>
                <c:pt idx="278">
                  <c:v>-24.279999999999902</c:v>
                </c:pt>
                <c:pt idx="279">
                  <c:v>-6.5699999999999674</c:v>
                </c:pt>
                <c:pt idx="280">
                  <c:v>-21.969999999999889</c:v>
                </c:pt>
                <c:pt idx="281">
                  <c:v>-33.08</c:v>
                </c:pt>
                <c:pt idx="282">
                  <c:v>-16.94999999999991</c:v>
                </c:pt>
                <c:pt idx="283">
                  <c:v>-63.719999999999963</c:v>
                </c:pt>
                <c:pt idx="284">
                  <c:v>-55.800000000000004</c:v>
                </c:pt>
                <c:pt idx="285">
                  <c:v>-28.460000000000019</c:v>
                </c:pt>
                <c:pt idx="286">
                  <c:v>-30.389999999999926</c:v>
                </c:pt>
                <c:pt idx="287">
                  <c:v>-27.259999999999973</c:v>
                </c:pt>
                <c:pt idx="288">
                  <c:v>-18.39999999999997</c:v>
                </c:pt>
                <c:pt idx="289">
                  <c:v>-8.5113000000000181</c:v>
                </c:pt>
                <c:pt idx="290">
                  <c:v>-10.737500000000018</c:v>
                </c:pt>
                <c:pt idx="291">
                  <c:v>-8.5357000000000127</c:v>
                </c:pt>
                <c:pt idx="292">
                  <c:v>-10.790000000000033</c:v>
                </c:pt>
                <c:pt idx="293">
                  <c:v>-12.660000000000002</c:v>
                </c:pt>
                <c:pt idx="294">
                  <c:v>-8.8100000000000307</c:v>
                </c:pt>
                <c:pt idx="295">
                  <c:v>-10.530000000000062</c:v>
                </c:pt>
                <c:pt idx="296">
                  <c:v>-14.340000000000064</c:v>
                </c:pt>
                <c:pt idx="297">
                  <c:v>-13.71</c:v>
                </c:pt>
                <c:pt idx="298">
                  <c:v>-20.339999999999993</c:v>
                </c:pt>
                <c:pt idx="299">
                  <c:v>-20.880000000000052</c:v>
                </c:pt>
                <c:pt idx="300">
                  <c:v>-22.110000000000031</c:v>
                </c:pt>
                <c:pt idx="301">
                  <c:v>-19.490000000000009</c:v>
                </c:pt>
                <c:pt idx="302">
                  <c:v>-23.309321285714987</c:v>
                </c:pt>
                <c:pt idx="303">
                  <c:v>-27.329999999999988</c:v>
                </c:pt>
                <c:pt idx="304">
                  <c:v>-31.769999999999989</c:v>
                </c:pt>
                <c:pt idx="305">
                  <c:v>-34.120000000000019</c:v>
                </c:pt>
                <c:pt idx="306">
                  <c:v>-36.980000000000004</c:v>
                </c:pt>
                <c:pt idx="307">
                  <c:v>-36.566000000000052</c:v>
                </c:pt>
                <c:pt idx="308">
                  <c:v>-34.210000000000008</c:v>
                </c:pt>
                <c:pt idx="309">
                  <c:v>-28.228000000000009</c:v>
                </c:pt>
                <c:pt idx="310">
                  <c:v>-25.845000000000027</c:v>
                </c:pt>
                <c:pt idx="311">
                  <c:v>-22.513000000000005</c:v>
                </c:pt>
                <c:pt idx="312">
                  <c:v>-28.443179999999895</c:v>
                </c:pt>
                <c:pt idx="313">
                  <c:v>-22.480000000000029</c:v>
                </c:pt>
                <c:pt idx="314">
                  <c:v>-21.320000000000007</c:v>
                </c:pt>
                <c:pt idx="315">
                  <c:v>-20.160000000000046</c:v>
                </c:pt>
                <c:pt idx="316">
                  <c:v>-20.460000000000029</c:v>
                </c:pt>
                <c:pt idx="317">
                  <c:v>-25.079999999999988</c:v>
                </c:pt>
                <c:pt idx="318">
                  <c:v>-27.120000000000033</c:v>
                </c:pt>
                <c:pt idx="319">
                  <c:v>-27.297499999999911</c:v>
                </c:pt>
                <c:pt idx="320">
                  <c:v>-29.275000000000027</c:v>
                </c:pt>
                <c:pt idx="321">
                  <c:v>-27.17391304347796</c:v>
                </c:pt>
                <c:pt idx="322">
                  <c:v>-26.078947368421002</c:v>
                </c:pt>
                <c:pt idx="323">
                  <c:v>-24.00500000000001</c:v>
                </c:pt>
                <c:pt idx="324">
                  <c:v>-33.181818181818024</c:v>
                </c:pt>
                <c:pt idx="325">
                  <c:v>-38.275000000000013</c:v>
                </c:pt>
                <c:pt idx="326">
                  <c:v>-39.570000000000014</c:v>
                </c:pt>
                <c:pt idx="327">
                  <c:v>-46.35</c:v>
                </c:pt>
                <c:pt idx="328">
                  <c:v>-50.420000000000051</c:v>
                </c:pt>
                <c:pt idx="329">
                  <c:v>-53.583333333334032</c:v>
                </c:pt>
                <c:pt idx="330">
                  <c:v>-48.600000000000023</c:v>
                </c:pt>
                <c:pt idx="331">
                  <c:v>-47.379999999999981</c:v>
                </c:pt>
                <c:pt idx="332">
                  <c:v>-46.190000000000012</c:v>
                </c:pt>
                <c:pt idx="333">
                  <c:v>-44.931000000000004</c:v>
                </c:pt>
                <c:pt idx="334">
                  <c:v>-50.574999999999989</c:v>
                </c:pt>
                <c:pt idx="335">
                  <c:v>-57.101818181818054</c:v>
                </c:pt>
                <c:pt idx="336">
                  <c:v>-51.430000000000042</c:v>
                </c:pt>
                <c:pt idx="337">
                  <c:v>-28.238095238095042</c:v>
                </c:pt>
                <c:pt idx="338">
                  <c:v>-28.246894409938061</c:v>
                </c:pt>
                <c:pt idx="339">
                  <c:v>-23.687908496732035</c:v>
                </c:pt>
                <c:pt idx="340">
                  <c:v>-10.163043478261002</c:v>
                </c:pt>
                <c:pt idx="341">
                  <c:v>-5.1547619047619619</c:v>
                </c:pt>
                <c:pt idx="342">
                  <c:v>-0.11000000000001009</c:v>
                </c:pt>
                <c:pt idx="343">
                  <c:v>8.5249999999999826</c:v>
                </c:pt>
                <c:pt idx="344">
                  <c:v>-5.0750000000000304</c:v>
                </c:pt>
                <c:pt idx="345">
                  <c:v>-4.9450000000000234</c:v>
                </c:pt>
                <c:pt idx="346">
                  <c:v>-14.320000000000002</c:v>
                </c:pt>
                <c:pt idx="347">
                  <c:v>-10.519999999999976</c:v>
                </c:pt>
                <c:pt idx="348">
                  <c:v>-19.847500000000018</c:v>
                </c:pt>
                <c:pt idx="349">
                  <c:v>-25.424999999999986</c:v>
                </c:pt>
                <c:pt idx="350">
                  <c:v>-43.212500000000013</c:v>
                </c:pt>
                <c:pt idx="351">
                  <c:v>-59.522500000000129</c:v>
                </c:pt>
                <c:pt idx="352">
                  <c:v>-76.194999999999993</c:v>
                </c:pt>
                <c:pt idx="353">
                  <c:v>-49.347500000000046</c:v>
                </c:pt>
                <c:pt idx="354">
                  <c:v>-34.800000000000026</c:v>
                </c:pt>
                <c:pt idx="355">
                  <c:v>-32.690000000000019</c:v>
                </c:pt>
                <c:pt idx="356">
                  <c:v>-29.722499999999918</c:v>
                </c:pt>
                <c:pt idx="357">
                  <c:v>-30.389999999999926</c:v>
                </c:pt>
                <c:pt idx="358">
                  <c:v>-34.762500000000159</c:v>
                </c:pt>
                <c:pt idx="359">
                  <c:v>-10.875000000000046</c:v>
                </c:pt>
                <c:pt idx="360">
                  <c:v>1.38250000000002</c:v>
                </c:pt>
                <c:pt idx="361">
                  <c:v>8.3075000000000028</c:v>
                </c:pt>
                <c:pt idx="362">
                  <c:v>0.51749999999999297</c:v>
                </c:pt>
                <c:pt idx="363">
                  <c:v>1.9924999999999748</c:v>
                </c:pt>
                <c:pt idx="364">
                  <c:v>-1.2400000000000411</c:v>
                </c:pt>
                <c:pt idx="365">
                  <c:v>3.5149999999999793</c:v>
                </c:pt>
                <c:pt idx="366">
                  <c:v>-1.734999999999993</c:v>
                </c:pt>
                <c:pt idx="367">
                  <c:v>-8.0274999999999768</c:v>
                </c:pt>
                <c:pt idx="368">
                  <c:v>-4.7349999999999781</c:v>
                </c:pt>
                <c:pt idx="369">
                  <c:v>-4.5874999999999684</c:v>
                </c:pt>
                <c:pt idx="370">
                  <c:v>-8.3600000000000207</c:v>
                </c:pt>
                <c:pt idx="371">
                  <c:v>-17.564999999999987</c:v>
                </c:pt>
                <c:pt idx="372">
                  <c:v>-22.565000000000026</c:v>
                </c:pt>
                <c:pt idx="373">
                  <c:v>-28.452499999999901</c:v>
                </c:pt>
                <c:pt idx="374">
                  <c:v>-19.079999999999984</c:v>
                </c:pt>
                <c:pt idx="375">
                  <c:v>-24.794999999999987</c:v>
                </c:pt>
                <c:pt idx="376">
                  <c:v>-28.387499999999903</c:v>
                </c:pt>
                <c:pt idx="377">
                  <c:v>-44.672500000000063</c:v>
                </c:pt>
                <c:pt idx="378">
                  <c:v>-33.115000000000009</c:v>
                </c:pt>
                <c:pt idx="379">
                  <c:v>-34.677500000000009</c:v>
                </c:pt>
                <c:pt idx="380">
                  <c:v>-34.55000000000004</c:v>
                </c:pt>
                <c:pt idx="381">
                  <c:v>-7.6700000000000212</c:v>
                </c:pt>
                <c:pt idx="382">
                  <c:v>-13.912500000000056</c:v>
                </c:pt>
                <c:pt idx="383">
                  <c:v>-4.1224999999999845</c:v>
                </c:pt>
                <c:pt idx="384">
                  <c:v>-3.2325000000000159</c:v>
                </c:pt>
                <c:pt idx="385">
                  <c:v>-4.6774999999999789</c:v>
                </c:pt>
                <c:pt idx="386">
                  <c:v>-24.054999999999993</c:v>
                </c:pt>
                <c:pt idx="387">
                  <c:v>-34.415000000000042</c:v>
                </c:pt>
                <c:pt idx="388">
                  <c:v>-42.672500000000063</c:v>
                </c:pt>
                <c:pt idx="389">
                  <c:v>-53.747500000000016</c:v>
                </c:pt>
                <c:pt idx="390">
                  <c:v>-47.495000000000019</c:v>
                </c:pt>
                <c:pt idx="391">
                  <c:v>-49.322500000000012</c:v>
                </c:pt>
                <c:pt idx="392">
                  <c:v>-65.132499999999979</c:v>
                </c:pt>
                <c:pt idx="393">
                  <c:v>-62.720000000000063</c:v>
                </c:pt>
                <c:pt idx="394">
                  <c:v>-86.777499999999947</c:v>
                </c:pt>
                <c:pt idx="395">
                  <c:v>-84.247500000000329</c:v>
                </c:pt>
                <c:pt idx="396">
                  <c:v>-106.42000000000004</c:v>
                </c:pt>
                <c:pt idx="397">
                  <c:v>-101.54750000000028</c:v>
                </c:pt>
                <c:pt idx="398">
                  <c:v>-82.782499999999985</c:v>
                </c:pt>
                <c:pt idx="399">
                  <c:v>-63.144999999999918</c:v>
                </c:pt>
                <c:pt idx="400">
                  <c:v>-24.649999999999928</c:v>
                </c:pt>
                <c:pt idx="401">
                  <c:v>-31.789999999999921</c:v>
                </c:pt>
                <c:pt idx="402">
                  <c:v>-14.172500000000024</c:v>
                </c:pt>
                <c:pt idx="403">
                  <c:v>-19.987500000000029</c:v>
                </c:pt>
                <c:pt idx="404">
                  <c:v>-27.092499999999927</c:v>
                </c:pt>
                <c:pt idx="405">
                  <c:v>-22.804999999999964</c:v>
                </c:pt>
                <c:pt idx="406">
                  <c:v>-14.502500000000005</c:v>
                </c:pt>
                <c:pt idx="407">
                  <c:v>9.7850000000000215</c:v>
                </c:pt>
                <c:pt idx="408">
                  <c:v>11.710000000000065</c:v>
                </c:pt>
                <c:pt idx="409">
                  <c:v>9.1375000000001059</c:v>
                </c:pt>
                <c:pt idx="410">
                  <c:v>26.952499999999883</c:v>
                </c:pt>
                <c:pt idx="411">
                  <c:v>23.092500000000086</c:v>
                </c:pt>
                <c:pt idx="412">
                  <c:v>-11.20000000000001</c:v>
                </c:pt>
                <c:pt idx="413">
                  <c:v>-24.725000000000087</c:v>
                </c:pt>
                <c:pt idx="414">
                  <c:v>-26.552500000000023</c:v>
                </c:pt>
                <c:pt idx="415">
                  <c:v>-28.935000000000066</c:v>
                </c:pt>
                <c:pt idx="416">
                  <c:v>-53.470000000000084</c:v>
                </c:pt>
                <c:pt idx="417">
                  <c:v>-51.34249999999998</c:v>
                </c:pt>
                <c:pt idx="418">
                  <c:v>-57.167500000000082</c:v>
                </c:pt>
                <c:pt idx="419">
                  <c:v>-46.932500000000061</c:v>
                </c:pt>
                <c:pt idx="420">
                  <c:v>-38.607500000000002</c:v>
                </c:pt>
                <c:pt idx="421">
                  <c:v>-28.847500000000004</c:v>
                </c:pt>
                <c:pt idx="422">
                  <c:v>-33.740000000000059</c:v>
                </c:pt>
                <c:pt idx="423">
                  <c:v>-37.790000000000013</c:v>
                </c:pt>
                <c:pt idx="424">
                  <c:v>-34.052500000000038</c:v>
                </c:pt>
                <c:pt idx="425">
                  <c:v>-35.802500000000052</c:v>
                </c:pt>
                <c:pt idx="426">
                  <c:v>-22.315000000000133</c:v>
                </c:pt>
                <c:pt idx="427">
                  <c:v>-27.275000000000027</c:v>
                </c:pt>
                <c:pt idx="428">
                  <c:v>-34.840000000000074</c:v>
                </c:pt>
                <c:pt idx="429">
                  <c:v>-48.450000000000045</c:v>
                </c:pt>
                <c:pt idx="430">
                  <c:v>-48.955000000000041</c:v>
                </c:pt>
                <c:pt idx="431">
                  <c:v>-48.547500000000014</c:v>
                </c:pt>
                <c:pt idx="432">
                  <c:v>-54.982499999999931</c:v>
                </c:pt>
                <c:pt idx="433">
                  <c:v>-30.752500000000087</c:v>
                </c:pt>
                <c:pt idx="434">
                  <c:v>-31.212499999999924</c:v>
                </c:pt>
                <c:pt idx="435">
                  <c:v>-15.865000000000014</c:v>
                </c:pt>
                <c:pt idx="436">
                  <c:v>-10.867500000000026</c:v>
                </c:pt>
                <c:pt idx="437">
                  <c:v>-0.12750000000005812</c:v>
                </c:pt>
                <c:pt idx="438">
                  <c:v>7.0625000000000444</c:v>
                </c:pt>
                <c:pt idx="439">
                  <c:v>-0.5624999999999325</c:v>
                </c:pt>
                <c:pt idx="440">
                  <c:v>-8.8750000000000266</c:v>
                </c:pt>
                <c:pt idx="441">
                  <c:v>-7.8124999999999956</c:v>
                </c:pt>
                <c:pt idx="442">
                  <c:v>-15.375000000000076</c:v>
                </c:pt>
                <c:pt idx="443">
                  <c:v>-18.662500000000026</c:v>
                </c:pt>
                <c:pt idx="444">
                  <c:v>-29.727272727272691</c:v>
                </c:pt>
                <c:pt idx="445">
                  <c:v>-14.940476190476296</c:v>
                </c:pt>
                <c:pt idx="446">
                  <c:v>-19.579545454545499</c:v>
                </c:pt>
                <c:pt idx="447">
                  <c:v>-28.107142857142886</c:v>
                </c:pt>
                <c:pt idx="448">
                  <c:v>-43.166666666666359</c:v>
                </c:pt>
                <c:pt idx="449">
                  <c:v>-63.797619047619051</c:v>
                </c:pt>
                <c:pt idx="450">
                  <c:v>-55.06818181818182</c:v>
                </c:pt>
                <c:pt idx="451">
                  <c:v>-77.200000000000017</c:v>
                </c:pt>
                <c:pt idx="452">
                  <c:v>-102.39473684210535</c:v>
                </c:pt>
                <c:pt idx="453">
                  <c:v>-112.15217391304323</c:v>
                </c:pt>
                <c:pt idx="454">
                  <c:v>-141.21684782608702</c:v>
                </c:pt>
                <c:pt idx="455">
                  <c:v>-124.96428571428569</c:v>
                </c:pt>
                <c:pt idx="456">
                  <c:v>-122.65909090909091</c:v>
                </c:pt>
              </c:numCache>
            </c:numRef>
          </c:val>
          <c:smooth val="0"/>
        </c:ser>
        <c:ser>
          <c:idx val="1"/>
          <c:order val="1"/>
          <c:spPr>
            <a:ln w="50800">
              <a:solidFill>
                <a:srgbClr val="00B050"/>
              </a:solidFill>
            </a:ln>
          </c:spPr>
          <c:marker>
            <c:symbol val="none"/>
          </c:marker>
          <c:dLbls>
            <c:delete val="1"/>
          </c:dLbls>
          <c:cat>
            <c:numRef>
              <c:f>'1973 forward'!$U$14:$U$470</c:f>
              <c:numCache>
                <c:formatCode>General</c:formatCode>
                <c:ptCount val="457"/>
                <c:pt idx="7" formatCode="[$-409]mmm\-yy;@">
                  <c:v>27031</c:v>
                </c:pt>
                <c:pt idx="19" formatCode="[$-409]mmm\-yy;@">
                  <c:v>27395</c:v>
                </c:pt>
                <c:pt idx="31" formatCode="[$-409]mmm\-yy;@">
                  <c:v>27762</c:v>
                </c:pt>
                <c:pt idx="43" formatCode="[$-409]mmm\-yy;@">
                  <c:v>28129</c:v>
                </c:pt>
                <c:pt idx="55" formatCode="[$-409]mmm\-yy;@">
                  <c:v>28494</c:v>
                </c:pt>
                <c:pt idx="67" formatCode="[$-409]mmm\-yy;@">
                  <c:v>28859</c:v>
                </c:pt>
                <c:pt idx="79" formatCode="[$-409]mmm\-yy;@">
                  <c:v>29224</c:v>
                </c:pt>
                <c:pt idx="91" formatCode="[$-409]mmm\-yy;@">
                  <c:v>29590</c:v>
                </c:pt>
                <c:pt idx="103" formatCode="[$-409]mmm\-yy;@">
                  <c:v>29955</c:v>
                </c:pt>
                <c:pt idx="115" formatCode="[$-409]mmm\-yy;@">
                  <c:v>30320</c:v>
                </c:pt>
                <c:pt idx="127" formatCode="[$-409]mmm\-yy;@">
                  <c:v>30685</c:v>
                </c:pt>
                <c:pt idx="139" formatCode="[$-409]mmm\-yy;@">
                  <c:v>31050</c:v>
                </c:pt>
                <c:pt idx="151" formatCode="[$-409]mmm\-yy;@">
                  <c:v>31416</c:v>
                </c:pt>
                <c:pt idx="163" formatCode="[$-409]mmm\-yy;@">
                  <c:v>31781</c:v>
                </c:pt>
                <c:pt idx="175" formatCode="[$-409]mmm\-yy;@">
                  <c:v>32146</c:v>
                </c:pt>
                <c:pt idx="187" formatCode="[$-409]mmm\-yy;@">
                  <c:v>32512</c:v>
                </c:pt>
                <c:pt idx="199" formatCode="[$-409]mmm\-yy;@">
                  <c:v>32877</c:v>
                </c:pt>
                <c:pt idx="211" formatCode="[$-409]mmm\-yy;@">
                  <c:v>33242</c:v>
                </c:pt>
                <c:pt idx="223" formatCode="[$-409]mmm\-yy;@">
                  <c:v>33607</c:v>
                </c:pt>
                <c:pt idx="235" formatCode="[$-409]mmm\-yy;@">
                  <c:v>33973</c:v>
                </c:pt>
                <c:pt idx="247" formatCode="[$-409]mmm\-yy;@">
                  <c:v>34338</c:v>
                </c:pt>
                <c:pt idx="259" formatCode="[$-409]mmm\-yy;@">
                  <c:v>34703</c:v>
                </c:pt>
                <c:pt idx="271" formatCode="[$-409]mmm\-yy;@">
                  <c:v>35069</c:v>
                </c:pt>
                <c:pt idx="283" formatCode="[$-409]mmm\-yy;@">
                  <c:v>35441</c:v>
                </c:pt>
                <c:pt idx="295" formatCode="[$-409]mmm\-yy;@">
                  <c:v>35813</c:v>
                </c:pt>
                <c:pt idx="307" formatCode="[$-409]mmm\-yy;@">
                  <c:v>36191</c:v>
                </c:pt>
                <c:pt idx="319" formatCode="[$-409]mmm\-yy;@">
                  <c:v>36555</c:v>
                </c:pt>
                <c:pt idx="331" formatCode="[$-409]mmm\-yy;@">
                  <c:v>36921</c:v>
                </c:pt>
                <c:pt idx="343" formatCode="[$-409]mmm\-yy;@">
                  <c:v>37277</c:v>
                </c:pt>
                <c:pt idx="355" formatCode="[$-409]mmm\-yy;@">
                  <c:v>37649</c:v>
                </c:pt>
                <c:pt idx="367" formatCode="[$-409]mmm\-yy;@">
                  <c:v>38013</c:v>
                </c:pt>
                <c:pt idx="379" formatCode="[$-409]mmm\-yy;@">
                  <c:v>38379</c:v>
                </c:pt>
                <c:pt idx="391" formatCode="[$-409]mmm\-yy;@">
                  <c:v>38740</c:v>
                </c:pt>
                <c:pt idx="403" formatCode="[$-409]mmm\-yy;@">
                  <c:v>39112</c:v>
                </c:pt>
                <c:pt idx="415" formatCode="[$-409]mmm\-yy;@">
                  <c:v>39473</c:v>
                </c:pt>
                <c:pt idx="427" formatCode="[$-409]mmm\-yy;@">
                  <c:v>39834</c:v>
                </c:pt>
                <c:pt idx="439" formatCode="[$-409]mmm\-yy;@">
                  <c:v>40206</c:v>
                </c:pt>
                <c:pt idx="451" formatCode="[$-409]mmm\-yy;@">
                  <c:v>40544</c:v>
                </c:pt>
              </c:numCache>
            </c:numRef>
          </c:cat>
          <c:val>
            <c:numRef>
              <c:f>'1973 forward'!$X$14:$X$470</c:f>
              <c:numCache>
                <c:formatCode>#,##0_);[Red]\(#,##0\)</c:formatCode>
                <c:ptCount val="457"/>
                <c:pt idx="0">
                  <c:v>5.6395238095240163</c:v>
                </c:pt>
                <c:pt idx="1">
                  <c:v>12.034285714286019</c:v>
                </c:pt>
                <c:pt idx="2">
                  <c:v>3.7826086956520122</c:v>
                </c:pt>
                <c:pt idx="3">
                  <c:v>-17.765789473683895</c:v>
                </c:pt>
                <c:pt idx="4">
                  <c:v>-23.949999999999896</c:v>
                </c:pt>
                <c:pt idx="5">
                  <c:v>-26.408095238095086</c:v>
                </c:pt>
                <c:pt idx="6">
                  <c:v>-23.915555555556093</c:v>
                </c:pt>
                <c:pt idx="7">
                  <c:v>-19.701818181817998</c:v>
                </c:pt>
                <c:pt idx="8">
                  <c:v>-11.671111111110918</c:v>
                </c:pt>
                <c:pt idx="9">
                  <c:v>2.8566666666670777</c:v>
                </c:pt>
                <c:pt idx="10">
                  <c:v>6.9071428571430005</c:v>
                </c:pt>
                <c:pt idx="11">
                  <c:v>15.72454545454498</c:v>
                </c:pt>
                <c:pt idx="12">
                  <c:v>30.370000000000008</c:v>
                </c:pt>
                <c:pt idx="13">
                  <c:v>30.145454545454964</c:v>
                </c:pt>
                <c:pt idx="14">
                  <c:v>39.111818181818045</c:v>
                </c:pt>
                <c:pt idx="15">
                  <c:v>31.849999999999927</c:v>
                </c:pt>
                <c:pt idx="16">
                  <c:v>33.86739130434799</c:v>
                </c:pt>
                <c:pt idx="17">
                  <c:v>53.725789473684046</c:v>
                </c:pt>
                <c:pt idx="18">
                  <c:v>50.46619047619005</c:v>
                </c:pt>
                <c:pt idx="19">
                  <c:v>47.593636363636001</c:v>
                </c:pt>
                <c:pt idx="20">
                  <c:v>36.871111111110991</c:v>
                </c:pt>
                <c:pt idx="21">
                  <c:v>42.204999999999963</c:v>
                </c:pt>
                <c:pt idx="22">
                  <c:v>47.451818181817806</c:v>
                </c:pt>
                <c:pt idx="23">
                  <c:v>43.130000000000031</c:v>
                </c:pt>
                <c:pt idx="24">
                  <c:v>53.036190476190058</c:v>
                </c:pt>
                <c:pt idx="25">
                  <c:v>51.932727272727064</c:v>
                </c:pt>
                <c:pt idx="26">
                  <c:v>0.75272727272706064</c:v>
                </c:pt>
                <c:pt idx="27">
                  <c:v>-15.04727272727294</c:v>
                </c:pt>
                <c:pt idx="28">
                  <c:v>34.919565217391025</c:v>
                </c:pt>
                <c:pt idx="29">
                  <c:v>38.449999999999996</c:v>
                </c:pt>
                <c:pt idx="30">
                  <c:v>44.85</c:v>
                </c:pt>
                <c:pt idx="31">
                  <c:v>44.690000000000012</c:v>
                </c:pt>
                <c:pt idx="32">
                  <c:v>36.390000000000015</c:v>
                </c:pt>
                <c:pt idx="33">
                  <c:v>31.13999999999999</c:v>
                </c:pt>
                <c:pt idx="34">
                  <c:v>21.38</c:v>
                </c:pt>
                <c:pt idx="35">
                  <c:v>21.250000000000036</c:v>
                </c:pt>
                <c:pt idx="36">
                  <c:v>31.234545454544985</c:v>
                </c:pt>
                <c:pt idx="37">
                  <c:v>29.771428571428888</c:v>
                </c:pt>
                <c:pt idx="38">
                  <c:v>22.874545454545014</c:v>
                </c:pt>
                <c:pt idx="39">
                  <c:v>6.9990476190479711</c:v>
                </c:pt>
                <c:pt idx="40">
                  <c:v>13.394761904761987</c:v>
                </c:pt>
                <c:pt idx="41">
                  <c:v>23.23000000000004</c:v>
                </c:pt>
                <c:pt idx="42">
                  <c:v>14.966190476190016</c:v>
                </c:pt>
                <c:pt idx="43">
                  <c:v>17.566666666666986</c:v>
                </c:pt>
                <c:pt idx="44">
                  <c:v>10.076315789474011</c:v>
                </c:pt>
                <c:pt idx="45">
                  <c:v>21.944782608696027</c:v>
                </c:pt>
                <c:pt idx="46">
                  <c:v>29.63500000000009</c:v>
                </c:pt>
                <c:pt idx="47">
                  <c:v>29.638571428571005</c:v>
                </c:pt>
                <c:pt idx="48">
                  <c:v>20.518181818181969</c:v>
                </c:pt>
                <c:pt idx="49">
                  <c:v>10.510000000000019</c:v>
                </c:pt>
                <c:pt idx="50">
                  <c:v>8.1069565217390505</c:v>
                </c:pt>
                <c:pt idx="51">
                  <c:v>12.217142857143022</c:v>
                </c:pt>
                <c:pt idx="52">
                  <c:v>12.019047619048006</c:v>
                </c:pt>
                <c:pt idx="53">
                  <c:v>6.4209523809520164</c:v>
                </c:pt>
                <c:pt idx="54">
                  <c:v>1.6319047619049778</c:v>
                </c:pt>
                <c:pt idx="55">
                  <c:v>3.986666666667027</c:v>
                </c:pt>
                <c:pt idx="56">
                  <c:v>8.4736842105260823</c:v>
                </c:pt>
                <c:pt idx="57">
                  <c:v>10.740000000000013</c:v>
                </c:pt>
                <c:pt idx="58">
                  <c:v>1.4174999999999327</c:v>
                </c:pt>
                <c:pt idx="59">
                  <c:v>8.2636363636359267</c:v>
                </c:pt>
                <c:pt idx="60">
                  <c:v>4.0777272727270386</c:v>
                </c:pt>
                <c:pt idx="61">
                  <c:v>-1.0600000000000165</c:v>
                </c:pt>
                <c:pt idx="62">
                  <c:v>-0.97909090909098495</c:v>
                </c:pt>
                <c:pt idx="63">
                  <c:v>-1.5000000000000124</c:v>
                </c:pt>
                <c:pt idx="64">
                  <c:v>-8.7572727272729036</c:v>
                </c:pt>
                <c:pt idx="65">
                  <c:v>-12.98750000000002</c:v>
                </c:pt>
                <c:pt idx="66">
                  <c:v>-7.952500000000029</c:v>
                </c:pt>
                <c:pt idx="67">
                  <c:v>-9.4822727272729779</c:v>
                </c:pt>
                <c:pt idx="68">
                  <c:v>-11.841052631579</c:v>
                </c:pt>
                <c:pt idx="69">
                  <c:v>-4.7042857142860051</c:v>
                </c:pt>
                <c:pt idx="70">
                  <c:v>-4.5274999999999705</c:v>
                </c:pt>
                <c:pt idx="71">
                  <c:v>2.6857142857139658</c:v>
                </c:pt>
                <c:pt idx="72">
                  <c:v>5.8842857142860066</c:v>
                </c:pt>
                <c:pt idx="73">
                  <c:v>-13.935714285714004</c:v>
                </c:pt>
                <c:pt idx="74">
                  <c:v>6.2295652173910145</c:v>
                </c:pt>
                <c:pt idx="75">
                  <c:v>3.7142857143024462E-2</c:v>
                </c:pt>
                <c:pt idx="76">
                  <c:v>-9.7456521739129442</c:v>
                </c:pt>
                <c:pt idx="77">
                  <c:v>-21.198095238094975</c:v>
                </c:pt>
                <c:pt idx="78">
                  <c:v>-20.170000000000091</c:v>
                </c:pt>
                <c:pt idx="79">
                  <c:v>-24.525000000000027</c:v>
                </c:pt>
                <c:pt idx="80">
                  <c:v>-18.489999999999913</c:v>
                </c:pt>
                <c:pt idx="81">
                  <c:v>-13.240000000000048</c:v>
                </c:pt>
                <c:pt idx="82">
                  <c:v>-8.6433333333329809</c:v>
                </c:pt>
                <c:pt idx="83">
                  <c:v>1.7014285714290078</c:v>
                </c:pt>
                <c:pt idx="84">
                  <c:v>11.082380952381056</c:v>
                </c:pt>
                <c:pt idx="85">
                  <c:v>28.787142857142957</c:v>
                </c:pt>
                <c:pt idx="86">
                  <c:v>13.060952380952083</c:v>
                </c:pt>
                <c:pt idx="87">
                  <c:v>-4.4971428571429275</c:v>
                </c:pt>
                <c:pt idx="88">
                  <c:v>-6.8770833333329229</c:v>
                </c:pt>
                <c:pt idx="89">
                  <c:v>-7.0933333333329962</c:v>
                </c:pt>
                <c:pt idx="90">
                  <c:v>-14.001428571429036</c:v>
                </c:pt>
                <c:pt idx="91">
                  <c:v>-3.1690476190480137</c:v>
                </c:pt>
                <c:pt idx="92">
                  <c:v>8.9563157894740009</c:v>
                </c:pt>
                <c:pt idx="93">
                  <c:v>2.907142857143</c:v>
                </c:pt>
                <c:pt idx="94">
                  <c:v>7.4076190476190185</c:v>
                </c:pt>
                <c:pt idx="95">
                  <c:v>2.011428571428997</c:v>
                </c:pt>
                <c:pt idx="96">
                  <c:v>3.8549999999999827</c:v>
                </c:pt>
                <c:pt idx="97">
                  <c:v>-6.2471428571429355</c:v>
                </c:pt>
                <c:pt idx="98">
                  <c:v>-4.5076190476189355</c:v>
                </c:pt>
                <c:pt idx="99">
                  <c:v>-12.61571428571405</c:v>
                </c:pt>
                <c:pt idx="100">
                  <c:v>-16.535000000000011</c:v>
                </c:pt>
                <c:pt idx="101">
                  <c:v>-20.300000000000033</c:v>
                </c:pt>
                <c:pt idx="102">
                  <c:v>-26.420000000000066</c:v>
                </c:pt>
                <c:pt idx="103">
                  <c:v>-10.940000000000001</c:v>
                </c:pt>
                <c:pt idx="104">
                  <c:v>-5.431052631579032</c:v>
                </c:pt>
                <c:pt idx="105">
                  <c:v>6.3585714285709845</c:v>
                </c:pt>
                <c:pt idx="106">
                  <c:v>3.2038095238100084</c:v>
                </c:pt>
                <c:pt idx="107">
                  <c:v>9.2772413793099862</c:v>
                </c:pt>
                <c:pt idx="108">
                  <c:v>22.069090909090992</c:v>
                </c:pt>
                <c:pt idx="109">
                  <c:v>26.117142857142987</c:v>
                </c:pt>
                <c:pt idx="110">
                  <c:v>19.930454545455014</c:v>
                </c:pt>
                <c:pt idx="111">
                  <c:v>3.9128571428569625</c:v>
                </c:pt>
                <c:pt idx="112">
                  <c:v>18.69761904761895</c:v>
                </c:pt>
                <c:pt idx="113">
                  <c:v>9.3975000000000364</c:v>
                </c:pt>
                <c:pt idx="114">
                  <c:v>-0.58250000000001856</c:v>
                </c:pt>
                <c:pt idx="115">
                  <c:v>-4.4809523809520124</c:v>
                </c:pt>
                <c:pt idx="116">
                  <c:v>-14.412105263157926</c:v>
                </c:pt>
                <c:pt idx="117">
                  <c:v>-2.3582608695650067</c:v>
                </c:pt>
                <c:pt idx="118">
                  <c:v>16.097500000000053</c:v>
                </c:pt>
                <c:pt idx="119">
                  <c:v>29.615238095238031</c:v>
                </c:pt>
                <c:pt idx="120">
                  <c:v>38.154090909090975</c:v>
                </c:pt>
                <c:pt idx="121">
                  <c:v>34.762500000000188</c:v>
                </c:pt>
                <c:pt idx="122">
                  <c:v>31.929999999999929</c:v>
                </c:pt>
                <c:pt idx="123">
                  <c:v>19.685714285713829</c:v>
                </c:pt>
                <c:pt idx="124">
                  <c:v>26.527142857142934</c:v>
                </c:pt>
                <c:pt idx="125">
                  <c:v>27.86809523809497</c:v>
                </c:pt>
                <c:pt idx="126">
                  <c:v>23.694285714286146</c:v>
                </c:pt>
                <c:pt idx="127">
                  <c:v>24.692857142857104</c:v>
                </c:pt>
                <c:pt idx="128">
                  <c:v>25.494999999999987</c:v>
                </c:pt>
                <c:pt idx="129">
                  <c:v>28.139999999999965</c:v>
                </c:pt>
                <c:pt idx="130">
                  <c:v>30.120000000000015</c:v>
                </c:pt>
                <c:pt idx="131">
                  <c:v>41.345454545455055</c:v>
                </c:pt>
                <c:pt idx="132">
                  <c:v>44.403333333333002</c:v>
                </c:pt>
                <c:pt idx="133">
                  <c:v>35.040000000000006</c:v>
                </c:pt>
                <c:pt idx="134">
                  <c:v>14.761739130435014</c:v>
                </c:pt>
                <c:pt idx="135">
                  <c:v>6.8589473684209255</c:v>
                </c:pt>
                <c:pt idx="136">
                  <c:v>2.4982608695649944</c:v>
                </c:pt>
                <c:pt idx="137">
                  <c:v>-0.10476190476196338</c:v>
                </c:pt>
                <c:pt idx="138">
                  <c:v>8.9100000000000037</c:v>
                </c:pt>
                <c:pt idx="139">
                  <c:v>11.640454545455059</c:v>
                </c:pt>
                <c:pt idx="140">
                  <c:v>12.706315789473948</c:v>
                </c:pt>
                <c:pt idx="141">
                  <c:v>21.67499999999999</c:v>
                </c:pt>
                <c:pt idx="142">
                  <c:v>26.559523809523917</c:v>
                </c:pt>
                <c:pt idx="143">
                  <c:v>40.623181818182012</c:v>
                </c:pt>
                <c:pt idx="144">
                  <c:v>36.782500000000063</c:v>
                </c:pt>
                <c:pt idx="145">
                  <c:v>32.090454545455053</c:v>
                </c:pt>
                <c:pt idx="146">
                  <c:v>25.08181818181799</c:v>
                </c:pt>
                <c:pt idx="147">
                  <c:v>25.602500000000017</c:v>
                </c:pt>
                <c:pt idx="148">
                  <c:v>32.063913043478188</c:v>
                </c:pt>
                <c:pt idx="149">
                  <c:v>31.740000000000013</c:v>
                </c:pt>
                <c:pt idx="150">
                  <c:v>26.41809523809502</c:v>
                </c:pt>
                <c:pt idx="151">
                  <c:v>25.282727272726795</c:v>
                </c:pt>
                <c:pt idx="152">
                  <c:v>23.525789473683897</c:v>
                </c:pt>
                <c:pt idx="153">
                  <c:v>51.007499999999965</c:v>
                </c:pt>
                <c:pt idx="154">
                  <c:v>64.488636363635948</c:v>
                </c:pt>
                <c:pt idx="155">
                  <c:v>43.878095238095113</c:v>
                </c:pt>
                <c:pt idx="156">
                  <c:v>28.775714285713871</c:v>
                </c:pt>
                <c:pt idx="157">
                  <c:v>20.157727272726962</c:v>
                </c:pt>
                <c:pt idx="158">
                  <c:v>11.50761904761897</c:v>
                </c:pt>
                <c:pt idx="159">
                  <c:v>11.32285714285697</c:v>
                </c:pt>
                <c:pt idx="160">
                  <c:v>13.129999999999999</c:v>
                </c:pt>
                <c:pt idx="161">
                  <c:v>10.540526315789073</c:v>
                </c:pt>
                <c:pt idx="162">
                  <c:v>9.9077272727270067</c:v>
                </c:pt>
                <c:pt idx="163">
                  <c:v>11.499523809524026</c:v>
                </c:pt>
                <c:pt idx="164">
                  <c:v>4.8294736842110444</c:v>
                </c:pt>
                <c:pt idx="165">
                  <c:v>9.5522727272729497</c:v>
                </c:pt>
                <c:pt idx="166">
                  <c:v>7.4485714285709381</c:v>
                </c:pt>
                <c:pt idx="167">
                  <c:v>-0.91499999999995452</c:v>
                </c:pt>
                <c:pt idx="168">
                  <c:v>-0.45636363636401106</c:v>
                </c:pt>
                <c:pt idx="169">
                  <c:v>2.2581818181819968</c:v>
                </c:pt>
                <c:pt idx="170">
                  <c:v>-1.188095238095022</c:v>
                </c:pt>
                <c:pt idx="171">
                  <c:v>-4.8371428571429682</c:v>
                </c:pt>
                <c:pt idx="172">
                  <c:v>-11.527272727272948</c:v>
                </c:pt>
                <c:pt idx="173">
                  <c:v>-15.11250000000005</c:v>
                </c:pt>
                <c:pt idx="174">
                  <c:v>-14.155000000000006</c:v>
                </c:pt>
                <c:pt idx="175">
                  <c:v>-12.749999999999996</c:v>
                </c:pt>
                <c:pt idx="176">
                  <c:v>-15.830000000000002</c:v>
                </c:pt>
                <c:pt idx="177">
                  <c:v>-10.953913043478014</c:v>
                </c:pt>
                <c:pt idx="178">
                  <c:v>-3.860000000000019</c:v>
                </c:pt>
                <c:pt idx="179">
                  <c:v>-1.3976190476189918</c:v>
                </c:pt>
                <c:pt idx="180">
                  <c:v>33.507272727272941</c:v>
                </c:pt>
                <c:pt idx="181">
                  <c:v>26.352500000000042</c:v>
                </c:pt>
                <c:pt idx="182">
                  <c:v>24.235217391304026</c:v>
                </c:pt>
                <c:pt idx="183">
                  <c:v>7.2747619047619994</c:v>
                </c:pt>
                <c:pt idx="184">
                  <c:v>0.53761904761904444</c:v>
                </c:pt>
                <c:pt idx="185">
                  <c:v>-11.165238095238022</c:v>
                </c:pt>
                <c:pt idx="186">
                  <c:v>-14.346190476190035</c:v>
                </c:pt>
                <c:pt idx="187">
                  <c:v>-12.353333333333024</c:v>
                </c:pt>
                <c:pt idx="188">
                  <c:v>-7.2326315789469398</c:v>
                </c:pt>
                <c:pt idx="189">
                  <c:v>-6.2968181818179794</c:v>
                </c:pt>
                <c:pt idx="190">
                  <c:v>-3.8925000000000765</c:v>
                </c:pt>
                <c:pt idx="191">
                  <c:v>-6.8754545454549998</c:v>
                </c:pt>
                <c:pt idx="192">
                  <c:v>-8.4118181818179814</c:v>
                </c:pt>
                <c:pt idx="193">
                  <c:v>-4.8499999999999774</c:v>
                </c:pt>
                <c:pt idx="194">
                  <c:v>-8.0147826086960006</c:v>
                </c:pt>
                <c:pt idx="195">
                  <c:v>-4.7799999999999798</c:v>
                </c:pt>
                <c:pt idx="196">
                  <c:v>1.6637499999999859</c:v>
                </c:pt>
                <c:pt idx="197">
                  <c:v>-21.027142857142916</c:v>
                </c:pt>
                <c:pt idx="198">
                  <c:v>-12.214285714286</c:v>
                </c:pt>
                <c:pt idx="199">
                  <c:v>-11.486363636364064</c:v>
                </c:pt>
                <c:pt idx="200">
                  <c:v>-6.4642105263159273</c:v>
                </c:pt>
                <c:pt idx="201">
                  <c:v>9.2336363636359664</c:v>
                </c:pt>
                <c:pt idx="202">
                  <c:v>4.510000000000014</c:v>
                </c:pt>
                <c:pt idx="203">
                  <c:v>14.814545454545026</c:v>
                </c:pt>
                <c:pt idx="204">
                  <c:v>16.354761904761972</c:v>
                </c:pt>
                <c:pt idx="205">
                  <c:v>2.0999999999999908</c:v>
                </c:pt>
                <c:pt idx="206">
                  <c:v>2.3056521739129967</c:v>
                </c:pt>
                <c:pt idx="207">
                  <c:v>-6.7742105263159278</c:v>
                </c:pt>
                <c:pt idx="208">
                  <c:v>-7.8047826086960255</c:v>
                </c:pt>
                <c:pt idx="209">
                  <c:v>-8.2152380952379644</c:v>
                </c:pt>
                <c:pt idx="210">
                  <c:v>-3.9100000000000357</c:v>
                </c:pt>
                <c:pt idx="211">
                  <c:v>-0.48863636363596491</c:v>
                </c:pt>
                <c:pt idx="212">
                  <c:v>-2.2626315789470102</c:v>
                </c:pt>
                <c:pt idx="213">
                  <c:v>0.18750000000000724</c:v>
                </c:pt>
                <c:pt idx="214">
                  <c:v>-0.27590909090902138</c:v>
                </c:pt>
                <c:pt idx="215">
                  <c:v>-3.4745454545449737</c:v>
                </c:pt>
                <c:pt idx="216">
                  <c:v>-4.3474999999999895</c:v>
                </c:pt>
                <c:pt idx="217">
                  <c:v>-6.5118181818180094</c:v>
                </c:pt>
                <c:pt idx="218">
                  <c:v>-15.611818181817982</c:v>
                </c:pt>
                <c:pt idx="219">
                  <c:v>-14.66500000000002</c:v>
                </c:pt>
                <c:pt idx="220">
                  <c:v>-50.392307692308023</c:v>
                </c:pt>
                <c:pt idx="221">
                  <c:v>-39.088125000000012</c:v>
                </c:pt>
                <c:pt idx="222">
                  <c:v>-14.421428571429029</c:v>
                </c:pt>
                <c:pt idx="223">
                  <c:v>-11.924545454544974</c:v>
                </c:pt>
                <c:pt idx="224">
                  <c:v>-3.9184210526320586</c:v>
                </c:pt>
                <c:pt idx="225">
                  <c:v>7.1690909090909445</c:v>
                </c:pt>
                <c:pt idx="226">
                  <c:v>14.847619047619</c:v>
                </c:pt>
                <c:pt idx="227">
                  <c:v>14.28250000000002</c:v>
                </c:pt>
                <c:pt idx="228">
                  <c:v>20.790909090908986</c:v>
                </c:pt>
                <c:pt idx="229">
                  <c:v>-1.8800000000000161</c:v>
                </c:pt>
                <c:pt idx="230">
                  <c:v>-0.25333333333299457</c:v>
                </c:pt>
                <c:pt idx="231">
                  <c:v>-2.2757142857139812</c:v>
                </c:pt>
                <c:pt idx="232">
                  <c:v>-4.2227272727269947</c:v>
                </c:pt>
                <c:pt idx="233">
                  <c:v>-13.975000000000026</c:v>
                </c:pt>
                <c:pt idx="234">
                  <c:v>-12.564090909090986</c:v>
                </c:pt>
                <c:pt idx="235">
                  <c:v>-13.812500000000039</c:v>
                </c:pt>
                <c:pt idx="236">
                  <c:v>-12.382631578947024</c:v>
                </c:pt>
                <c:pt idx="237">
                  <c:v>2.7534782608699802</c:v>
                </c:pt>
                <c:pt idx="238">
                  <c:v>0.81380952381002769</c:v>
                </c:pt>
                <c:pt idx="239">
                  <c:v>8.4375000000000107</c:v>
                </c:pt>
                <c:pt idx="240">
                  <c:v>7.4649999999999661</c:v>
                </c:pt>
                <c:pt idx="241">
                  <c:v>9.5019047619049779</c:v>
                </c:pt>
                <c:pt idx="242">
                  <c:v>11.034545454544986</c:v>
                </c:pt>
                <c:pt idx="243">
                  <c:v>9.0676190476189724</c:v>
                </c:pt>
                <c:pt idx="244">
                  <c:v>10.920476190475982</c:v>
                </c:pt>
                <c:pt idx="245">
                  <c:v>23.82333333333289</c:v>
                </c:pt>
                <c:pt idx="246">
                  <c:v>14.729047619048027</c:v>
                </c:pt>
                <c:pt idx="247">
                  <c:v>8.5704761904760005</c:v>
                </c:pt>
                <c:pt idx="248">
                  <c:v>9.3731578947370267</c:v>
                </c:pt>
                <c:pt idx="249">
                  <c:v>3.5391304347830177</c:v>
                </c:pt>
                <c:pt idx="250">
                  <c:v>16.000000000000014</c:v>
                </c:pt>
                <c:pt idx="251">
                  <c:v>14.000000000000012</c:v>
                </c:pt>
                <c:pt idx="252">
                  <c:v>6.0000000000000053</c:v>
                </c:pt>
                <c:pt idx="253">
                  <c:v>0.99999999999997868</c:v>
                </c:pt>
                <c:pt idx="254">
                  <c:v>-0.35000000000002807</c:v>
                </c:pt>
                <c:pt idx="255">
                  <c:v>-5.359999999999987</c:v>
                </c:pt>
                <c:pt idx="256">
                  <c:v>-3.2499999999999751</c:v>
                </c:pt>
                <c:pt idx="257">
                  <c:v>-8.7699999999999747</c:v>
                </c:pt>
                <c:pt idx="258">
                  <c:v>-5.3199999999999905</c:v>
                </c:pt>
                <c:pt idx="259">
                  <c:v>-6.4499999999999824</c:v>
                </c:pt>
                <c:pt idx="260">
                  <c:v>-15.960000000000004</c:v>
                </c:pt>
                <c:pt idx="261">
                  <c:v>-3.3499999999999637</c:v>
                </c:pt>
                <c:pt idx="262">
                  <c:v>-4.5263157894739781</c:v>
                </c:pt>
                <c:pt idx="263">
                  <c:v>10.390000000000034</c:v>
                </c:pt>
                <c:pt idx="264">
                  <c:v>3.0912000000000717</c:v>
                </c:pt>
                <c:pt idx="265">
                  <c:v>4.9999999999999822</c:v>
                </c:pt>
                <c:pt idx="266">
                  <c:v>-3.620000000000001</c:v>
                </c:pt>
                <c:pt idx="267">
                  <c:v>-4.9000000000000394</c:v>
                </c:pt>
                <c:pt idx="268">
                  <c:v>-9.27</c:v>
                </c:pt>
                <c:pt idx="269">
                  <c:v>-13.030000000000097</c:v>
                </c:pt>
                <c:pt idx="270">
                  <c:v>-7.8900000000000858</c:v>
                </c:pt>
                <c:pt idx="271">
                  <c:v>-21.074999999999999</c:v>
                </c:pt>
                <c:pt idx="272">
                  <c:v>-17.062499999999947</c:v>
                </c:pt>
                <c:pt idx="273">
                  <c:v>-6.9639999999999702</c:v>
                </c:pt>
                <c:pt idx="274">
                  <c:v>-14.480000000000004</c:v>
                </c:pt>
                <c:pt idx="275">
                  <c:v>-13.3</c:v>
                </c:pt>
                <c:pt idx="276">
                  <c:v>-4.6000000000000263</c:v>
                </c:pt>
                <c:pt idx="277">
                  <c:v>-17.469999999999896</c:v>
                </c:pt>
                <c:pt idx="278">
                  <c:v>-12.920000000000002</c:v>
                </c:pt>
                <c:pt idx="279">
                  <c:v>-18.729999999999929</c:v>
                </c:pt>
                <c:pt idx="280">
                  <c:v>-18.39000000000004</c:v>
                </c:pt>
                <c:pt idx="281">
                  <c:v>-21.810000000000091</c:v>
                </c:pt>
                <c:pt idx="282">
                  <c:v>-18.369999999999987</c:v>
                </c:pt>
                <c:pt idx="283">
                  <c:v>-57.719999999999963</c:v>
                </c:pt>
                <c:pt idx="284">
                  <c:v>-27.500000000000036</c:v>
                </c:pt>
                <c:pt idx="285">
                  <c:v>-10.350000000000056</c:v>
                </c:pt>
                <c:pt idx="286">
                  <c:v>-5.7900000000000063</c:v>
                </c:pt>
                <c:pt idx="287">
                  <c:v>-4.9999999999999822</c:v>
                </c:pt>
                <c:pt idx="288">
                  <c:v>23.300000000000011</c:v>
                </c:pt>
                <c:pt idx="289">
                  <c:v>21.954600000000024</c:v>
                </c:pt>
                <c:pt idx="290">
                  <c:v>25.387499999999982</c:v>
                </c:pt>
                <c:pt idx="291">
                  <c:v>18.559499999999929</c:v>
                </c:pt>
                <c:pt idx="292">
                  <c:v>20.076099999999986</c:v>
                </c:pt>
                <c:pt idx="293">
                  <c:v>22.650000000000031</c:v>
                </c:pt>
                <c:pt idx="294">
                  <c:v>24.259999999999987</c:v>
                </c:pt>
                <c:pt idx="295">
                  <c:v>24.939999999999962</c:v>
                </c:pt>
                <c:pt idx="296">
                  <c:v>26.959999999999962</c:v>
                </c:pt>
                <c:pt idx="297">
                  <c:v>32.470000000000041</c:v>
                </c:pt>
                <c:pt idx="298">
                  <c:v>45.550000000000026</c:v>
                </c:pt>
                <c:pt idx="299">
                  <c:v>41.719999999999963</c:v>
                </c:pt>
                <c:pt idx="300">
                  <c:v>46.119999999999983</c:v>
                </c:pt>
                <c:pt idx="301">
                  <c:v>50.25</c:v>
                </c:pt>
                <c:pt idx="302">
                  <c:v>47.047619047619044</c:v>
                </c:pt>
                <c:pt idx="303">
                  <c:v>37.430000000000028</c:v>
                </c:pt>
                <c:pt idx="304">
                  <c:v>38.100000000000009</c:v>
                </c:pt>
                <c:pt idx="305">
                  <c:v>48.765000000000114</c:v>
                </c:pt>
                <c:pt idx="306">
                  <c:v>43.309999999999995</c:v>
                </c:pt>
                <c:pt idx="307">
                  <c:v>46.527000000000008</c:v>
                </c:pt>
                <c:pt idx="308">
                  <c:v>49.315999999999995</c:v>
                </c:pt>
                <c:pt idx="309">
                  <c:v>44</c:v>
                </c:pt>
                <c:pt idx="310">
                  <c:v>42.214000000000006</c:v>
                </c:pt>
                <c:pt idx="311">
                  <c:v>41.849999999999987</c:v>
                </c:pt>
                <c:pt idx="312">
                  <c:v>55.386369999999999</c:v>
                </c:pt>
                <c:pt idx="313">
                  <c:v>56.219999999999963</c:v>
                </c:pt>
                <c:pt idx="314">
                  <c:v>40.750000000000021</c:v>
                </c:pt>
                <c:pt idx="315">
                  <c:v>39.27000000000001</c:v>
                </c:pt>
                <c:pt idx="316">
                  <c:v>47.25</c:v>
                </c:pt>
                <c:pt idx="317">
                  <c:v>49.360000000000028</c:v>
                </c:pt>
                <c:pt idx="318">
                  <c:v>45.819999999999972</c:v>
                </c:pt>
                <c:pt idx="319">
                  <c:v>36.240000000000052</c:v>
                </c:pt>
                <c:pt idx="320">
                  <c:v>29.437500000000007</c:v>
                </c:pt>
                <c:pt idx="321">
                  <c:v>22.217391304348055</c:v>
                </c:pt>
                <c:pt idx="322">
                  <c:v>41.657894736841975</c:v>
                </c:pt>
                <c:pt idx="323">
                  <c:v>34.744999999999983</c:v>
                </c:pt>
                <c:pt idx="324">
                  <c:v>24.238636363636989</c:v>
                </c:pt>
                <c:pt idx="325">
                  <c:v>20.474999999999977</c:v>
                </c:pt>
                <c:pt idx="326">
                  <c:v>14.930000000000021</c:v>
                </c:pt>
                <c:pt idx="327">
                  <c:v>7.7749999999999986</c:v>
                </c:pt>
                <c:pt idx="328">
                  <c:v>10.500000000000002</c:v>
                </c:pt>
                <c:pt idx="329">
                  <c:v>8.7380952380950117</c:v>
                </c:pt>
                <c:pt idx="330">
                  <c:v>3.2999999999999918</c:v>
                </c:pt>
                <c:pt idx="331">
                  <c:v>-0.96999999999995978</c:v>
                </c:pt>
                <c:pt idx="332">
                  <c:v>7.9000000000000181</c:v>
                </c:pt>
                <c:pt idx="333">
                  <c:v>6.3189999999999635</c:v>
                </c:pt>
                <c:pt idx="334">
                  <c:v>6.8500000000000227</c:v>
                </c:pt>
                <c:pt idx="335">
                  <c:v>4.4099999999999824</c:v>
                </c:pt>
                <c:pt idx="336">
                  <c:v>9.3709523809519801</c:v>
                </c:pt>
                <c:pt idx="337">
                  <c:v>13.928571428570942</c:v>
                </c:pt>
                <c:pt idx="338">
                  <c:v>10.988095238095022</c:v>
                </c:pt>
                <c:pt idx="339">
                  <c:v>16.236111111111033</c:v>
                </c:pt>
                <c:pt idx="340">
                  <c:v>19.097826086956005</c:v>
                </c:pt>
                <c:pt idx="341">
                  <c:v>17.583333333332842</c:v>
                </c:pt>
                <c:pt idx="342">
                  <c:v>18.849999999999927</c:v>
                </c:pt>
                <c:pt idx="343">
                  <c:v>13.15</c:v>
                </c:pt>
                <c:pt idx="344">
                  <c:v>12.862500000000045</c:v>
                </c:pt>
                <c:pt idx="345">
                  <c:v>13.617500000000001</c:v>
                </c:pt>
                <c:pt idx="346">
                  <c:v>10.555000000000026</c:v>
                </c:pt>
                <c:pt idx="347">
                  <c:v>10.04250000000005</c:v>
                </c:pt>
                <c:pt idx="348">
                  <c:v>-1.285000000000025</c:v>
                </c:pt>
                <c:pt idx="349">
                  <c:v>10.575000000000006</c:v>
                </c:pt>
                <c:pt idx="350">
                  <c:v>14.037500000000001</c:v>
                </c:pt>
                <c:pt idx="351">
                  <c:v>27.352500000000024</c:v>
                </c:pt>
                <c:pt idx="352">
                  <c:v>17.992499999999882</c:v>
                </c:pt>
                <c:pt idx="353">
                  <c:v>7.2149999999999705</c:v>
                </c:pt>
                <c:pt idx="354">
                  <c:v>15.825000000000022</c:v>
                </c:pt>
                <c:pt idx="355">
                  <c:v>26.810000000000031</c:v>
                </c:pt>
                <c:pt idx="356">
                  <c:v>25.902499999999876</c:v>
                </c:pt>
                <c:pt idx="357">
                  <c:v>40.422500000000063</c:v>
                </c:pt>
                <c:pt idx="358">
                  <c:v>31.550000000000011</c:v>
                </c:pt>
                <c:pt idx="359">
                  <c:v>31.062499999999883</c:v>
                </c:pt>
                <c:pt idx="360">
                  <c:v>40.695000000000135</c:v>
                </c:pt>
                <c:pt idx="361">
                  <c:v>26.807500000000005</c:v>
                </c:pt>
                <c:pt idx="362">
                  <c:v>15.017500000000002</c:v>
                </c:pt>
                <c:pt idx="363">
                  <c:v>6.6174999999999855</c:v>
                </c:pt>
                <c:pt idx="364">
                  <c:v>10.384999999999989</c:v>
                </c:pt>
                <c:pt idx="365">
                  <c:v>7.7024999999999899</c:v>
                </c:pt>
                <c:pt idx="366">
                  <c:v>4.3899999999999828</c:v>
                </c:pt>
                <c:pt idx="367">
                  <c:v>8.7850000000000428</c:v>
                </c:pt>
                <c:pt idx="368">
                  <c:v>37.077499999999965</c:v>
                </c:pt>
                <c:pt idx="369">
                  <c:v>31.287500000000026</c:v>
                </c:pt>
                <c:pt idx="370">
                  <c:v>22.077499999999972</c:v>
                </c:pt>
                <c:pt idx="371">
                  <c:v>19.184999999999963</c:v>
                </c:pt>
                <c:pt idx="372">
                  <c:v>30.059999999999974</c:v>
                </c:pt>
                <c:pt idx="373">
                  <c:v>18.672500000000003</c:v>
                </c:pt>
                <c:pt idx="374">
                  <c:v>16.67000000000003</c:v>
                </c:pt>
                <c:pt idx="375">
                  <c:v>22.330000000000005</c:v>
                </c:pt>
                <c:pt idx="376">
                  <c:v>23.237500000000033</c:v>
                </c:pt>
                <c:pt idx="377">
                  <c:v>11.139999999999972</c:v>
                </c:pt>
                <c:pt idx="378">
                  <c:v>11.697500000000005</c:v>
                </c:pt>
                <c:pt idx="379">
                  <c:v>8.8225000000000247</c:v>
                </c:pt>
                <c:pt idx="380">
                  <c:v>6.2624999999999709</c:v>
                </c:pt>
                <c:pt idx="381">
                  <c:v>7.7674999999999716</c:v>
                </c:pt>
                <c:pt idx="382">
                  <c:v>2.0874999999999755</c:v>
                </c:pt>
                <c:pt idx="383">
                  <c:v>11.815000000000024</c:v>
                </c:pt>
                <c:pt idx="384">
                  <c:v>19.079999999999984</c:v>
                </c:pt>
                <c:pt idx="385">
                  <c:v>10.822500000000026</c:v>
                </c:pt>
                <c:pt idx="386">
                  <c:v>3.3824999999999767</c:v>
                </c:pt>
                <c:pt idx="387">
                  <c:v>-4.4775000000000453</c:v>
                </c:pt>
                <c:pt idx="388">
                  <c:v>2.4524999999999579</c:v>
                </c:pt>
                <c:pt idx="389">
                  <c:v>9.3150000000000066</c:v>
                </c:pt>
                <c:pt idx="390">
                  <c:v>5.5050000000000043</c:v>
                </c:pt>
                <c:pt idx="391">
                  <c:v>6.8024999999999975</c:v>
                </c:pt>
                <c:pt idx="392">
                  <c:v>-15.195000000000025</c:v>
                </c:pt>
                <c:pt idx="393">
                  <c:v>-12.907500000000027</c:v>
                </c:pt>
                <c:pt idx="394">
                  <c:v>-19.339999999999957</c:v>
                </c:pt>
                <c:pt idx="395">
                  <c:v>-26.560000000000006</c:v>
                </c:pt>
                <c:pt idx="396">
                  <c:v>-22.795000000000076</c:v>
                </c:pt>
                <c:pt idx="397">
                  <c:v>1.3274999999999222</c:v>
                </c:pt>
                <c:pt idx="398">
                  <c:v>-6.8449999999999456</c:v>
                </c:pt>
                <c:pt idx="399">
                  <c:v>-19.582499999999818</c:v>
                </c:pt>
                <c:pt idx="400">
                  <c:v>-19.587500000000002</c:v>
                </c:pt>
                <c:pt idx="401">
                  <c:v>-17.852499999999896</c:v>
                </c:pt>
                <c:pt idx="402">
                  <c:v>-3.2350000000000101</c:v>
                </c:pt>
                <c:pt idx="403">
                  <c:v>5.2624999999999895</c:v>
                </c:pt>
                <c:pt idx="404">
                  <c:v>8.0325000000000202</c:v>
                </c:pt>
                <c:pt idx="405">
                  <c:v>16.882499999999901</c:v>
                </c:pt>
                <c:pt idx="406">
                  <c:v>28.185000000000027</c:v>
                </c:pt>
                <c:pt idx="407">
                  <c:v>35.410000000000075</c:v>
                </c:pt>
                <c:pt idx="408">
                  <c:v>13.835000000000004</c:v>
                </c:pt>
                <c:pt idx="409">
                  <c:v>14.512500000000106</c:v>
                </c:pt>
                <c:pt idx="410">
                  <c:v>-4.0474999999999817</c:v>
                </c:pt>
                <c:pt idx="411">
                  <c:v>-30.969999999999889</c:v>
                </c:pt>
                <c:pt idx="412">
                  <c:v>-2.7625000000000455</c:v>
                </c:pt>
                <c:pt idx="413">
                  <c:v>40.649999999999963</c:v>
                </c:pt>
                <c:pt idx="414">
                  <c:v>79.072500000000019</c:v>
                </c:pt>
                <c:pt idx="415">
                  <c:v>209.8775</c:v>
                </c:pt>
                <c:pt idx="416">
                  <c:v>660.96749999999747</c:v>
                </c:pt>
                <c:pt idx="417">
                  <c:v>224.2825</c:v>
                </c:pt>
                <c:pt idx="418">
                  <c:v>286.95749999999964</c:v>
                </c:pt>
                <c:pt idx="419">
                  <c:v>183.62999999999997</c:v>
                </c:pt>
                <c:pt idx="420">
                  <c:v>178.95500000000001</c:v>
                </c:pt>
                <c:pt idx="421">
                  <c:v>40.964999999999918</c:v>
                </c:pt>
                <c:pt idx="422">
                  <c:v>46.072500000000012</c:v>
                </c:pt>
                <c:pt idx="423">
                  <c:v>29.147500000000015</c:v>
                </c:pt>
                <c:pt idx="424">
                  <c:v>46.884999999999977</c:v>
                </c:pt>
                <c:pt idx="425">
                  <c:v>59.447500000000005</c:v>
                </c:pt>
                <c:pt idx="426">
                  <c:v>43.247499999999931</c:v>
                </c:pt>
                <c:pt idx="427">
                  <c:v>39.225000000000122</c:v>
                </c:pt>
                <c:pt idx="428">
                  <c:v>66.097499999999997</c:v>
                </c:pt>
                <c:pt idx="429">
                  <c:v>42.987499999999997</c:v>
                </c:pt>
                <c:pt idx="430">
                  <c:v>77.045000000000002</c:v>
                </c:pt>
                <c:pt idx="431">
                  <c:v>77.265000000000001</c:v>
                </c:pt>
                <c:pt idx="432">
                  <c:v>80.580000000000055</c:v>
                </c:pt>
                <c:pt idx="433">
                  <c:v>51.184999999999903</c:v>
                </c:pt>
                <c:pt idx="434">
                  <c:v>39.475000000000016</c:v>
                </c:pt>
                <c:pt idx="435">
                  <c:v>16.009999999999987</c:v>
                </c:pt>
                <c:pt idx="436">
                  <c:v>14.820000000000014</c:v>
                </c:pt>
                <c:pt idx="437">
                  <c:v>11.560000000000002</c:v>
                </c:pt>
                <c:pt idx="438">
                  <c:v>13.125000000000053</c:v>
                </c:pt>
                <c:pt idx="439">
                  <c:v>10.62500000000002</c:v>
                </c:pt>
                <c:pt idx="440">
                  <c:v>10.875000000000076</c:v>
                </c:pt>
                <c:pt idx="441">
                  <c:v>16.375000000000028</c:v>
                </c:pt>
                <c:pt idx="442">
                  <c:v>18.062499999999904</c:v>
                </c:pt>
                <c:pt idx="443">
                  <c:v>21.024999999999928</c:v>
                </c:pt>
                <c:pt idx="444">
                  <c:v>31.931818181818258</c:v>
                </c:pt>
                <c:pt idx="445">
                  <c:v>12.059523809523776</c:v>
                </c:pt>
                <c:pt idx="446">
                  <c:v>1.5454545454544677</c:v>
                </c:pt>
                <c:pt idx="447">
                  <c:v>3.5119047619047272</c:v>
                </c:pt>
                <c:pt idx="448">
                  <c:v>9.0000000000000711</c:v>
                </c:pt>
                <c:pt idx="449">
                  <c:v>13.09523809523805</c:v>
                </c:pt>
                <c:pt idx="450">
                  <c:v>25.693181818181888</c:v>
                </c:pt>
                <c:pt idx="451">
                  <c:v>33.024999999999963</c:v>
                </c:pt>
                <c:pt idx="452">
                  <c:v>37.61842105263149</c:v>
                </c:pt>
                <c:pt idx="453">
                  <c:v>30.739130434782602</c:v>
                </c:pt>
                <c:pt idx="454">
                  <c:v>22.387499999999896</c:v>
                </c:pt>
                <c:pt idx="455">
                  <c:v>55.535714285714377</c:v>
                </c:pt>
                <c:pt idx="456">
                  <c:v>114.34090909090919</c:v>
                </c:pt>
              </c:numCache>
            </c:numRef>
          </c:val>
          <c:smooth val="0"/>
        </c:ser>
        <c:dLbls>
          <c:showLegendKey val="0"/>
          <c:showVal val="1"/>
          <c:showCatName val="0"/>
          <c:showSerName val="0"/>
          <c:showPercent val="0"/>
          <c:showBubbleSize val="0"/>
        </c:dLbls>
        <c:marker val="1"/>
        <c:smooth val="0"/>
        <c:axId val="146542080"/>
        <c:axId val="156583040"/>
      </c:lineChart>
      <c:catAx>
        <c:axId val="146542080"/>
        <c:scaling>
          <c:orientation val="minMax"/>
        </c:scaling>
        <c:delete val="0"/>
        <c:axPos val="b"/>
        <c:numFmt formatCode="[$-409]mmm\-yy;@" sourceLinked="0"/>
        <c:majorTickMark val="none"/>
        <c:minorTickMark val="none"/>
        <c:tickLblPos val="low"/>
        <c:spPr>
          <a:noFill/>
        </c:spPr>
        <c:txPr>
          <a:bodyPr rot="-2700000"/>
          <a:lstStyle/>
          <a:p>
            <a:pPr>
              <a:defRPr/>
            </a:pPr>
            <a:endParaRPr lang="en-US"/>
          </a:p>
        </c:txPr>
        <c:crossAx val="156583040"/>
        <c:crosses val="autoZero"/>
        <c:auto val="1"/>
        <c:lblAlgn val="ctr"/>
        <c:lblOffset val="100"/>
        <c:tickLblSkip val="1"/>
        <c:noMultiLvlLbl val="0"/>
      </c:catAx>
      <c:valAx>
        <c:axId val="156583040"/>
        <c:scaling>
          <c:orientation val="minMax"/>
          <c:max val="150"/>
          <c:min val="-150"/>
        </c:scaling>
        <c:delete val="0"/>
        <c:axPos val="l"/>
        <c:majorGridlines/>
        <c:title>
          <c:tx>
            <c:rich>
              <a:bodyPr rot="-5400000" vert="horz"/>
              <a:lstStyle/>
              <a:p>
                <a:pPr>
                  <a:defRPr sz="1400"/>
                </a:pPr>
                <a:r>
                  <a:rPr lang="en-US" sz="1400"/>
                  <a:t>cents per bushel</a:t>
                </a:r>
              </a:p>
            </c:rich>
          </c:tx>
          <c:overlay val="0"/>
        </c:title>
        <c:numFmt formatCode="#,##0_);[Red]\(#,##0\)" sourceLinked="1"/>
        <c:majorTickMark val="out"/>
        <c:minorTickMark val="none"/>
        <c:tickLblPos val="nextTo"/>
        <c:txPr>
          <a:bodyPr/>
          <a:lstStyle/>
          <a:p>
            <a:pPr>
              <a:defRPr sz="1400"/>
            </a:pPr>
            <a:endParaRPr lang="en-US"/>
          </a:p>
        </c:txPr>
        <c:crossAx val="146542080"/>
        <c:crosses val="autoZero"/>
        <c:crossBetween val="between"/>
      </c:valAx>
      <c:spPr>
        <a:solidFill>
          <a:srgbClr val="FFFFCC"/>
        </a:solidFill>
      </c:spPr>
    </c:plotArea>
    <c:legend>
      <c:legendPos val="r"/>
      <c:layout>
        <c:manualLayout>
          <c:xMode val="edge"/>
          <c:yMode val="edge"/>
          <c:x val="0.21614844656046028"/>
          <c:y val="0.20821175130886421"/>
          <c:w val="0.12126485413313579"/>
          <c:h val="0.11561628870465269"/>
        </c:manualLayout>
      </c:layout>
      <c:overlay val="0"/>
    </c:legend>
    <c:plotVisOnly val="1"/>
    <c:dispBlanksAs val="gap"/>
    <c:showDLblsOverMax val="0"/>
  </c:chart>
  <c:spPr>
    <a:solidFill>
      <a:srgbClr val="FFE18B"/>
    </a:solidFill>
  </c:spPr>
  <c:txPr>
    <a:bodyPr/>
    <a:lstStyle/>
    <a:p>
      <a:pPr>
        <a:defRPr>
          <a:latin typeface="Arial" pitchFamily="34" charset="0"/>
          <a:cs typeface="Arial"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U.S. Per Capita Flour Disappearance, 1970-2010</a:t>
            </a:r>
          </a:p>
        </c:rich>
      </c:tx>
      <c:layout>
        <c:manualLayout>
          <c:xMode val="edge"/>
          <c:yMode val="edge"/>
          <c:x val="0.24086376212420846"/>
          <c:y val="3.1836103820355989E-2"/>
        </c:manualLayout>
      </c:layout>
      <c:overlay val="1"/>
    </c:title>
    <c:autoTitleDeleted val="0"/>
    <c:plotArea>
      <c:layout>
        <c:manualLayout>
          <c:layoutTarget val="inner"/>
          <c:xMode val="edge"/>
          <c:yMode val="edge"/>
          <c:x val="0.11177347572086459"/>
          <c:y val="9.6744736695147146E-2"/>
          <c:w val="0.86095290683334991"/>
          <c:h val="0.73733713073099849"/>
        </c:manualLayout>
      </c:layout>
      <c:barChart>
        <c:barDir val="col"/>
        <c:grouping val="clustered"/>
        <c:varyColors val="0"/>
        <c:ser>
          <c:idx val="0"/>
          <c:order val="0"/>
          <c:spPr>
            <a:solidFill>
              <a:schemeClr val="accent2"/>
            </a:solidFill>
            <a:ln w="63500">
              <a:solidFill>
                <a:schemeClr val="accent2"/>
              </a:solidFill>
            </a:ln>
          </c:spPr>
          <c:invertIfNegative val="0"/>
          <c:cat>
            <c:numRef>
              <c:f>Flour!$L$24:$AZ$24</c:f>
              <c:numCache>
                <c:formatCode>[$-1010409]General</c:formatCode>
                <c:ptCount val="4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numCache>
            </c:numRef>
          </c:cat>
          <c:val>
            <c:numRef>
              <c:f>Flour!$L$25:$AZ$25</c:f>
              <c:numCache>
                <c:formatCode>General</c:formatCode>
                <c:ptCount val="41"/>
                <c:pt idx="0">
                  <c:v>111</c:v>
                </c:pt>
                <c:pt idx="1">
                  <c:v>111</c:v>
                </c:pt>
                <c:pt idx="2">
                  <c:v>110</c:v>
                </c:pt>
                <c:pt idx="3">
                  <c:v>113</c:v>
                </c:pt>
                <c:pt idx="4">
                  <c:v>111</c:v>
                </c:pt>
                <c:pt idx="5">
                  <c:v>115</c:v>
                </c:pt>
                <c:pt idx="6">
                  <c:v>119</c:v>
                </c:pt>
                <c:pt idx="7">
                  <c:v>116</c:v>
                </c:pt>
                <c:pt idx="8">
                  <c:v>115</c:v>
                </c:pt>
                <c:pt idx="9">
                  <c:v>116</c:v>
                </c:pt>
                <c:pt idx="10">
                  <c:v>117</c:v>
                </c:pt>
                <c:pt idx="11">
                  <c:v>116</c:v>
                </c:pt>
                <c:pt idx="12">
                  <c:v>117</c:v>
                </c:pt>
                <c:pt idx="13">
                  <c:v>118</c:v>
                </c:pt>
                <c:pt idx="14">
                  <c:v>119</c:v>
                </c:pt>
                <c:pt idx="15">
                  <c:v>125</c:v>
                </c:pt>
                <c:pt idx="16">
                  <c:v>126</c:v>
                </c:pt>
                <c:pt idx="17">
                  <c:v>130</c:v>
                </c:pt>
                <c:pt idx="18">
                  <c:v>132</c:v>
                </c:pt>
                <c:pt idx="19" formatCode="[$-1010409]#,###.0">
                  <c:v>129.12185143856252</c:v>
                </c:pt>
                <c:pt idx="20" formatCode="[$-1010409]#,###.0">
                  <c:v>135.56713487789492</c:v>
                </c:pt>
                <c:pt idx="21" formatCode="[$-1010409]#,###.0">
                  <c:v>135.68999376298217</c:v>
                </c:pt>
                <c:pt idx="22" formatCode="[$-1010409]#,###.0">
                  <c:v>138.0493294851866</c:v>
                </c:pt>
                <c:pt idx="23" formatCode="[$-1010409]#,###.0">
                  <c:v>142.14637975160539</c:v>
                </c:pt>
                <c:pt idx="24" formatCode="[$-1010409]#,###.0">
                  <c:v>142.94416951495558</c:v>
                </c:pt>
                <c:pt idx="25" formatCode="[$-1010409]#,###.0">
                  <c:v>139.96669739172862</c:v>
                </c:pt>
                <c:pt idx="26" formatCode="[$-1010409]#,###.0">
                  <c:v>146.38392763009477</c:v>
                </c:pt>
                <c:pt idx="27" formatCode="[$-1010409]#,###.0">
                  <c:v>146.76956320357758</c:v>
                </c:pt>
                <c:pt idx="28" formatCode="[$-1010409]#,###.0">
                  <c:v>142.9972616620075</c:v>
                </c:pt>
                <c:pt idx="29" formatCode="[$-1010409]#,###.0">
                  <c:v>143.96413003586574</c:v>
                </c:pt>
                <c:pt idx="30" formatCode="[$-1010409]#,###.0">
                  <c:v>146.32159542226421</c:v>
                </c:pt>
                <c:pt idx="31" formatCode="[$-1010409]#,###.0">
                  <c:v>141.04447615004179</c:v>
                </c:pt>
                <c:pt idx="32" formatCode="[$-1010409]#,###.0">
                  <c:v>136.77078282962609</c:v>
                </c:pt>
                <c:pt idx="33" formatCode="[$-1010409]#,###.0">
                  <c:v>136.71852436617715</c:v>
                </c:pt>
                <c:pt idx="34" formatCode="[$-1010409]#,###.0">
                  <c:v>134.52609356608403</c:v>
                </c:pt>
                <c:pt idx="35" formatCode="[$-1010409]#,###.0">
                  <c:v>134.27033564274979</c:v>
                </c:pt>
                <c:pt idx="36" formatCode="[$-1010409]#,###.0">
                  <c:v>135.71294827851531</c:v>
                </c:pt>
                <c:pt idx="37" formatCode="[$-1010409]#,###.0">
                  <c:v>138.11929317638257</c:v>
                </c:pt>
                <c:pt idx="38" formatCode="[$-1010409]#,###.0">
                  <c:v>136.46922791981387</c:v>
                </c:pt>
                <c:pt idx="39" formatCode="[$-1010409]#,###.0">
                  <c:v>134.55132064158761</c:v>
                </c:pt>
                <c:pt idx="40" formatCode="[$-1010409]#,###.0">
                  <c:v>134.67030725684592</c:v>
                </c:pt>
              </c:numCache>
            </c:numRef>
          </c:val>
        </c:ser>
        <c:dLbls>
          <c:showLegendKey val="0"/>
          <c:showVal val="0"/>
          <c:showCatName val="0"/>
          <c:showSerName val="0"/>
          <c:showPercent val="0"/>
          <c:showBubbleSize val="0"/>
        </c:dLbls>
        <c:gapWidth val="150"/>
        <c:axId val="146576384"/>
        <c:axId val="156584768"/>
      </c:barChart>
      <c:catAx>
        <c:axId val="146576384"/>
        <c:scaling>
          <c:orientation val="minMax"/>
        </c:scaling>
        <c:delete val="0"/>
        <c:axPos val="b"/>
        <c:title>
          <c:tx>
            <c:rich>
              <a:bodyPr/>
              <a:lstStyle/>
              <a:p>
                <a:pPr>
                  <a:defRPr/>
                </a:pPr>
                <a:r>
                  <a:rPr lang="en-US"/>
                  <a:t>Year</a:t>
                </a:r>
              </a:p>
            </c:rich>
          </c:tx>
          <c:layout>
            <c:manualLayout>
              <c:xMode val="edge"/>
              <c:yMode val="edge"/>
              <c:x val="0.47579831623431362"/>
              <c:y val="0.93984385994303965"/>
            </c:manualLayout>
          </c:layout>
          <c:overlay val="0"/>
        </c:title>
        <c:numFmt formatCode="[$-1010409]General" sourceLinked="1"/>
        <c:majorTickMark val="out"/>
        <c:minorTickMark val="none"/>
        <c:tickLblPos val="nextTo"/>
        <c:txPr>
          <a:bodyPr rot="-2700000"/>
          <a:lstStyle/>
          <a:p>
            <a:pPr>
              <a:defRPr/>
            </a:pPr>
            <a:endParaRPr lang="en-US"/>
          </a:p>
        </c:txPr>
        <c:crossAx val="156584768"/>
        <c:crosses val="autoZero"/>
        <c:auto val="1"/>
        <c:lblAlgn val="ctr"/>
        <c:lblOffset val="100"/>
        <c:noMultiLvlLbl val="0"/>
      </c:catAx>
      <c:valAx>
        <c:axId val="156584768"/>
        <c:scaling>
          <c:orientation val="minMax"/>
          <c:max val="150"/>
          <c:min val="100"/>
        </c:scaling>
        <c:delete val="0"/>
        <c:axPos val="l"/>
        <c:majorGridlines/>
        <c:title>
          <c:tx>
            <c:rich>
              <a:bodyPr rot="-5400000" vert="horz"/>
              <a:lstStyle/>
              <a:p>
                <a:pPr>
                  <a:defRPr/>
                </a:pPr>
                <a:r>
                  <a:rPr lang="en-US"/>
                  <a:t>Pounds per person</a:t>
                </a:r>
              </a:p>
            </c:rich>
          </c:tx>
          <c:overlay val="0"/>
        </c:title>
        <c:numFmt formatCode="#,##0" sourceLinked="0"/>
        <c:majorTickMark val="out"/>
        <c:minorTickMark val="none"/>
        <c:tickLblPos val="nextTo"/>
        <c:crossAx val="146576384"/>
        <c:crosses val="autoZero"/>
        <c:crossBetween val="between"/>
      </c:valAx>
      <c:spPr>
        <a:solidFill>
          <a:srgbClr val="FFFFCC"/>
        </a:solidFill>
      </c:spPr>
    </c:plotArea>
    <c:plotVisOnly val="1"/>
    <c:dispBlanksAs val="gap"/>
    <c:showDLblsOverMax val="0"/>
  </c:chart>
  <c:spPr>
    <a:solidFill>
      <a:srgbClr val="CCFFFF"/>
    </a:solidFill>
  </c:spPr>
  <c:txPr>
    <a:bodyPr/>
    <a:lstStyle/>
    <a:p>
      <a:pPr>
        <a:defRPr sz="1400">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Arial" pitchFamily="34" charset="0"/>
                <a:cs typeface="Arial" pitchFamily="34" charset="0"/>
              </a:defRPr>
            </a:pPr>
            <a:r>
              <a:rPr lang="en-US" sz="1800" b="1" i="0" u="none" strike="noStrike" baseline="0">
                <a:latin typeface="Arial" pitchFamily="34" charset="0"/>
                <a:cs typeface="Arial" pitchFamily="34" charset="0"/>
              </a:rPr>
              <a:t>HRW Protein Premiums in Kansas City</a:t>
            </a:r>
            <a:r>
              <a:rPr lang="en-US">
                <a:latin typeface="Arial" pitchFamily="34" charset="0"/>
                <a:cs typeface="Arial" pitchFamily="34" charset="0"/>
              </a:rPr>
              <a:t>, 1970-2010 crop years</a:t>
            </a:r>
          </a:p>
        </c:rich>
      </c:tx>
      <c:layout>
        <c:manualLayout>
          <c:xMode val="edge"/>
          <c:yMode val="edge"/>
          <c:x val="0.1504763779527559"/>
          <c:y val="2.1197725284339459E-2"/>
        </c:manualLayout>
      </c:layout>
      <c:overlay val="0"/>
    </c:title>
    <c:autoTitleDeleted val="0"/>
    <c:plotArea>
      <c:layout/>
      <c:barChart>
        <c:barDir val="col"/>
        <c:grouping val="clustered"/>
        <c:varyColors val="0"/>
        <c:ser>
          <c:idx val="0"/>
          <c:order val="0"/>
          <c:tx>
            <c:strRef>
              <c:f>'Long Term Protein Spreads'!$L$81</c:f>
              <c:strCache>
                <c:ptCount val="1"/>
                <c:pt idx="0">
                  <c:v>13% premium to ordinary proteins</c:v>
                </c:pt>
              </c:strCache>
            </c:strRef>
          </c:tx>
          <c:spPr>
            <a:solidFill>
              <a:srgbClr val="00B050"/>
            </a:solidFill>
            <a:ln w="63500">
              <a:solidFill>
                <a:srgbClr val="00B050"/>
              </a:solidFill>
            </a:ln>
          </c:spPr>
          <c:invertIfNegative val="0"/>
          <c:cat>
            <c:numRef>
              <c:f>'Long Term Protein Spreads'!$M$77:$BA$77</c:f>
              <c:numCache>
                <c:formatCode>0_)</c:formatCode>
                <c:ptCount val="4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numCache>
            </c:numRef>
          </c:cat>
          <c:val>
            <c:numRef>
              <c:f>'Long Term Protein Spreads'!$M$81:$BA$81</c:f>
              <c:numCache>
                <c:formatCode>0_);[Red]\(0\)</c:formatCode>
                <c:ptCount val="41"/>
                <c:pt idx="0">
                  <c:v>14.583333333333346</c:v>
                </c:pt>
                <c:pt idx="1">
                  <c:v>6.8333333333333659</c:v>
                </c:pt>
                <c:pt idx="2">
                  <c:v>5.0833333333333659</c:v>
                </c:pt>
                <c:pt idx="3">
                  <c:v>7.583333333333341</c:v>
                </c:pt>
                <c:pt idx="4">
                  <c:v>44.583333333333314</c:v>
                </c:pt>
                <c:pt idx="5">
                  <c:v>42</c:v>
                </c:pt>
                <c:pt idx="6">
                  <c:v>30.416666666666693</c:v>
                </c:pt>
                <c:pt idx="7">
                  <c:v>8.8333333333333144</c:v>
                </c:pt>
                <c:pt idx="8">
                  <c:v>2.75</c:v>
                </c:pt>
                <c:pt idx="9">
                  <c:v>9</c:v>
                </c:pt>
                <c:pt idx="10">
                  <c:v>4.6666666666666856</c:v>
                </c:pt>
                <c:pt idx="11">
                  <c:v>2.5</c:v>
                </c:pt>
                <c:pt idx="12">
                  <c:v>20.083333333333094</c:v>
                </c:pt>
                <c:pt idx="13">
                  <c:v>30.25</c:v>
                </c:pt>
                <c:pt idx="14">
                  <c:v>19.333333333333176</c:v>
                </c:pt>
                <c:pt idx="15">
                  <c:v>33.25</c:v>
                </c:pt>
                <c:pt idx="16">
                  <c:v>15.416666666666726</c:v>
                </c:pt>
                <c:pt idx="17">
                  <c:v>17.416666666666632</c:v>
                </c:pt>
                <c:pt idx="18">
                  <c:v>6.5</c:v>
                </c:pt>
                <c:pt idx="19">
                  <c:v>-1.75</c:v>
                </c:pt>
                <c:pt idx="20">
                  <c:v>7.5</c:v>
                </c:pt>
                <c:pt idx="21">
                  <c:v>-8.3333333333314427E-2</c:v>
                </c:pt>
                <c:pt idx="22">
                  <c:v>10.666666666666726</c:v>
                </c:pt>
                <c:pt idx="23">
                  <c:v>79.75</c:v>
                </c:pt>
                <c:pt idx="24">
                  <c:v>8.5833333333333144</c:v>
                </c:pt>
                <c:pt idx="25">
                  <c:v>19.75</c:v>
                </c:pt>
                <c:pt idx="26">
                  <c:v>4.3333333333333934</c:v>
                </c:pt>
                <c:pt idx="27">
                  <c:v>25.416666666666632</c:v>
                </c:pt>
                <c:pt idx="28">
                  <c:v>41.068181818182012</c:v>
                </c:pt>
                <c:pt idx="29">
                  <c:v>53.75</c:v>
                </c:pt>
                <c:pt idx="30">
                  <c:v>18.166666666666693</c:v>
                </c:pt>
                <c:pt idx="31">
                  <c:v>10</c:v>
                </c:pt>
                <c:pt idx="32">
                  <c:v>1.6666666666666861</c:v>
                </c:pt>
                <c:pt idx="33">
                  <c:v>10.25</c:v>
                </c:pt>
                <c:pt idx="34">
                  <c:v>9.9166666666666767</c:v>
                </c:pt>
                <c:pt idx="35">
                  <c:v>9.75</c:v>
                </c:pt>
                <c:pt idx="36">
                  <c:v>6.4166666666666314</c:v>
                </c:pt>
                <c:pt idx="37">
                  <c:v>83.25</c:v>
                </c:pt>
                <c:pt idx="38">
                  <c:v>49.25</c:v>
                </c:pt>
                <c:pt idx="39">
                  <c:v>58.833333333333371</c:v>
                </c:pt>
                <c:pt idx="40">
                  <c:v>76.797500000000127</c:v>
                </c:pt>
              </c:numCache>
            </c:numRef>
          </c:val>
        </c:ser>
        <c:dLbls>
          <c:showLegendKey val="0"/>
          <c:showVal val="0"/>
          <c:showCatName val="0"/>
          <c:showSerName val="0"/>
          <c:showPercent val="0"/>
          <c:showBubbleSize val="0"/>
        </c:dLbls>
        <c:gapWidth val="150"/>
        <c:axId val="146593280"/>
        <c:axId val="156586496"/>
      </c:barChart>
      <c:dateAx>
        <c:axId val="146593280"/>
        <c:scaling>
          <c:orientation val="minMax"/>
        </c:scaling>
        <c:delete val="0"/>
        <c:axPos val="b"/>
        <c:numFmt formatCode="0" sourceLinked="0"/>
        <c:majorTickMark val="out"/>
        <c:minorTickMark val="none"/>
        <c:tickLblPos val="low"/>
        <c:txPr>
          <a:bodyPr rot="-2700000"/>
          <a:lstStyle/>
          <a:p>
            <a:pPr>
              <a:defRPr sz="1200">
                <a:latin typeface="Arial" pitchFamily="34" charset="0"/>
                <a:cs typeface="Arial" pitchFamily="34" charset="0"/>
              </a:defRPr>
            </a:pPr>
            <a:endParaRPr lang="en-US"/>
          </a:p>
        </c:txPr>
        <c:crossAx val="156586496"/>
        <c:crosses val="autoZero"/>
        <c:auto val="0"/>
        <c:lblOffset val="100"/>
        <c:baseTimeUnit val="days"/>
      </c:dateAx>
      <c:valAx>
        <c:axId val="156586496"/>
        <c:scaling>
          <c:orientation val="minMax"/>
        </c:scaling>
        <c:delete val="0"/>
        <c:axPos val="l"/>
        <c:majorGridlines/>
        <c:title>
          <c:tx>
            <c:rich>
              <a:bodyPr rot="-5400000" vert="horz"/>
              <a:lstStyle/>
              <a:p>
                <a:pPr>
                  <a:defRPr sz="1400">
                    <a:latin typeface="Arial" pitchFamily="34" charset="0"/>
                    <a:cs typeface="Arial" pitchFamily="34" charset="0"/>
                  </a:defRPr>
                </a:pPr>
                <a:r>
                  <a:rPr lang="en-US" sz="1400">
                    <a:latin typeface="Arial" pitchFamily="34" charset="0"/>
                    <a:cs typeface="Arial" pitchFamily="34" charset="0"/>
                  </a:rPr>
                  <a:t>Premium to ordinary protein values (cents/bu)</a:t>
                </a:r>
              </a:p>
            </c:rich>
          </c:tx>
          <c:overlay val="0"/>
        </c:title>
        <c:numFmt formatCode="0_);[Red]\(0\)" sourceLinked="1"/>
        <c:majorTickMark val="none"/>
        <c:minorTickMark val="none"/>
        <c:tickLblPos val="nextTo"/>
        <c:spPr>
          <a:ln w="9525">
            <a:noFill/>
          </a:ln>
        </c:spPr>
        <c:txPr>
          <a:bodyPr/>
          <a:lstStyle/>
          <a:p>
            <a:pPr>
              <a:defRPr sz="1400">
                <a:latin typeface="Arial" pitchFamily="34" charset="0"/>
                <a:cs typeface="Arial" pitchFamily="34" charset="0"/>
              </a:defRPr>
            </a:pPr>
            <a:endParaRPr lang="en-US"/>
          </a:p>
        </c:txPr>
        <c:crossAx val="146593280"/>
        <c:crosses val="autoZero"/>
        <c:crossBetween val="between"/>
      </c:valAx>
      <c:spPr>
        <a:solidFill>
          <a:srgbClr val="FFFFCC"/>
        </a:solidFill>
      </c:spPr>
    </c:plotArea>
    <c:legend>
      <c:legendPos val="b"/>
      <c:layout>
        <c:manualLayout>
          <c:xMode val="edge"/>
          <c:yMode val="edge"/>
          <c:x val="0.16692089138495192"/>
          <c:y val="0.19007331555733667"/>
          <c:w val="0.4100673703447994"/>
          <c:h val="4.8582885803821522E-2"/>
        </c:manualLayout>
      </c:layout>
      <c:overlay val="0"/>
      <c:txPr>
        <a:bodyPr/>
        <a:lstStyle/>
        <a:p>
          <a:pPr>
            <a:defRPr sz="1400">
              <a:latin typeface="Arial" pitchFamily="34" charset="0"/>
              <a:cs typeface="Arial" pitchFamily="34" charset="0"/>
            </a:defRPr>
          </a:pPr>
          <a:endParaRPr lang="en-US"/>
        </a:p>
      </c:txPr>
    </c:legend>
    <c:plotVisOnly val="1"/>
    <c:dispBlanksAs val="gap"/>
    <c:showDLblsOverMax val="0"/>
  </c:chart>
  <c:spPr>
    <a:solidFill>
      <a:srgbClr val="FFFF99"/>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World Wheat Feeding as a Percent of Production, 1979-2011</a:t>
            </a:r>
          </a:p>
        </c:rich>
      </c:tx>
      <c:layout>
        <c:manualLayout>
          <c:xMode val="edge"/>
          <c:yMode val="edge"/>
          <c:x val="0.2071388888888889"/>
          <c:y val="3.333333333333334E-2"/>
        </c:manualLayout>
      </c:layout>
      <c:overlay val="1"/>
    </c:title>
    <c:autoTitleDeleted val="0"/>
    <c:plotArea>
      <c:layout>
        <c:manualLayout>
          <c:layoutTarget val="inner"/>
          <c:xMode val="edge"/>
          <c:yMode val="edge"/>
          <c:x val="0.10990344299529232"/>
          <c:y val="9.6744736695147146E-2"/>
          <c:w val="0.86282293955892264"/>
          <c:h val="0.73576115485564308"/>
        </c:manualLayout>
      </c:layout>
      <c:barChart>
        <c:barDir val="col"/>
        <c:grouping val="clustered"/>
        <c:varyColors val="0"/>
        <c:ser>
          <c:idx val="0"/>
          <c:order val="0"/>
          <c:spPr>
            <a:solidFill>
              <a:schemeClr val="accent1"/>
            </a:solidFill>
            <a:ln w="63500">
              <a:solidFill>
                <a:schemeClr val="accent1"/>
              </a:solidFill>
            </a:ln>
          </c:spPr>
          <c:invertIfNegative val="0"/>
          <c:cat>
            <c:strRef>
              <c:f>'World S&amp;D'!$AI$4:$BO$4</c:f>
              <c:strCache>
                <c:ptCount val="33"/>
                <c:pt idx="0">
                  <c:v>1979 </c:v>
                </c:pt>
                <c:pt idx="1">
                  <c:v>1980 </c:v>
                </c:pt>
                <c:pt idx="2">
                  <c:v>1981 </c:v>
                </c:pt>
                <c:pt idx="3">
                  <c:v>1982 </c:v>
                </c:pt>
                <c:pt idx="4">
                  <c:v>1983 </c:v>
                </c:pt>
                <c:pt idx="5">
                  <c:v>1984 </c:v>
                </c:pt>
                <c:pt idx="6">
                  <c:v>1985 </c:v>
                </c:pt>
                <c:pt idx="7">
                  <c:v>1986 </c:v>
                </c:pt>
                <c:pt idx="8">
                  <c:v>1987 </c:v>
                </c:pt>
                <c:pt idx="9">
                  <c:v>1988 </c:v>
                </c:pt>
                <c:pt idx="10">
                  <c:v>1989 </c:v>
                </c:pt>
                <c:pt idx="11">
                  <c:v>1990 </c:v>
                </c:pt>
                <c:pt idx="12">
                  <c:v>1991 </c:v>
                </c:pt>
                <c:pt idx="13">
                  <c:v>1992 </c:v>
                </c:pt>
                <c:pt idx="14">
                  <c:v>1993 </c:v>
                </c:pt>
                <c:pt idx="15">
                  <c:v>1994 </c:v>
                </c:pt>
                <c:pt idx="16">
                  <c:v>1995 </c:v>
                </c:pt>
                <c:pt idx="17">
                  <c:v>1996 </c:v>
                </c:pt>
                <c:pt idx="18">
                  <c:v>1997 </c:v>
                </c:pt>
                <c:pt idx="19">
                  <c:v>1998 </c:v>
                </c:pt>
                <c:pt idx="20">
                  <c:v>1999 </c:v>
                </c:pt>
                <c:pt idx="21">
                  <c:v>2000 </c:v>
                </c:pt>
                <c:pt idx="22">
                  <c:v>2001 </c:v>
                </c:pt>
                <c:pt idx="23">
                  <c:v>2002 </c:v>
                </c:pt>
                <c:pt idx="24">
                  <c:v>2003 </c:v>
                </c:pt>
                <c:pt idx="25">
                  <c:v>2004 </c:v>
                </c:pt>
                <c:pt idx="26">
                  <c:v>2005 </c:v>
                </c:pt>
                <c:pt idx="27">
                  <c:v>2006 </c:v>
                </c:pt>
                <c:pt idx="28">
                  <c:v>2007 </c:v>
                </c:pt>
                <c:pt idx="29">
                  <c:v>2008 </c:v>
                </c:pt>
                <c:pt idx="30">
                  <c:v>2009 </c:v>
                </c:pt>
                <c:pt idx="31">
                  <c:v>2010 est.</c:v>
                </c:pt>
                <c:pt idx="32">
                  <c:v>2011 proj.</c:v>
                </c:pt>
              </c:strCache>
            </c:strRef>
          </c:cat>
          <c:val>
            <c:numRef>
              <c:f>'World S&amp;D'!$AI$7:$BO$7</c:f>
              <c:numCache>
                <c:formatCode>0%</c:formatCode>
                <c:ptCount val="33"/>
                <c:pt idx="0">
                  <c:v>0.22524201158206963</c:v>
                </c:pt>
                <c:pt idx="1">
                  <c:v>0.20926108193554471</c:v>
                </c:pt>
                <c:pt idx="2">
                  <c:v>0.20355734334093711</c:v>
                </c:pt>
                <c:pt idx="3">
                  <c:v>0.19636628245184012</c:v>
                </c:pt>
                <c:pt idx="4">
                  <c:v>0.19749456439820195</c:v>
                </c:pt>
                <c:pt idx="5">
                  <c:v>0.19630663787327121</c:v>
                </c:pt>
                <c:pt idx="6">
                  <c:v>0.19638811586646313</c:v>
                </c:pt>
                <c:pt idx="7">
                  <c:v>0.21598146854881559</c:v>
                </c:pt>
                <c:pt idx="8">
                  <c:v>0.22787993021996752</c:v>
                </c:pt>
                <c:pt idx="9">
                  <c:v>0.20994556570477874</c:v>
                </c:pt>
                <c:pt idx="10">
                  <c:v>0.19445090521671932</c:v>
                </c:pt>
                <c:pt idx="11">
                  <c:v>0.22093882313379221</c:v>
                </c:pt>
                <c:pt idx="12">
                  <c:v>0.20941657007230893</c:v>
                </c:pt>
                <c:pt idx="13">
                  <c:v>0.1971405922855711</c:v>
                </c:pt>
                <c:pt idx="14">
                  <c:v>0.1933335720808638</c:v>
                </c:pt>
                <c:pt idx="15">
                  <c:v>0.19035009397148545</c:v>
                </c:pt>
                <c:pt idx="16">
                  <c:v>0.17238928701657291</c:v>
                </c:pt>
                <c:pt idx="17">
                  <c:v>0.16749273393296413</c:v>
                </c:pt>
                <c:pt idx="18">
                  <c:v>0.16697968802750654</c:v>
                </c:pt>
                <c:pt idx="19">
                  <c:v>0.1782888229475767</c:v>
                </c:pt>
                <c:pt idx="20">
                  <c:v>0.17123493103295573</c:v>
                </c:pt>
                <c:pt idx="21">
                  <c:v>0.18038072371805783</c:v>
                </c:pt>
                <c:pt idx="22">
                  <c:v>0.18367137073968318</c:v>
                </c:pt>
                <c:pt idx="23">
                  <c:v>0.19636643810314591</c:v>
                </c:pt>
                <c:pt idx="24">
                  <c:v>0.17533285630088372</c:v>
                </c:pt>
                <c:pt idx="25">
                  <c:v>0.1700673216391439</c:v>
                </c:pt>
                <c:pt idx="26">
                  <c:v>0.18181627327106262</c:v>
                </c:pt>
                <c:pt idx="27">
                  <c:v>0.18101173450985991</c:v>
                </c:pt>
                <c:pt idx="28">
                  <c:v>0.16053568068588073</c:v>
                </c:pt>
                <c:pt idx="29">
                  <c:v>0.17250357264574712</c:v>
                </c:pt>
                <c:pt idx="30">
                  <c:v>0.1720026715342762</c:v>
                </c:pt>
                <c:pt idx="31">
                  <c:v>0.18099876280771782</c:v>
                </c:pt>
                <c:pt idx="32">
                  <c:v>0.18561844635864391</c:v>
                </c:pt>
              </c:numCache>
            </c:numRef>
          </c:val>
        </c:ser>
        <c:dLbls>
          <c:showLegendKey val="0"/>
          <c:showVal val="0"/>
          <c:showCatName val="0"/>
          <c:showSerName val="0"/>
          <c:showPercent val="0"/>
          <c:showBubbleSize val="0"/>
        </c:dLbls>
        <c:gapWidth val="150"/>
        <c:axId val="147113984"/>
        <c:axId val="156588800"/>
      </c:barChart>
      <c:catAx>
        <c:axId val="147113984"/>
        <c:scaling>
          <c:orientation val="minMax"/>
        </c:scaling>
        <c:delete val="0"/>
        <c:axPos val="b"/>
        <c:title>
          <c:tx>
            <c:rich>
              <a:bodyPr/>
              <a:lstStyle/>
              <a:p>
                <a:pPr>
                  <a:defRPr/>
                </a:pPr>
                <a:r>
                  <a:rPr lang="en-US"/>
                  <a:t>Marketing Year</a:t>
                </a:r>
              </a:p>
            </c:rich>
          </c:tx>
          <c:layout>
            <c:manualLayout>
              <c:xMode val="edge"/>
              <c:yMode val="edge"/>
              <c:x val="0.47579831623431362"/>
              <c:y val="0.93984385994303965"/>
            </c:manualLayout>
          </c:layout>
          <c:overlay val="0"/>
        </c:title>
        <c:majorTickMark val="out"/>
        <c:minorTickMark val="none"/>
        <c:tickLblPos val="nextTo"/>
        <c:txPr>
          <a:bodyPr rot="-2700000"/>
          <a:lstStyle/>
          <a:p>
            <a:pPr>
              <a:defRPr/>
            </a:pPr>
            <a:endParaRPr lang="en-US"/>
          </a:p>
        </c:txPr>
        <c:crossAx val="156588800"/>
        <c:crosses val="autoZero"/>
        <c:auto val="1"/>
        <c:lblAlgn val="ctr"/>
        <c:lblOffset val="100"/>
        <c:noMultiLvlLbl val="0"/>
      </c:catAx>
      <c:valAx>
        <c:axId val="156588800"/>
        <c:scaling>
          <c:orientation val="minMax"/>
        </c:scaling>
        <c:delete val="0"/>
        <c:axPos val="l"/>
        <c:majorGridlines/>
        <c:title>
          <c:tx>
            <c:rich>
              <a:bodyPr rot="-5400000" vert="horz"/>
              <a:lstStyle/>
              <a:p>
                <a:pPr>
                  <a:defRPr/>
                </a:pPr>
                <a:r>
                  <a:rPr lang="en-US" dirty="0" smtClean="0"/>
                  <a:t>Feeding as a percent of production</a:t>
                </a:r>
                <a:endParaRPr lang="en-US" dirty="0"/>
              </a:p>
            </c:rich>
          </c:tx>
          <c:overlay val="0"/>
        </c:title>
        <c:numFmt formatCode="0%" sourceLinked="1"/>
        <c:majorTickMark val="out"/>
        <c:minorTickMark val="none"/>
        <c:tickLblPos val="nextTo"/>
        <c:crossAx val="147113984"/>
        <c:crosses val="autoZero"/>
        <c:crossBetween val="between"/>
      </c:valAx>
      <c:spPr>
        <a:solidFill>
          <a:srgbClr val="FFFFCC"/>
        </a:solidFill>
      </c:spPr>
    </c:plotArea>
    <c:plotVisOnly val="1"/>
    <c:dispBlanksAs val="gap"/>
    <c:showDLblsOverMax val="0"/>
  </c:chart>
  <c:spPr>
    <a:solidFill>
      <a:schemeClr val="accent1">
        <a:lumMod val="20000"/>
        <a:lumOff val="80000"/>
      </a:schemeClr>
    </a:solidFill>
  </c:spPr>
  <c:txPr>
    <a:bodyPr/>
    <a:lstStyle/>
    <a:p>
      <a:pPr>
        <a:defRPr sz="1400">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a:latin typeface="Arial" pitchFamily="34" charset="0"/>
                <a:cs typeface="Arial" pitchFamily="34" charset="0"/>
              </a:defRPr>
            </a:pPr>
            <a:r>
              <a:rPr lang="en-US" sz="1800" b="1">
                <a:latin typeface="Arial" pitchFamily="34" charset="0"/>
                <a:cs typeface="Arial" pitchFamily="34" charset="0"/>
              </a:rPr>
              <a:t>U.S. Wheat Feed &amp; Residual, 1990-2011</a:t>
            </a:r>
          </a:p>
        </c:rich>
      </c:tx>
      <c:layout>
        <c:manualLayout>
          <c:xMode val="edge"/>
          <c:yMode val="edge"/>
          <c:x val="0.2832534995625548"/>
          <c:y val="2.2222222222222251E-2"/>
        </c:manualLayout>
      </c:layout>
      <c:overlay val="0"/>
    </c:title>
    <c:autoTitleDeleted val="0"/>
    <c:plotArea>
      <c:layout>
        <c:manualLayout>
          <c:layoutTarget val="inner"/>
          <c:xMode val="edge"/>
          <c:yMode val="edge"/>
          <c:x val="9.5210263665495426E-2"/>
          <c:y val="8.9735803998668554E-2"/>
          <c:w val="0.86850107654069353"/>
          <c:h val="0.77499604872835615"/>
        </c:manualLayout>
      </c:layout>
      <c:barChart>
        <c:barDir val="col"/>
        <c:grouping val="clustered"/>
        <c:varyColors val="0"/>
        <c:ser>
          <c:idx val="0"/>
          <c:order val="0"/>
          <c:tx>
            <c:strRef>
              <c:f>'Feeding Analysis'!$B$6</c:f>
              <c:strCache>
                <c:ptCount val="1"/>
                <c:pt idx="0">
                  <c:v>Feed &amp; Residual (million bushels)</c:v>
                </c:pt>
              </c:strCache>
            </c:strRef>
          </c:tx>
          <c:spPr>
            <a:solidFill>
              <a:srgbClr val="006600"/>
            </a:solidFill>
            <a:ln w="12700">
              <a:prstDash val="solid"/>
            </a:ln>
          </c:spPr>
          <c:invertIfNegative val="0"/>
          <c:cat>
            <c:strRef>
              <c:f>'Feeding Analysis'!$A$7:$A$28</c:f>
              <c:strCache>
                <c:ptCount val="22"/>
                <c:pt idx="0">
                  <c:v>1990 </c:v>
                </c:pt>
                <c:pt idx="1">
                  <c:v>1991 </c:v>
                </c:pt>
                <c:pt idx="2">
                  <c:v>1992 </c:v>
                </c:pt>
                <c:pt idx="3">
                  <c:v>1993 </c:v>
                </c:pt>
                <c:pt idx="4">
                  <c:v>1994 </c:v>
                </c:pt>
                <c:pt idx="5">
                  <c:v>1995 </c:v>
                </c:pt>
                <c:pt idx="6">
                  <c:v>1996 </c:v>
                </c:pt>
                <c:pt idx="7">
                  <c:v>1997 </c:v>
                </c:pt>
                <c:pt idx="8">
                  <c:v>1998 </c:v>
                </c:pt>
                <c:pt idx="9">
                  <c:v>1999 </c:v>
                </c:pt>
                <c:pt idx="10">
                  <c:v>2000 </c:v>
                </c:pt>
                <c:pt idx="11">
                  <c:v>2001 </c:v>
                </c:pt>
                <c:pt idx="12">
                  <c:v>2002 </c:v>
                </c:pt>
                <c:pt idx="13">
                  <c:v>2003 </c:v>
                </c:pt>
                <c:pt idx="14">
                  <c:v>2004 </c:v>
                </c:pt>
                <c:pt idx="15">
                  <c:v>2005 </c:v>
                </c:pt>
                <c:pt idx="16">
                  <c:v>2006 </c:v>
                </c:pt>
                <c:pt idx="17">
                  <c:v>2007 </c:v>
                </c:pt>
                <c:pt idx="18">
                  <c:v>2008 </c:v>
                </c:pt>
                <c:pt idx="19">
                  <c:v>2009 </c:v>
                </c:pt>
                <c:pt idx="20">
                  <c:v>2010 </c:v>
                </c:pt>
                <c:pt idx="21">
                  <c:v>2011 proj.</c:v>
                </c:pt>
              </c:strCache>
            </c:strRef>
          </c:cat>
          <c:val>
            <c:numRef>
              <c:f>'Feeding Analysis'!$B$7:$B$28</c:f>
              <c:numCache>
                <c:formatCode>#,##0</c:formatCode>
                <c:ptCount val="22"/>
                <c:pt idx="0">
                  <c:v>500</c:v>
                </c:pt>
                <c:pt idx="1">
                  <c:v>245</c:v>
                </c:pt>
                <c:pt idx="2">
                  <c:v>194</c:v>
                </c:pt>
                <c:pt idx="3">
                  <c:v>272</c:v>
                </c:pt>
                <c:pt idx="4">
                  <c:v>275</c:v>
                </c:pt>
                <c:pt idx="5">
                  <c:v>153</c:v>
                </c:pt>
                <c:pt idx="6">
                  <c:v>308</c:v>
                </c:pt>
                <c:pt idx="7">
                  <c:v>252</c:v>
                </c:pt>
                <c:pt idx="8">
                  <c:v>397</c:v>
                </c:pt>
                <c:pt idx="9">
                  <c:v>283</c:v>
                </c:pt>
                <c:pt idx="10">
                  <c:v>304</c:v>
                </c:pt>
                <c:pt idx="11">
                  <c:v>197</c:v>
                </c:pt>
                <c:pt idx="12" formatCode="General">
                  <c:v>116</c:v>
                </c:pt>
                <c:pt idx="13" formatCode="General">
                  <c:v>203</c:v>
                </c:pt>
                <c:pt idx="14" formatCode="General">
                  <c:v>181</c:v>
                </c:pt>
                <c:pt idx="15" formatCode="General">
                  <c:v>157</c:v>
                </c:pt>
                <c:pt idx="16" formatCode="General">
                  <c:v>117</c:v>
                </c:pt>
                <c:pt idx="17" formatCode="General">
                  <c:v>16</c:v>
                </c:pt>
                <c:pt idx="18" formatCode="General">
                  <c:v>255</c:v>
                </c:pt>
                <c:pt idx="19" formatCode="General">
                  <c:v>148</c:v>
                </c:pt>
                <c:pt idx="20">
                  <c:v>170</c:v>
                </c:pt>
                <c:pt idx="21">
                  <c:v>220</c:v>
                </c:pt>
              </c:numCache>
            </c:numRef>
          </c:val>
        </c:ser>
        <c:dLbls>
          <c:showLegendKey val="0"/>
          <c:showVal val="0"/>
          <c:showCatName val="0"/>
          <c:showSerName val="0"/>
          <c:showPercent val="0"/>
          <c:showBubbleSize val="0"/>
        </c:dLbls>
        <c:gapWidth val="150"/>
        <c:axId val="146594816"/>
        <c:axId val="146473536"/>
      </c:barChart>
      <c:catAx>
        <c:axId val="146594816"/>
        <c:scaling>
          <c:orientation val="minMax"/>
        </c:scaling>
        <c:delete val="0"/>
        <c:axPos val="b"/>
        <c:numFmt formatCode="General" sourceLinked="1"/>
        <c:majorTickMark val="out"/>
        <c:minorTickMark val="none"/>
        <c:tickLblPos val="nextTo"/>
        <c:txPr>
          <a:bodyPr rot="-2700000" vert="horz"/>
          <a:lstStyle/>
          <a:p>
            <a:pPr>
              <a:defRPr>
                <a:latin typeface="Arial" pitchFamily="34" charset="0"/>
                <a:cs typeface="Arial" pitchFamily="34" charset="0"/>
              </a:defRPr>
            </a:pPr>
            <a:endParaRPr lang="en-US"/>
          </a:p>
        </c:txPr>
        <c:crossAx val="146473536"/>
        <c:crosses val="autoZero"/>
        <c:auto val="1"/>
        <c:lblAlgn val="ctr"/>
        <c:lblOffset val="100"/>
        <c:noMultiLvlLbl val="0"/>
      </c:catAx>
      <c:valAx>
        <c:axId val="146473536"/>
        <c:scaling>
          <c:orientation val="minMax"/>
        </c:scaling>
        <c:delete val="0"/>
        <c:axPos val="l"/>
        <c:majorGridlines/>
        <c:title>
          <c:tx>
            <c:rich>
              <a:bodyPr/>
              <a:lstStyle/>
              <a:p>
                <a:pPr>
                  <a:defRPr>
                    <a:latin typeface="Arial" pitchFamily="34" charset="0"/>
                    <a:cs typeface="Arial" pitchFamily="34" charset="0"/>
                  </a:defRPr>
                </a:pPr>
                <a:r>
                  <a:rPr lang="en-US">
                    <a:latin typeface="Arial" pitchFamily="34" charset="0"/>
                    <a:cs typeface="Arial" pitchFamily="34" charset="0"/>
                  </a:rPr>
                  <a:t>million bushels</a:t>
                </a:r>
              </a:p>
            </c:rich>
          </c:tx>
          <c:overlay val="0"/>
        </c:title>
        <c:numFmt formatCode="#,##0" sourceLinked="1"/>
        <c:majorTickMark val="out"/>
        <c:minorTickMark val="none"/>
        <c:tickLblPos val="nextTo"/>
        <c:txPr>
          <a:bodyPr rot="0" vert="horz"/>
          <a:lstStyle/>
          <a:p>
            <a:pPr>
              <a:defRPr>
                <a:latin typeface="Arial" pitchFamily="34" charset="0"/>
                <a:cs typeface="Arial" pitchFamily="34" charset="0"/>
              </a:defRPr>
            </a:pPr>
            <a:endParaRPr lang="en-US"/>
          </a:p>
        </c:txPr>
        <c:crossAx val="146594816"/>
        <c:crosses val="autoZero"/>
        <c:crossBetween val="between"/>
      </c:valAx>
      <c:spPr>
        <a:solidFill>
          <a:srgbClr val="FFFFCC"/>
        </a:solidFill>
      </c:spPr>
    </c:plotArea>
    <c:plotVisOnly val="1"/>
    <c:dispBlanksAs val="gap"/>
    <c:showDLblsOverMax val="0"/>
  </c:chart>
  <c:spPr>
    <a:solidFill>
      <a:schemeClr val="accent1">
        <a:lumMod val="20000"/>
        <a:lumOff val="80000"/>
      </a:schemeClr>
    </a:solidFill>
  </c:spPr>
  <c:txPr>
    <a:bodyPr/>
    <a:lstStyle/>
    <a:p>
      <a:pPr>
        <a:defRPr sz="14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a:t>CBOT Nearby Wheat/Corn Futures Price Ratio, 1974-2011</a:t>
            </a:r>
          </a:p>
        </c:rich>
      </c:tx>
      <c:overlay val="1"/>
    </c:title>
    <c:autoTitleDeleted val="0"/>
    <c:plotArea>
      <c:layout>
        <c:manualLayout>
          <c:layoutTarget val="inner"/>
          <c:xMode val="edge"/>
          <c:yMode val="edge"/>
          <c:x val="0.11843285214348206"/>
          <c:y val="7.7315398075240724E-2"/>
          <c:w val="0.83071981627296665"/>
          <c:h val="0.80099095946340171"/>
        </c:manualLayout>
      </c:layout>
      <c:lineChart>
        <c:grouping val="standard"/>
        <c:varyColors val="0"/>
        <c:ser>
          <c:idx val="0"/>
          <c:order val="0"/>
          <c:spPr>
            <a:ln w="25400">
              <a:solidFill>
                <a:schemeClr val="tx2">
                  <a:lumMod val="75000"/>
                </a:schemeClr>
              </a:solidFill>
            </a:ln>
          </c:spPr>
          <c:marker>
            <c:symbol val="none"/>
          </c:marker>
          <c:cat>
            <c:strRef>
              <c:f>'1973 forward'!$AL$17:$AL$470</c:f>
              <c:strCache>
                <c:ptCount val="449"/>
                <c:pt idx="4">
                  <c:v>Jan-74</c:v>
                </c:pt>
                <c:pt idx="16">
                  <c:v>Jan-75</c:v>
                </c:pt>
                <c:pt idx="17">
                  <c:v>n</c:v>
                </c:pt>
                <c:pt idx="28">
                  <c:v>Jan-76</c:v>
                </c:pt>
                <c:pt idx="40">
                  <c:v>Jan-77</c:v>
                </c:pt>
                <c:pt idx="52">
                  <c:v>Jan-78</c:v>
                </c:pt>
                <c:pt idx="64">
                  <c:v>Jan-79</c:v>
                </c:pt>
                <c:pt idx="76">
                  <c:v>Jan-80</c:v>
                </c:pt>
                <c:pt idx="88">
                  <c:v>Jan-81</c:v>
                </c:pt>
                <c:pt idx="100">
                  <c:v>Jan-82</c:v>
                </c:pt>
                <c:pt idx="112">
                  <c:v>Jan-83</c:v>
                </c:pt>
                <c:pt idx="124">
                  <c:v>Jan-84</c:v>
                </c:pt>
                <c:pt idx="136">
                  <c:v>Jan-85</c:v>
                </c:pt>
                <c:pt idx="148">
                  <c:v>Jan-86</c:v>
                </c:pt>
                <c:pt idx="160">
                  <c:v>Jan-87</c:v>
                </c:pt>
                <c:pt idx="172">
                  <c:v>Jan-88</c:v>
                </c:pt>
                <c:pt idx="184">
                  <c:v>Jan-89</c:v>
                </c:pt>
                <c:pt idx="196">
                  <c:v>Jan-90</c:v>
                </c:pt>
                <c:pt idx="208">
                  <c:v>Jan-91</c:v>
                </c:pt>
                <c:pt idx="220">
                  <c:v>Jan-92</c:v>
                </c:pt>
                <c:pt idx="232">
                  <c:v>Jan-93</c:v>
                </c:pt>
                <c:pt idx="244">
                  <c:v>Jan-94</c:v>
                </c:pt>
                <c:pt idx="256">
                  <c:v>Jan-95</c:v>
                </c:pt>
                <c:pt idx="268">
                  <c:v>Jan-96</c:v>
                </c:pt>
                <c:pt idx="280">
                  <c:v>Jan-97</c:v>
                </c:pt>
                <c:pt idx="292">
                  <c:v>Jan-98</c:v>
                </c:pt>
                <c:pt idx="304">
                  <c:v>Jan-99</c:v>
                </c:pt>
                <c:pt idx="316">
                  <c:v>Jan-00</c:v>
                </c:pt>
                <c:pt idx="328">
                  <c:v>Jan-01</c:v>
                </c:pt>
                <c:pt idx="340">
                  <c:v>Jan-02</c:v>
                </c:pt>
                <c:pt idx="352">
                  <c:v>Jan-03</c:v>
                </c:pt>
                <c:pt idx="364">
                  <c:v>Jan-04</c:v>
                </c:pt>
                <c:pt idx="376">
                  <c:v>Jan-05</c:v>
                </c:pt>
                <c:pt idx="388">
                  <c:v>Jan-06</c:v>
                </c:pt>
                <c:pt idx="400">
                  <c:v>Jan-07</c:v>
                </c:pt>
                <c:pt idx="412">
                  <c:v>Jan-08</c:v>
                </c:pt>
                <c:pt idx="424">
                  <c:v>Jan-09</c:v>
                </c:pt>
                <c:pt idx="436">
                  <c:v>Jan-10</c:v>
                </c:pt>
                <c:pt idx="448">
                  <c:v>Jan-11</c:v>
                </c:pt>
              </c:strCache>
            </c:strRef>
          </c:cat>
          <c:val>
            <c:numRef>
              <c:f>'1973 forward'!$AM$17:$AM$470</c:f>
              <c:numCache>
                <c:formatCode>0%</c:formatCode>
                <c:ptCount val="454"/>
                <c:pt idx="0">
                  <c:v>2.0230520791279782</c:v>
                </c:pt>
                <c:pt idx="1">
                  <c:v>1.8388421352197439</c:v>
                </c:pt>
                <c:pt idx="2">
                  <c:v>1.843852767542296</c:v>
                </c:pt>
                <c:pt idx="3">
                  <c:v>1.9286880985967803</c:v>
                </c:pt>
                <c:pt idx="4">
                  <c:v>1.9885209867066767</c:v>
                </c:pt>
                <c:pt idx="5">
                  <c:v>1.9073287561871286</c:v>
                </c:pt>
                <c:pt idx="6">
                  <c:v>1.6975994148158</c:v>
                </c:pt>
                <c:pt idx="7">
                  <c:v>1.5672437751154822</c:v>
                </c:pt>
                <c:pt idx="8">
                  <c:v>1.3351564873898498</c:v>
                </c:pt>
                <c:pt idx="9">
                  <c:v>1.4242541924095318</c:v>
                </c:pt>
                <c:pt idx="10">
                  <c:v>1.37351505663505</c:v>
                </c:pt>
                <c:pt idx="11">
                  <c:v>1.2223434004474274</c:v>
                </c:pt>
                <c:pt idx="12">
                  <c:v>1.2929113561506516</c:v>
                </c:pt>
                <c:pt idx="13">
                  <c:v>1.3556619659019151</c:v>
                </c:pt>
                <c:pt idx="14">
                  <c:v>1.349045738729846</c:v>
                </c:pt>
                <c:pt idx="15">
                  <c:v>1.3310674723061431</c:v>
                </c:pt>
                <c:pt idx="16">
                  <c:v>1.2506730298580537</c:v>
                </c:pt>
                <c:pt idx="17">
                  <c:v>1.3128869641709262</c:v>
                </c:pt>
                <c:pt idx="18">
                  <c:v>1.27104959630911</c:v>
                </c:pt>
                <c:pt idx="19">
                  <c:v>1.2337464515682339</c:v>
                </c:pt>
                <c:pt idx="20">
                  <c:v>1.1536316947909018</c:v>
                </c:pt>
                <c:pt idx="21">
                  <c:v>1.094440077181448</c:v>
                </c:pt>
                <c:pt idx="22">
                  <c:v>1.2926139493884747</c:v>
                </c:pt>
                <c:pt idx="23">
                  <c:v>1.3059050064184854</c:v>
                </c:pt>
                <c:pt idx="24">
                  <c:v>1.4248756218905481</c:v>
                </c:pt>
                <c:pt idx="25">
                  <c:v>1.3923924268502612</c:v>
                </c:pt>
                <c:pt idx="26">
                  <c:v>1.3184488399762089</c:v>
                </c:pt>
                <c:pt idx="27">
                  <c:v>1.2825843535383699</c:v>
                </c:pt>
                <c:pt idx="28">
                  <c:v>1.3118247411118158</c:v>
                </c:pt>
                <c:pt idx="29">
                  <c:v>1.3883925247561648</c:v>
                </c:pt>
                <c:pt idx="30">
                  <c:v>1.3653435451800573</c:v>
                </c:pt>
                <c:pt idx="31">
                  <c:v>1.2895377128953758</c:v>
                </c:pt>
                <c:pt idx="32">
                  <c:v>1.228777993299242</c:v>
                </c:pt>
                <c:pt idx="33">
                  <c:v>1.2329272794389072</c:v>
                </c:pt>
                <c:pt idx="34">
                  <c:v>1.2527344419681119</c:v>
                </c:pt>
                <c:pt idx="35">
                  <c:v>1.1575074482214007</c:v>
                </c:pt>
                <c:pt idx="36">
                  <c:v>1.1170242800677559</c:v>
                </c:pt>
                <c:pt idx="37">
                  <c:v>1.0876796017649037</c:v>
                </c:pt>
                <c:pt idx="38">
                  <c:v>1.0833539247179005</c:v>
                </c:pt>
                <c:pt idx="39">
                  <c:v>1.0788972629908766</c:v>
                </c:pt>
                <c:pt idx="40">
                  <c:v>1.0705805257883003</c:v>
                </c:pt>
                <c:pt idx="41">
                  <c:v>1.0927222243948223</c:v>
                </c:pt>
                <c:pt idx="42">
                  <c:v>1.0762816553428038</c:v>
                </c:pt>
                <c:pt idx="43">
                  <c:v>1.0499010684606254</c:v>
                </c:pt>
                <c:pt idx="44">
                  <c:v>1.0318325207915136</c:v>
                </c:pt>
                <c:pt idx="45">
                  <c:v>1.0300614020126198</c:v>
                </c:pt>
                <c:pt idx="46">
                  <c:v>1.0994575890769687</c:v>
                </c:pt>
                <c:pt idx="47">
                  <c:v>1.1697136214731061</c:v>
                </c:pt>
                <c:pt idx="48">
                  <c:v>1.2188634216675784</c:v>
                </c:pt>
                <c:pt idx="49">
                  <c:v>1.2099659488753536</c:v>
                </c:pt>
                <c:pt idx="50">
                  <c:v>1.2222673343258001</c:v>
                </c:pt>
                <c:pt idx="51">
                  <c:v>1.2059359310436752</c:v>
                </c:pt>
                <c:pt idx="52">
                  <c:v>1.2213995807501872</c:v>
                </c:pt>
                <c:pt idx="53">
                  <c:v>1.1688397790055247</c:v>
                </c:pt>
                <c:pt idx="54">
                  <c:v>1.1800254192120045</c:v>
                </c:pt>
                <c:pt idx="55">
                  <c:v>1.2347141576711738</c:v>
                </c:pt>
                <c:pt idx="56">
                  <c:v>1.2359511071191438</c:v>
                </c:pt>
                <c:pt idx="57">
                  <c:v>1.2436192183298875</c:v>
                </c:pt>
                <c:pt idx="58">
                  <c:v>1.3411585880763401</c:v>
                </c:pt>
                <c:pt idx="59">
                  <c:v>1.4691403044944826</c:v>
                </c:pt>
                <c:pt idx="60">
                  <c:v>1.5103927138283959</c:v>
                </c:pt>
                <c:pt idx="61">
                  <c:v>1.5142002341412661</c:v>
                </c:pt>
                <c:pt idx="62">
                  <c:v>1.591308529707518</c:v>
                </c:pt>
                <c:pt idx="63">
                  <c:v>1.4920505678165874</c:v>
                </c:pt>
                <c:pt idx="64">
                  <c:v>1.5010353753235548</c:v>
                </c:pt>
                <c:pt idx="65">
                  <c:v>1.534018351727346</c:v>
                </c:pt>
                <c:pt idx="66">
                  <c:v>1.4010363952876357</c:v>
                </c:pt>
                <c:pt idx="67">
                  <c:v>1.3396189276434927</c:v>
                </c:pt>
                <c:pt idx="68">
                  <c:v>1.35504995696591</c:v>
                </c:pt>
                <c:pt idx="69">
                  <c:v>1.4871250608949818</c:v>
                </c:pt>
                <c:pt idx="70">
                  <c:v>1.4473813020068518</c:v>
                </c:pt>
                <c:pt idx="71">
                  <c:v>1.5254159128799958</c:v>
                </c:pt>
                <c:pt idx="72">
                  <c:v>1.5996189243600827</c:v>
                </c:pt>
                <c:pt idx="73">
                  <c:v>1.5943894982916742</c:v>
                </c:pt>
                <c:pt idx="74">
                  <c:v>1.5936952714535904</c:v>
                </c:pt>
                <c:pt idx="75">
                  <c:v>1.5620628458085415</c:v>
                </c:pt>
                <c:pt idx="76">
                  <c:v>1.6212767508840986</c:v>
                </c:pt>
                <c:pt idx="77">
                  <c:v>1.6603745814475481</c:v>
                </c:pt>
                <c:pt idx="78">
                  <c:v>1.59421686746988</c:v>
                </c:pt>
                <c:pt idx="79">
                  <c:v>1.480946515881014</c:v>
                </c:pt>
                <c:pt idx="80">
                  <c:v>1.4905673860225812</c:v>
                </c:pt>
                <c:pt idx="81">
                  <c:v>1.4656198465619839</c:v>
                </c:pt>
                <c:pt idx="82">
                  <c:v>1.407513812154692</c:v>
                </c:pt>
                <c:pt idx="83">
                  <c:v>1.318169873572951</c:v>
                </c:pt>
                <c:pt idx="84">
                  <c:v>1.4025889601763661</c:v>
                </c:pt>
                <c:pt idx="85">
                  <c:v>1.443434651298104</c:v>
                </c:pt>
                <c:pt idx="86">
                  <c:v>1.3575605023728992</c:v>
                </c:pt>
                <c:pt idx="87">
                  <c:v>1.3032640168465386</c:v>
                </c:pt>
                <c:pt idx="88">
                  <c:v>1.3206942949407958</c:v>
                </c:pt>
                <c:pt idx="89">
                  <c:v>1.2766222616113221</c:v>
                </c:pt>
                <c:pt idx="90">
                  <c:v>1.2035196802309414</c:v>
                </c:pt>
                <c:pt idx="91">
                  <c:v>1.200817423743693</c:v>
                </c:pt>
                <c:pt idx="92">
                  <c:v>1.1806564206496661</c:v>
                </c:pt>
                <c:pt idx="93">
                  <c:v>1.1617453009999119</c:v>
                </c:pt>
                <c:pt idx="94">
                  <c:v>1.1730802515433001</c:v>
                </c:pt>
                <c:pt idx="95">
                  <c:v>1.2808562612496786</c:v>
                </c:pt>
                <c:pt idx="96">
                  <c:v>1.4431121498492701</c:v>
                </c:pt>
                <c:pt idx="97">
                  <c:v>1.4877536979704129</c:v>
                </c:pt>
                <c:pt idx="98">
                  <c:v>1.5439907577890855</c:v>
                </c:pt>
                <c:pt idx="99">
                  <c:v>1.4872501469723691</c:v>
                </c:pt>
                <c:pt idx="100">
                  <c:v>1.4188024786418802</c:v>
                </c:pt>
                <c:pt idx="101">
                  <c:v>1.3602776533811021</c:v>
                </c:pt>
                <c:pt idx="102">
                  <c:v>1.3416183476751478</c:v>
                </c:pt>
                <c:pt idx="103">
                  <c:v>1.3316201840138009</c:v>
                </c:pt>
                <c:pt idx="104">
                  <c:v>1.2961928297697105</c:v>
                </c:pt>
                <c:pt idx="105">
                  <c:v>1.2583033946770292</c:v>
                </c:pt>
                <c:pt idx="106">
                  <c:v>1.3494519913553567</c:v>
                </c:pt>
                <c:pt idx="107">
                  <c:v>1.4686828765357871</c:v>
                </c:pt>
                <c:pt idx="108">
                  <c:v>1.5236799857295735</c:v>
                </c:pt>
                <c:pt idx="109">
                  <c:v>1.4205403438551798</c:v>
                </c:pt>
                <c:pt idx="110">
                  <c:v>1.431004891444261</c:v>
                </c:pt>
                <c:pt idx="111">
                  <c:v>1.3904084081598873</c:v>
                </c:pt>
                <c:pt idx="112">
                  <c:v>1.3161796430672679</c:v>
                </c:pt>
                <c:pt idx="113">
                  <c:v>1.2403645547381135</c:v>
                </c:pt>
                <c:pt idx="114">
                  <c:v>1.1567487151744658</c:v>
                </c:pt>
                <c:pt idx="115">
                  <c:v>1.1250560000000001</c:v>
                </c:pt>
                <c:pt idx="116">
                  <c:v>1.1502294319136561</c:v>
                </c:pt>
                <c:pt idx="117">
                  <c:v>1.1139333996981458</c:v>
                </c:pt>
                <c:pt idx="118">
                  <c:v>1.1430263073673408</c:v>
                </c:pt>
                <c:pt idx="119">
                  <c:v>1.0896571266647805</c:v>
                </c:pt>
                <c:pt idx="120">
                  <c:v>1.0838430386817501</c:v>
                </c:pt>
                <c:pt idx="121">
                  <c:v>1.0516775047476561</c:v>
                </c:pt>
                <c:pt idx="122">
                  <c:v>0.99372977925387374</c:v>
                </c:pt>
                <c:pt idx="123">
                  <c:v>1.065118912797282</c:v>
                </c:pt>
                <c:pt idx="124">
                  <c:v>1.0556278957090492</c:v>
                </c:pt>
                <c:pt idx="125">
                  <c:v>1.0153945626404732</c:v>
                </c:pt>
                <c:pt idx="126">
                  <c:v>1.0214864592045678</c:v>
                </c:pt>
                <c:pt idx="127">
                  <c:v>1.0353944803819082</c:v>
                </c:pt>
                <c:pt idx="128">
                  <c:v>1.0096569905722554</c:v>
                </c:pt>
                <c:pt idx="129">
                  <c:v>1.0110252004581877</c:v>
                </c:pt>
                <c:pt idx="130">
                  <c:v>1.1303089430894309</c:v>
                </c:pt>
                <c:pt idx="131">
                  <c:v>1.1673112493694298</c:v>
                </c:pt>
                <c:pt idx="132">
                  <c:v>1.2308634200951578</c:v>
                </c:pt>
                <c:pt idx="133">
                  <c:v>1.2685896975357418</c:v>
                </c:pt>
                <c:pt idx="134">
                  <c:v>1.3134175361522993</c:v>
                </c:pt>
                <c:pt idx="135">
                  <c:v>1.2813333333333332</c:v>
                </c:pt>
                <c:pt idx="136">
                  <c:v>1.2849494128941708</c:v>
                </c:pt>
                <c:pt idx="137">
                  <c:v>1.3078842501210362</c:v>
                </c:pt>
                <c:pt idx="138">
                  <c:v>1.2563022157646198</c:v>
                </c:pt>
                <c:pt idx="139">
                  <c:v>1.2616802627396946</c:v>
                </c:pt>
                <c:pt idx="140">
                  <c:v>1.1562726088843871</c:v>
                </c:pt>
                <c:pt idx="141">
                  <c:v>1.1740235225787745</c:v>
                </c:pt>
                <c:pt idx="142">
                  <c:v>1.2444812808280099</c:v>
                </c:pt>
                <c:pt idx="143">
                  <c:v>1.2380807377762333</c:v>
                </c:pt>
                <c:pt idx="144">
                  <c:v>1.3296353550968438</c:v>
                </c:pt>
                <c:pt idx="145">
                  <c:v>1.3814617553596169</c:v>
                </c:pt>
                <c:pt idx="146">
                  <c:v>1.3952053069107417</c:v>
                </c:pt>
                <c:pt idx="147">
                  <c:v>1.3848795862291898</c:v>
                </c:pt>
                <c:pt idx="148">
                  <c:v>1.327805036292121</c:v>
                </c:pt>
                <c:pt idx="149">
                  <c:v>1.3842032564564062</c:v>
                </c:pt>
                <c:pt idx="150">
                  <c:v>1.3015550755939527</c:v>
                </c:pt>
                <c:pt idx="151">
                  <c:v>1.2724513247474101</c:v>
                </c:pt>
                <c:pt idx="152">
                  <c:v>1.1389231226892185</c:v>
                </c:pt>
                <c:pt idx="153">
                  <c:v>1.0775257199431794</c:v>
                </c:pt>
                <c:pt idx="154">
                  <c:v>1.4584576543493231</c:v>
                </c:pt>
                <c:pt idx="155">
                  <c:v>1.5845210063204858</c:v>
                </c:pt>
                <c:pt idx="156">
                  <c:v>1.5681176823776646</c:v>
                </c:pt>
                <c:pt idx="157">
                  <c:v>1.6486773736419484</c:v>
                </c:pt>
                <c:pt idx="158">
                  <c:v>1.6724370635526107</c:v>
                </c:pt>
                <c:pt idx="159">
                  <c:v>1.6624154242260987</c:v>
                </c:pt>
                <c:pt idx="160">
                  <c:v>1.7936004063234079</c:v>
                </c:pt>
                <c:pt idx="161">
                  <c:v>1.8822664706668468</c:v>
                </c:pt>
                <c:pt idx="162">
                  <c:v>1.7859605139454697</c:v>
                </c:pt>
                <c:pt idx="163">
                  <c:v>1.6784357939710421</c:v>
                </c:pt>
                <c:pt idx="164">
                  <c:v>1.526993639278768</c:v>
                </c:pt>
                <c:pt idx="165">
                  <c:v>1.4060265847587781</c:v>
                </c:pt>
                <c:pt idx="166">
                  <c:v>1.5583441596787548</c:v>
                </c:pt>
                <c:pt idx="167">
                  <c:v>1.7113172777530659</c:v>
                </c:pt>
                <c:pt idx="168">
                  <c:v>1.6772260273972606</c:v>
                </c:pt>
                <c:pt idx="169">
                  <c:v>1.6439807734323795</c:v>
                </c:pt>
                <c:pt idx="170">
                  <c:v>1.5950043630017461</c:v>
                </c:pt>
                <c:pt idx="171">
                  <c:v>1.6594611693994832</c:v>
                </c:pt>
                <c:pt idx="172">
                  <c:v>1.6650030556121398</c:v>
                </c:pt>
                <c:pt idx="173">
                  <c:v>1.625467604369295</c:v>
                </c:pt>
                <c:pt idx="174">
                  <c:v>1.4771036614819826</c:v>
                </c:pt>
                <c:pt idx="175">
                  <c:v>1.5281569548412384</c:v>
                </c:pt>
                <c:pt idx="176">
                  <c:v>1.5250562008242778</c:v>
                </c:pt>
                <c:pt idx="177">
                  <c:v>1.2991892358116268</c:v>
                </c:pt>
                <c:pt idx="178">
                  <c:v>1.2153228102362952</c:v>
                </c:pt>
                <c:pt idx="179">
                  <c:v>1.3342666528397098</c:v>
                </c:pt>
                <c:pt idx="180">
                  <c:v>1.4345556882142239</c:v>
                </c:pt>
                <c:pt idx="181">
                  <c:v>1.467883869179601</c:v>
                </c:pt>
                <c:pt idx="182">
                  <c:v>1.5525251400794078</c:v>
                </c:pt>
                <c:pt idx="183">
                  <c:v>1.5552226954450277</c:v>
                </c:pt>
                <c:pt idx="184">
                  <c:v>1.5916126709863221</c:v>
                </c:pt>
                <c:pt idx="185">
                  <c:v>1.5865791230803481</c:v>
                </c:pt>
                <c:pt idx="186">
                  <c:v>1.5518725785622043</c:v>
                </c:pt>
                <c:pt idx="187">
                  <c:v>1.51749972045175</c:v>
                </c:pt>
                <c:pt idx="188">
                  <c:v>1.4983183649332918</c:v>
                </c:pt>
                <c:pt idx="189">
                  <c:v>1.5161649089165867</c:v>
                </c:pt>
                <c:pt idx="190">
                  <c:v>1.6115621557667987</c:v>
                </c:pt>
                <c:pt idx="191">
                  <c:v>1.7045949003568011</c:v>
                </c:pt>
                <c:pt idx="192">
                  <c:v>1.7138063072753054</c:v>
                </c:pt>
                <c:pt idx="193">
                  <c:v>1.6966808795251263</c:v>
                </c:pt>
                <c:pt idx="194">
                  <c:v>1.7037737434862998</c:v>
                </c:pt>
                <c:pt idx="195">
                  <c:v>1.7133436286990276</c:v>
                </c:pt>
                <c:pt idx="196">
                  <c:v>1.6543384897635849</c:v>
                </c:pt>
                <c:pt idx="197">
                  <c:v>1.5989900244215429</c:v>
                </c:pt>
                <c:pt idx="198">
                  <c:v>1.3894658462985461</c:v>
                </c:pt>
                <c:pt idx="199">
                  <c:v>1.3421331675746826</c:v>
                </c:pt>
                <c:pt idx="200">
                  <c:v>1.1998243148278278</c:v>
                </c:pt>
                <c:pt idx="201">
                  <c:v>1.1638821757556661</c:v>
                </c:pt>
                <c:pt idx="202">
                  <c:v>1.1503219323383824</c:v>
                </c:pt>
                <c:pt idx="203">
                  <c:v>1.1163633467404719</c:v>
                </c:pt>
                <c:pt idx="204">
                  <c:v>1.2060489845724747</c:v>
                </c:pt>
                <c:pt idx="205">
                  <c:v>1.1648461638887722</c:v>
                </c:pt>
                <c:pt idx="206">
                  <c:v>1.1257847731894925</c:v>
                </c:pt>
                <c:pt idx="207">
                  <c:v>1.1169419737399404</c:v>
                </c:pt>
                <c:pt idx="208">
                  <c:v>1.072541259683395</c:v>
                </c:pt>
                <c:pt idx="209">
                  <c:v>1.0591612581128276</c:v>
                </c:pt>
                <c:pt idx="210">
                  <c:v>1.1100960781225391</c:v>
                </c:pt>
                <c:pt idx="211">
                  <c:v>1.1038153003326159</c:v>
                </c:pt>
                <c:pt idx="212">
                  <c:v>1.1670617541885973</c:v>
                </c:pt>
                <c:pt idx="213">
                  <c:v>1.1937948889260062</c:v>
                </c:pt>
                <c:pt idx="214">
                  <c:v>1.1771877655055254</c:v>
                </c:pt>
                <c:pt idx="215">
                  <c:v>1.1913639643974021</c:v>
                </c:pt>
                <c:pt idx="216">
                  <c:v>1.3043218957496692</c:v>
                </c:pt>
                <c:pt idx="217">
                  <c:v>1.4025192330689198</c:v>
                </c:pt>
                <c:pt idx="218">
                  <c:v>1.4753337440952958</c:v>
                </c:pt>
                <c:pt idx="219">
                  <c:v>1.546030102731546</c:v>
                </c:pt>
                <c:pt idx="220">
                  <c:v>1.6242684959113285</c:v>
                </c:pt>
                <c:pt idx="221">
                  <c:v>1.6156521739130463</c:v>
                </c:pt>
                <c:pt idx="222">
                  <c:v>1.4317196797179146</c:v>
                </c:pt>
                <c:pt idx="223">
                  <c:v>1.4617753909335018</c:v>
                </c:pt>
                <c:pt idx="224">
                  <c:v>1.3837281312896734</c:v>
                </c:pt>
                <c:pt idx="225">
                  <c:v>1.4007433489827854</c:v>
                </c:pt>
                <c:pt idx="226">
                  <c:v>1.4513912744761226</c:v>
                </c:pt>
                <c:pt idx="227">
                  <c:v>1.4235401459854014</c:v>
                </c:pt>
                <c:pt idx="228">
                  <c:v>1.5630213585113188</c:v>
                </c:pt>
                <c:pt idx="229">
                  <c:v>1.6733365246529441</c:v>
                </c:pt>
                <c:pt idx="230">
                  <c:v>1.7413369842318953</c:v>
                </c:pt>
                <c:pt idx="231">
                  <c:v>1.6277830897418406</c:v>
                </c:pt>
                <c:pt idx="232">
                  <c:v>1.7315078562896258</c:v>
                </c:pt>
                <c:pt idx="233">
                  <c:v>1.7368123587038429</c:v>
                </c:pt>
                <c:pt idx="234">
                  <c:v>1.5080702693062267</c:v>
                </c:pt>
                <c:pt idx="235">
                  <c:v>1.5402273721031918</c:v>
                </c:pt>
                <c:pt idx="236">
                  <c:v>1.2850203492188526</c:v>
                </c:pt>
                <c:pt idx="237">
                  <c:v>1.2986977256052825</c:v>
                </c:pt>
                <c:pt idx="238">
                  <c:v>1.266279069767442</c:v>
                </c:pt>
                <c:pt idx="239">
                  <c:v>1.3005393106935197</c:v>
                </c:pt>
                <c:pt idx="240">
                  <c:v>1.2959340796537517</c:v>
                </c:pt>
                <c:pt idx="241">
                  <c:v>1.3129123089300081</c:v>
                </c:pt>
                <c:pt idx="242">
                  <c:v>1.2627273391278939</c:v>
                </c:pt>
                <c:pt idx="243">
                  <c:v>1.2412616932896514</c:v>
                </c:pt>
                <c:pt idx="244">
                  <c:v>1.2577698341773398</c:v>
                </c:pt>
                <c:pt idx="245">
                  <c:v>1.2587362127615698</c:v>
                </c:pt>
                <c:pt idx="246">
                  <c:v>1.1818181818181821</c:v>
                </c:pt>
                <c:pt idx="247">
                  <c:v>1.229039812646368</c:v>
                </c:pt>
                <c:pt idx="248">
                  <c:v>1.2316384180790934</c:v>
                </c:pt>
                <c:pt idx="249">
                  <c:v>1.2250233426703983</c:v>
                </c:pt>
                <c:pt idx="250">
                  <c:v>1.4468161114584266</c:v>
                </c:pt>
                <c:pt idx="251">
                  <c:v>1.5729665617444462</c:v>
                </c:pt>
                <c:pt idx="252">
                  <c:v>1.7732637312755335</c:v>
                </c:pt>
                <c:pt idx="253">
                  <c:v>1.8670680870773491</c:v>
                </c:pt>
                <c:pt idx="254">
                  <c:v>1.7506258692628651</c:v>
                </c:pt>
                <c:pt idx="255">
                  <c:v>1.7222949389179756</c:v>
                </c:pt>
                <c:pt idx="256">
                  <c:v>1.6352217490428858</c:v>
                </c:pt>
                <c:pt idx="257">
                  <c:v>1.532456403444878</c:v>
                </c:pt>
                <c:pt idx="258">
                  <c:v>1.4167648133858566</c:v>
                </c:pt>
                <c:pt idx="259">
                  <c:v>1.41251846740635</c:v>
                </c:pt>
                <c:pt idx="260">
                  <c:v>1.39742262110229</c:v>
                </c:pt>
                <c:pt idx="261">
                  <c:v>1.4587549494060721</c:v>
                </c:pt>
                <c:pt idx="262">
                  <c:v>1.5960854092526711</c:v>
                </c:pt>
                <c:pt idx="263">
                  <c:v>1.5414944356120801</c:v>
                </c:pt>
                <c:pt idx="264">
                  <c:v>1.5822738830366871</c:v>
                </c:pt>
                <c:pt idx="265">
                  <c:v>1.5234466951619872</c:v>
                </c:pt>
                <c:pt idx="266">
                  <c:v>1.5036890243902441</c:v>
                </c:pt>
                <c:pt idx="267">
                  <c:v>1.4367113902369377</c:v>
                </c:pt>
                <c:pt idx="268">
                  <c:v>1.367672269708166</c:v>
                </c:pt>
                <c:pt idx="269">
                  <c:v>1.3591870456047601</c:v>
                </c:pt>
                <c:pt idx="270">
                  <c:v>1.2549370988446718</c:v>
                </c:pt>
                <c:pt idx="271">
                  <c:v>1.3542675944684246</c:v>
                </c:pt>
                <c:pt idx="272">
                  <c:v>1.1846733406872441</c:v>
                </c:pt>
                <c:pt idx="273">
                  <c:v>1.0612493066518751</c:v>
                </c:pt>
                <c:pt idx="274">
                  <c:v>1.2160076646210443</c:v>
                </c:pt>
                <c:pt idx="275">
                  <c:v>1.2478318146887695</c:v>
                </c:pt>
                <c:pt idx="276">
                  <c:v>1.3539798118691198</c:v>
                </c:pt>
                <c:pt idx="277">
                  <c:v>1.4400084569576095</c:v>
                </c:pt>
                <c:pt idx="278">
                  <c:v>1.46707703786607</c:v>
                </c:pt>
                <c:pt idx="279">
                  <c:v>1.4591527987897126</c:v>
                </c:pt>
                <c:pt idx="280">
                  <c:v>1.4073227388370617</c:v>
                </c:pt>
                <c:pt idx="281">
                  <c:v>1.2957023733162283</c:v>
                </c:pt>
                <c:pt idx="282">
                  <c:v>1.2675726490088071</c:v>
                </c:pt>
                <c:pt idx="283">
                  <c:v>1.3645840294019402</c:v>
                </c:pt>
                <c:pt idx="284">
                  <c:v>1.3943163538873995</c:v>
                </c:pt>
                <c:pt idx="285">
                  <c:v>1.2995305164319249</c:v>
                </c:pt>
                <c:pt idx="286">
                  <c:v>1.3929817308996317</c:v>
                </c:pt>
                <c:pt idx="287">
                  <c:v>1.3861773117254541</c:v>
                </c:pt>
                <c:pt idx="288">
                  <c:v>1.4126791024601222</c:v>
                </c:pt>
                <c:pt idx="289">
                  <c:v>1.2945684357194396</c:v>
                </c:pt>
                <c:pt idx="290">
                  <c:v>1.2562746731375178</c:v>
                </c:pt>
                <c:pt idx="291">
                  <c:v>1.262986917966578</c:v>
                </c:pt>
                <c:pt idx="292">
                  <c:v>1.224935352789063</c:v>
                </c:pt>
                <c:pt idx="293">
                  <c:v>1.2291090781244733</c:v>
                </c:pt>
                <c:pt idx="294">
                  <c:v>1.2313586796345417</c:v>
                </c:pt>
                <c:pt idx="295">
                  <c:v>1.210488245931284</c:v>
                </c:pt>
                <c:pt idx="296">
                  <c:v>1.2158467741935484</c:v>
                </c:pt>
                <c:pt idx="297">
                  <c:v>1.163610835811036</c:v>
                </c:pt>
                <c:pt idx="298">
                  <c:v>1.1766020544118307</c:v>
                </c:pt>
                <c:pt idx="299">
                  <c:v>1.2202282558535438</c:v>
                </c:pt>
                <c:pt idx="300">
                  <c:v>1.2797716150081526</c:v>
                </c:pt>
                <c:pt idx="301">
                  <c:v>1.3315040929254096</c:v>
                </c:pt>
                <c:pt idx="302">
                  <c:v>1.3070423821702593</c:v>
                </c:pt>
                <c:pt idx="303">
                  <c:v>1.2604504504504499</c:v>
                </c:pt>
                <c:pt idx="304">
                  <c:v>1.2772078089825443</c:v>
                </c:pt>
                <c:pt idx="305">
                  <c:v>1.2030178198628101</c:v>
                </c:pt>
                <c:pt idx="306">
                  <c:v>1.2240560877040212</c:v>
                </c:pt>
                <c:pt idx="307">
                  <c:v>1.1982225444134509</c:v>
                </c:pt>
                <c:pt idx="308">
                  <c:v>1.1803912647861701</c:v>
                </c:pt>
                <c:pt idx="309">
                  <c:v>1.1722756520819249</c:v>
                </c:pt>
                <c:pt idx="310">
                  <c:v>1.27592558669679</c:v>
                </c:pt>
                <c:pt idx="311">
                  <c:v>1.2691263226893876</c:v>
                </c:pt>
                <c:pt idx="312">
                  <c:v>1.3085804739513041</c:v>
                </c:pt>
                <c:pt idx="313">
                  <c:v>1.2873540372670798</c:v>
                </c:pt>
                <c:pt idx="314">
                  <c:v>1.263163275738675</c:v>
                </c:pt>
                <c:pt idx="315">
                  <c:v>1.2163220784372055</c:v>
                </c:pt>
                <c:pt idx="316">
                  <c:v>1.196641048196676</c:v>
                </c:pt>
                <c:pt idx="317">
                  <c:v>1.180716723549488</c:v>
                </c:pt>
                <c:pt idx="318">
                  <c:v>1.1296235216510404</c:v>
                </c:pt>
                <c:pt idx="319">
                  <c:v>1.1107704766311901</c:v>
                </c:pt>
                <c:pt idx="320">
                  <c:v>1.1518260121664534</c:v>
                </c:pt>
                <c:pt idx="321">
                  <c:v>1.2923497267759563</c:v>
                </c:pt>
                <c:pt idx="322">
                  <c:v>1.3521727358873701</c:v>
                </c:pt>
                <c:pt idx="323">
                  <c:v>1.3473852344083401</c:v>
                </c:pt>
                <c:pt idx="324">
                  <c:v>1.3406201349247553</c:v>
                </c:pt>
                <c:pt idx="325">
                  <c:v>1.2920881591164541</c:v>
                </c:pt>
                <c:pt idx="326">
                  <c:v>1.2232269002543048</c:v>
                </c:pt>
                <c:pt idx="327">
                  <c:v>1.2306695220919748</c:v>
                </c:pt>
                <c:pt idx="328">
                  <c:v>1.2883208663129513</c:v>
                </c:pt>
                <c:pt idx="329">
                  <c:v>1.2527685754850924</c:v>
                </c:pt>
                <c:pt idx="330">
                  <c:v>1.2746254725346504</c:v>
                </c:pt>
                <c:pt idx="331">
                  <c:v>1.3210368893320039</c:v>
                </c:pt>
                <c:pt idx="332">
                  <c:v>1.3516809116809123</c:v>
                </c:pt>
                <c:pt idx="333">
                  <c:v>1.3352928094885101</c:v>
                </c:pt>
                <c:pt idx="334">
                  <c:v>1.3134872417983021</c:v>
                </c:pt>
                <c:pt idx="335">
                  <c:v>1.2454285857421952</c:v>
                </c:pt>
                <c:pt idx="336">
                  <c:v>1.2391737513283758</c:v>
                </c:pt>
                <c:pt idx="337">
                  <c:v>1.3448368652597371</c:v>
                </c:pt>
                <c:pt idx="338">
                  <c:v>1.3804062376536752</c:v>
                </c:pt>
                <c:pt idx="339">
                  <c:v>1.3310104529616726</c:v>
                </c:pt>
                <c:pt idx="340">
                  <c:v>1.4232142857142822</c:v>
                </c:pt>
                <c:pt idx="341">
                  <c:v>1.364497402994195</c:v>
                </c:pt>
                <c:pt idx="342">
                  <c:v>1.3581142339075247</c:v>
                </c:pt>
                <c:pt idx="343">
                  <c:v>1.3622641509433959</c:v>
                </c:pt>
                <c:pt idx="344">
                  <c:v>1.3153315331533155</c:v>
                </c:pt>
                <c:pt idx="345">
                  <c:v>1.3627248599233266</c:v>
                </c:pt>
                <c:pt idx="346">
                  <c:v>1.3926201221130881</c:v>
                </c:pt>
                <c:pt idx="347">
                  <c:v>1.3385542168674698</c:v>
                </c:pt>
                <c:pt idx="348">
                  <c:v>1.4724391364262761</c:v>
                </c:pt>
                <c:pt idx="349">
                  <c:v>1.5592968556573386</c:v>
                </c:pt>
                <c:pt idx="350">
                  <c:v>1.5897501931496258</c:v>
                </c:pt>
                <c:pt idx="351">
                  <c:v>1.4653775803501436</c:v>
                </c:pt>
                <c:pt idx="352">
                  <c:v>1.3548900079512325</c:v>
                </c:pt>
                <c:pt idx="353">
                  <c:v>1.3782068235916447</c:v>
                </c:pt>
                <c:pt idx="354">
                  <c:v>1.2733118971061073</c:v>
                </c:pt>
                <c:pt idx="355">
                  <c:v>1.1988993710691818</c:v>
                </c:pt>
                <c:pt idx="356">
                  <c:v>1.298442685728874</c:v>
                </c:pt>
                <c:pt idx="357">
                  <c:v>1.3168885408509527</c:v>
                </c:pt>
                <c:pt idx="358">
                  <c:v>1.5429664508534418</c:v>
                </c:pt>
                <c:pt idx="359">
                  <c:v>1.6441735185710256</c:v>
                </c:pt>
                <c:pt idx="360">
                  <c:v>1.5395625168782081</c:v>
                </c:pt>
                <c:pt idx="361">
                  <c:v>1.5450263230811858</c:v>
                </c:pt>
                <c:pt idx="362">
                  <c:v>1.6218354430379738</c:v>
                </c:pt>
                <c:pt idx="363">
                  <c:v>1.5746720484359233</c:v>
                </c:pt>
                <c:pt idx="364">
                  <c:v>1.4632146204311154</c:v>
                </c:pt>
                <c:pt idx="365">
                  <c:v>1.3479125248508974</c:v>
                </c:pt>
                <c:pt idx="366">
                  <c:v>1.2737510237510241</c:v>
                </c:pt>
                <c:pt idx="367">
                  <c:v>1.2485640720934814</c:v>
                </c:pt>
                <c:pt idx="368">
                  <c:v>1.2589987587918898</c:v>
                </c:pt>
                <c:pt idx="369">
                  <c:v>1.2373880759991258</c:v>
                </c:pt>
                <c:pt idx="370">
                  <c:v>1.3994207477619798</c:v>
                </c:pt>
                <c:pt idx="371">
                  <c:v>1.3778148457047539</c:v>
                </c:pt>
                <c:pt idx="372">
                  <c:v>1.4936926605504564</c:v>
                </c:pt>
                <c:pt idx="373">
                  <c:v>1.5185975609756119</c:v>
                </c:pt>
                <c:pt idx="374">
                  <c:v>1.5252906063462142</c:v>
                </c:pt>
                <c:pt idx="375">
                  <c:v>1.4757695824443726</c:v>
                </c:pt>
                <c:pt idx="376">
                  <c:v>1.495627732667081</c:v>
                </c:pt>
                <c:pt idx="377">
                  <c:v>1.5001560062402501</c:v>
                </c:pt>
                <c:pt idx="378">
                  <c:v>1.5841242450388258</c:v>
                </c:pt>
                <c:pt idx="379">
                  <c:v>1.5066145520144294</c:v>
                </c:pt>
                <c:pt idx="380">
                  <c:v>1.5060454143320561</c:v>
                </c:pt>
                <c:pt idx="381">
                  <c:v>1.4660467737390814</c:v>
                </c:pt>
                <c:pt idx="382">
                  <c:v>1.4019786513928636</c:v>
                </c:pt>
                <c:pt idx="383">
                  <c:v>1.4818472262561722</c:v>
                </c:pt>
                <c:pt idx="384">
                  <c:v>1.5562835020845742</c:v>
                </c:pt>
                <c:pt idx="385">
                  <c:v>1.6551190844416961</c:v>
                </c:pt>
                <c:pt idx="386">
                  <c:v>1.5884067357512961</c:v>
                </c:pt>
                <c:pt idx="387">
                  <c:v>1.5571557155715581</c:v>
                </c:pt>
                <c:pt idx="388">
                  <c:v>1.5697129466901001</c:v>
                </c:pt>
                <c:pt idx="389">
                  <c:v>1.6089150546677899</c:v>
                </c:pt>
                <c:pt idx="390">
                  <c:v>1.5842018650575973</c:v>
                </c:pt>
                <c:pt idx="391">
                  <c:v>1.4856162575877514</c:v>
                </c:pt>
                <c:pt idx="392">
                  <c:v>1.5856464116028999</c:v>
                </c:pt>
                <c:pt idx="393">
                  <c:v>1.5727034120734888</c:v>
                </c:pt>
                <c:pt idx="394">
                  <c:v>1.6064873019864248</c:v>
                </c:pt>
                <c:pt idx="395">
                  <c:v>1.6597769921131356</c:v>
                </c:pt>
                <c:pt idx="396">
                  <c:v>1.6685110663983926</c:v>
                </c:pt>
                <c:pt idx="397">
                  <c:v>1.649629018961253</c:v>
                </c:pt>
                <c:pt idx="398">
                  <c:v>1.3701036360442649</c:v>
                </c:pt>
                <c:pt idx="399">
                  <c:v>1.3285168576648396</c:v>
                </c:pt>
                <c:pt idx="400">
                  <c:v>1.1968340262232193</c:v>
                </c:pt>
                <c:pt idx="401">
                  <c:v>1.1299392097264438</c:v>
                </c:pt>
                <c:pt idx="402">
                  <c:v>1.1438671995081464</c:v>
                </c:pt>
                <c:pt idx="403">
                  <c:v>1.3031979256698361</c:v>
                </c:pt>
                <c:pt idx="404">
                  <c:v>1.3118530884808013</c:v>
                </c:pt>
                <c:pt idx="405">
                  <c:v>1.5052493438320198</c:v>
                </c:pt>
                <c:pt idx="406">
                  <c:v>1.8750237056703958</c:v>
                </c:pt>
                <c:pt idx="407">
                  <c:v>2.0908575746127687</c:v>
                </c:pt>
                <c:pt idx="408">
                  <c:v>2.4184384803067229</c:v>
                </c:pt>
                <c:pt idx="409">
                  <c:v>2.385609500523926</c:v>
                </c:pt>
                <c:pt idx="410">
                  <c:v>2.0746928746928748</c:v>
                </c:pt>
                <c:pt idx="411">
                  <c:v>2.1435178494002072</c:v>
                </c:pt>
                <c:pt idx="412">
                  <c:v>1.8910067800946633</c:v>
                </c:pt>
                <c:pt idx="413">
                  <c:v>2.0520770255540737</c:v>
                </c:pt>
                <c:pt idx="414">
                  <c:v>1.9922033898305109</c:v>
                </c:pt>
                <c:pt idx="415">
                  <c:v>1.4848325258057742</c:v>
                </c:pt>
                <c:pt idx="416">
                  <c:v>1.2984038142620231</c:v>
                </c:pt>
                <c:pt idx="417">
                  <c:v>1.2134680736898578</c:v>
                </c:pt>
                <c:pt idx="418">
                  <c:v>1.2652094012960635</c:v>
                </c:pt>
                <c:pt idx="419">
                  <c:v>1.4904994879963578</c:v>
                </c:pt>
                <c:pt idx="420">
                  <c:v>1.3325706440910661</c:v>
                </c:pt>
                <c:pt idx="421">
                  <c:v>1.381248106634354</c:v>
                </c:pt>
                <c:pt idx="422">
                  <c:v>1.4270188931616778</c:v>
                </c:pt>
                <c:pt idx="423">
                  <c:v>1.4690355329949236</c:v>
                </c:pt>
                <c:pt idx="424">
                  <c:v>1.5063149480415667</c:v>
                </c:pt>
                <c:pt idx="425">
                  <c:v>1.4770293609671818</c:v>
                </c:pt>
                <c:pt idx="426">
                  <c:v>1.3823915900131398</c:v>
                </c:pt>
                <c:pt idx="427">
                  <c:v>1.3592640413169788</c:v>
                </c:pt>
                <c:pt idx="428">
                  <c:v>1.4026686434395821</c:v>
                </c:pt>
                <c:pt idx="429">
                  <c:v>1.4073344446128198</c:v>
                </c:pt>
                <c:pt idx="430">
                  <c:v>1.6066793893129772</c:v>
                </c:pt>
                <c:pt idx="431">
                  <c:v>1.4870080244554833</c:v>
                </c:pt>
                <c:pt idx="432">
                  <c:v>1.4254950970967102</c:v>
                </c:pt>
                <c:pt idx="433">
                  <c:v>1.3348454301075281</c:v>
                </c:pt>
                <c:pt idx="434">
                  <c:v>1.3837153389966341</c:v>
                </c:pt>
                <c:pt idx="435">
                  <c:v>1.3469482838950149</c:v>
                </c:pt>
                <c:pt idx="436">
                  <c:v>1.3530936183997389</c:v>
                </c:pt>
                <c:pt idx="437">
                  <c:v>1.3475189524465885</c:v>
                </c:pt>
                <c:pt idx="438">
                  <c:v>1.3159056187404492</c:v>
                </c:pt>
                <c:pt idx="439">
                  <c:v>1.3465748587570618</c:v>
                </c:pt>
                <c:pt idx="440">
                  <c:v>1.3083791675154477</c:v>
                </c:pt>
                <c:pt idx="441">
                  <c:v>1.2959006455418292</c:v>
                </c:pt>
                <c:pt idx="442">
                  <c:v>1.5082751242841861</c:v>
                </c:pt>
                <c:pt idx="443">
                  <c:v>1.6815729462150306</c:v>
                </c:pt>
                <c:pt idx="444">
                  <c:v>1.4686298369432953</c:v>
                </c:pt>
                <c:pt idx="445">
                  <c:v>1.258499541744861</c:v>
                </c:pt>
                <c:pt idx="446">
                  <c:v>1.2223371920067261</c:v>
                </c:pt>
                <c:pt idx="447">
                  <c:v>1.3103057757644396</c:v>
                </c:pt>
                <c:pt idx="448">
                  <c:v>1.2657667407859241</c:v>
                </c:pt>
                <c:pt idx="449">
                  <c:v>1.2054731867210426</c:v>
                </c:pt>
                <c:pt idx="450">
                  <c:v>1.0858948168559057</c:v>
                </c:pt>
                <c:pt idx="451">
                  <c:v>1.0266839094063405</c:v>
                </c:pt>
                <c:pt idx="452">
                  <c:v>1.080313950044427</c:v>
                </c:pt>
                <c:pt idx="453">
                  <c:v>0.96532912889239253</c:v>
                </c:pt>
              </c:numCache>
            </c:numRef>
          </c:val>
          <c:smooth val="0"/>
        </c:ser>
        <c:dLbls>
          <c:showLegendKey val="0"/>
          <c:showVal val="0"/>
          <c:showCatName val="0"/>
          <c:showSerName val="0"/>
          <c:showPercent val="0"/>
          <c:showBubbleSize val="0"/>
        </c:dLbls>
        <c:marker val="1"/>
        <c:smooth val="0"/>
        <c:axId val="147127808"/>
        <c:axId val="146475840"/>
      </c:lineChart>
      <c:catAx>
        <c:axId val="147127808"/>
        <c:scaling>
          <c:orientation val="minMax"/>
        </c:scaling>
        <c:delete val="0"/>
        <c:axPos val="b"/>
        <c:numFmt formatCode="m/d/yyyy" sourceLinked="0"/>
        <c:majorTickMark val="none"/>
        <c:minorTickMark val="none"/>
        <c:tickLblPos val="nextTo"/>
        <c:txPr>
          <a:bodyPr rot="-2700000"/>
          <a:lstStyle/>
          <a:p>
            <a:pPr>
              <a:defRPr/>
            </a:pPr>
            <a:endParaRPr lang="en-US"/>
          </a:p>
        </c:txPr>
        <c:crossAx val="146475840"/>
        <c:crosses val="autoZero"/>
        <c:auto val="1"/>
        <c:lblAlgn val="ctr"/>
        <c:lblOffset val="100"/>
        <c:noMultiLvlLbl val="0"/>
      </c:catAx>
      <c:valAx>
        <c:axId val="146475840"/>
        <c:scaling>
          <c:orientation val="minMax"/>
          <c:max val="2.5"/>
          <c:min val="0.9"/>
        </c:scaling>
        <c:delete val="0"/>
        <c:axPos val="l"/>
        <c:majorGridlines/>
        <c:numFmt formatCode="0%" sourceLinked="1"/>
        <c:majorTickMark val="out"/>
        <c:minorTickMark val="none"/>
        <c:tickLblPos val="nextTo"/>
        <c:txPr>
          <a:bodyPr/>
          <a:lstStyle/>
          <a:p>
            <a:pPr>
              <a:defRPr sz="1400"/>
            </a:pPr>
            <a:endParaRPr lang="en-US"/>
          </a:p>
        </c:txPr>
        <c:crossAx val="147127808"/>
        <c:crosses val="autoZero"/>
        <c:crossBetween val="between"/>
        <c:majorUnit val="0.1"/>
      </c:valAx>
      <c:spPr>
        <a:solidFill>
          <a:srgbClr val="FFFFCC"/>
        </a:solidFill>
      </c:spPr>
    </c:plotArea>
    <c:plotVisOnly val="1"/>
    <c:dispBlanksAs val="gap"/>
    <c:showDLblsOverMax val="0"/>
  </c:chart>
  <c:spPr>
    <a:solidFill>
      <a:srgbClr val="66FFFF"/>
    </a:solidFill>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0.26193</cdr:x>
      <cdr:y>0.20811</cdr:y>
    </cdr:from>
    <cdr:to>
      <cdr:x>0.44186</cdr:x>
      <cdr:y>0.2575</cdr:y>
    </cdr:to>
    <cdr:sp macro="" textlink="">
      <cdr:nvSpPr>
        <cdr:cNvPr id="2" name="TextBox 1"/>
        <cdr:cNvSpPr txBox="1"/>
      </cdr:nvSpPr>
      <cdr:spPr>
        <a:xfrm xmlns:a="http://schemas.openxmlformats.org/drawingml/2006/main">
          <a:off x="2038351" y="1123950"/>
          <a:ext cx="1400175" cy="266700"/>
        </a:xfrm>
        <a:prstGeom xmlns:a="http://schemas.openxmlformats.org/drawingml/2006/main" prst="rect">
          <a:avLst/>
        </a:prstGeom>
        <a:solidFill xmlns:a="http://schemas.openxmlformats.org/drawingml/2006/main">
          <a:srgbClr val="FFFFCC"/>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itchFamily="34" charset="0"/>
              <a:cs typeface="Arial" pitchFamily="34" charset="0"/>
            </a:rPr>
            <a:t>Chicago</a:t>
          </a:r>
        </a:p>
      </cdr:txBody>
    </cdr:sp>
  </cdr:relSizeAnchor>
  <cdr:relSizeAnchor xmlns:cdr="http://schemas.openxmlformats.org/drawingml/2006/chartDrawing">
    <cdr:from>
      <cdr:x>0.25826</cdr:x>
      <cdr:y>0.26631</cdr:y>
    </cdr:from>
    <cdr:to>
      <cdr:x>0.44186</cdr:x>
      <cdr:y>0.3157</cdr:y>
    </cdr:to>
    <cdr:sp macro="" textlink="">
      <cdr:nvSpPr>
        <cdr:cNvPr id="3" name="TextBox 1"/>
        <cdr:cNvSpPr txBox="1"/>
      </cdr:nvSpPr>
      <cdr:spPr>
        <a:xfrm xmlns:a="http://schemas.openxmlformats.org/drawingml/2006/main">
          <a:off x="2361529" y="1826354"/>
          <a:ext cx="1678839" cy="338717"/>
        </a:xfrm>
        <a:prstGeom xmlns:a="http://schemas.openxmlformats.org/drawingml/2006/main" prst="rect">
          <a:avLst/>
        </a:prstGeom>
        <a:solidFill xmlns:a="http://schemas.openxmlformats.org/drawingml/2006/main">
          <a:srgbClr val="FFFFCC"/>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Arial" pitchFamily="34" charset="0"/>
              <a:cs typeface="Arial" pitchFamily="34" charset="0"/>
            </a:rPr>
            <a:t>Minneapolis</a:t>
          </a:r>
        </a:p>
      </cdr:txBody>
    </cdr:sp>
  </cdr:relSizeAnchor>
  <cdr:relSizeAnchor xmlns:cdr="http://schemas.openxmlformats.org/drawingml/2006/chartDrawing">
    <cdr:from>
      <cdr:x>0.1</cdr:x>
      <cdr:y>0.5</cdr:y>
    </cdr:from>
    <cdr:to>
      <cdr:x>0.95</cdr:x>
      <cdr:y>0.5</cdr:y>
    </cdr:to>
    <cdr:sp macro="" textlink="">
      <cdr:nvSpPr>
        <cdr:cNvPr id="7" name="Straight Connector 6"/>
        <cdr:cNvSpPr/>
      </cdr:nvSpPr>
      <cdr:spPr>
        <a:xfrm xmlns:a="http://schemas.openxmlformats.org/drawingml/2006/main">
          <a:off x="914400" y="3429000"/>
          <a:ext cx="7772400" cy="0"/>
        </a:xfrm>
        <a:prstGeom xmlns:a="http://schemas.openxmlformats.org/drawingml/2006/main" prst="line">
          <a:avLst/>
        </a:prstGeom>
        <a:ln xmlns:a="http://schemas.openxmlformats.org/drawingml/2006/main" w="38100">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0.2512</cdr:x>
      <cdr:y>0.14674</cdr:y>
    </cdr:from>
    <cdr:to>
      <cdr:x>0.66946</cdr:x>
      <cdr:y>0.20395</cdr:y>
    </cdr:to>
    <cdr:sp macro="" textlink="">
      <cdr:nvSpPr>
        <cdr:cNvPr id="2" name="TextBox 1"/>
        <cdr:cNvSpPr txBox="1"/>
      </cdr:nvSpPr>
      <cdr:spPr>
        <a:xfrm xmlns:a="http://schemas.openxmlformats.org/drawingml/2006/main">
          <a:off x="1966781" y="771526"/>
          <a:ext cx="3274805" cy="3007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itchFamily="34" charset="0"/>
              <a:cs typeface="Arial" pitchFamily="34" charset="0"/>
            </a:rPr>
            <a:t>USDA figures</a:t>
          </a:r>
        </a:p>
      </cdr:txBody>
    </cdr:sp>
  </cdr:relSizeAnchor>
</c:userShapes>
</file>

<file path=ppt/drawings/drawing3.xml><?xml version="1.0" encoding="utf-8"?>
<c:userShapes xmlns:c="http://schemas.openxmlformats.org/drawingml/2006/chart">
  <cdr:relSizeAnchor xmlns:cdr="http://schemas.openxmlformats.org/drawingml/2006/chartDrawing">
    <cdr:from>
      <cdr:x>0.11667</cdr:x>
      <cdr:y>0.63333</cdr:y>
    </cdr:from>
    <cdr:to>
      <cdr:x>0.50833</cdr:x>
      <cdr:y>0.63333</cdr:y>
    </cdr:to>
    <cdr:sp macro="" textlink="">
      <cdr:nvSpPr>
        <cdr:cNvPr id="3" name="Straight Connector 2"/>
        <cdr:cNvSpPr/>
      </cdr:nvSpPr>
      <cdr:spPr>
        <a:xfrm xmlns:a="http://schemas.openxmlformats.org/drawingml/2006/main">
          <a:off x="1066800" y="4343400"/>
          <a:ext cx="3581400" cy="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0.16667</cdr:x>
      <cdr:y>0.57778</cdr:y>
    </cdr:from>
    <cdr:to>
      <cdr:x>0.34167</cdr:x>
      <cdr:y>0.62222</cdr:y>
    </cdr:to>
    <cdr:sp macro="" textlink="">
      <cdr:nvSpPr>
        <cdr:cNvPr id="4" name="TextBox 3"/>
        <cdr:cNvSpPr txBox="1"/>
      </cdr:nvSpPr>
      <cdr:spPr>
        <a:xfrm xmlns:a="http://schemas.openxmlformats.org/drawingml/2006/main">
          <a:off x="1524000" y="3962400"/>
          <a:ext cx="1600200" cy="304800"/>
        </a:xfrm>
        <a:prstGeom xmlns:a="http://schemas.openxmlformats.org/drawingml/2006/main" prst="rect">
          <a:avLst/>
        </a:prstGeom>
        <a:solidFill xmlns:a="http://schemas.openxmlformats.org/drawingml/2006/main">
          <a:srgbClr val="FFFFCC"/>
        </a:solidFill>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0000"/>
              </a:solidFill>
            </a:rPr>
            <a:t>Long term average</a:t>
          </a:r>
          <a:endParaRPr lang="en-US" sz="14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331" tIns="46664" rIns="93331" bIns="46664" numCol="1" anchor="t" anchorCtr="0" compatLnSpc="1">
            <a:prstTxWarp prst="textNoShape">
              <a:avLst/>
            </a:prstTxWarp>
          </a:bodyPr>
          <a:lstStyle>
            <a:lvl1pPr defTabSz="933410">
              <a:defRPr sz="1200"/>
            </a:lvl1pPr>
          </a:lstStyle>
          <a:p>
            <a:pPr>
              <a:defRPr/>
            </a:pPr>
            <a:endParaRPr lang="en-US"/>
          </a:p>
        </p:txBody>
      </p:sp>
      <p:sp>
        <p:nvSpPr>
          <p:cNvPr id="819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331" tIns="46664" rIns="93331" bIns="46664" numCol="1" anchor="t" anchorCtr="0" compatLnSpc="1">
            <a:prstTxWarp prst="textNoShape">
              <a:avLst/>
            </a:prstTxWarp>
          </a:bodyPr>
          <a:lstStyle>
            <a:lvl1pPr algn="r" defTabSz="933410">
              <a:defRPr sz="1200"/>
            </a:lvl1pPr>
          </a:lstStyle>
          <a:p>
            <a:pPr>
              <a:defRPr/>
            </a:pPr>
            <a:endParaRPr lang="en-US"/>
          </a:p>
        </p:txBody>
      </p:sp>
      <p:sp>
        <p:nvSpPr>
          <p:cNvPr id="8196"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331" tIns="46664" rIns="93331" bIns="46664" numCol="1" anchor="b" anchorCtr="0" compatLnSpc="1">
            <a:prstTxWarp prst="textNoShape">
              <a:avLst/>
            </a:prstTxWarp>
          </a:bodyPr>
          <a:lstStyle>
            <a:lvl1pPr defTabSz="933410">
              <a:defRPr sz="1200"/>
            </a:lvl1pPr>
          </a:lstStyle>
          <a:p>
            <a:pPr>
              <a:defRPr/>
            </a:pPr>
            <a:endParaRPr lang="en-US"/>
          </a:p>
        </p:txBody>
      </p:sp>
      <p:sp>
        <p:nvSpPr>
          <p:cNvPr id="8197"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331" tIns="46664" rIns="93331" bIns="46664" numCol="1" anchor="b" anchorCtr="0" compatLnSpc="1">
            <a:prstTxWarp prst="textNoShape">
              <a:avLst/>
            </a:prstTxWarp>
          </a:bodyPr>
          <a:lstStyle>
            <a:lvl1pPr algn="r" defTabSz="933410">
              <a:defRPr sz="1200"/>
            </a:lvl1pPr>
          </a:lstStyle>
          <a:p>
            <a:pPr>
              <a:defRPr/>
            </a:pPr>
            <a:fld id="{05C26081-C62B-4EE4-9097-CD2080A80E5F}" type="slidenum">
              <a:rPr lang="en-US"/>
              <a:pPr>
                <a:defRPr/>
              </a:pPr>
              <a:t>‹#›</a:t>
            </a:fld>
            <a:endParaRPr lang="en-US"/>
          </a:p>
        </p:txBody>
      </p:sp>
    </p:spTree>
    <p:extLst>
      <p:ext uri="{BB962C8B-B14F-4D97-AF65-F5344CB8AC3E}">
        <p14:creationId xmlns:p14="http://schemas.microsoft.com/office/powerpoint/2010/main" val="249513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EDA257E1-B8ED-4C5C-9A14-F15D88F20D57}" type="datetimeFigureOut">
              <a:rPr lang="en-US"/>
              <a:pPr>
                <a:defRPr/>
              </a:pPr>
              <a:t>8/1/2011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F15F404C-6BB1-41D6-A220-027DF5E3B11D}" type="slidenum">
              <a:rPr lang="en-US"/>
              <a:pPr>
                <a:defRPr/>
              </a:pPr>
              <a:t>‹#›</a:t>
            </a:fld>
            <a:endParaRPr lang="en-US"/>
          </a:p>
        </p:txBody>
      </p:sp>
    </p:spTree>
    <p:extLst>
      <p:ext uri="{BB962C8B-B14F-4D97-AF65-F5344CB8AC3E}">
        <p14:creationId xmlns:p14="http://schemas.microsoft.com/office/powerpoint/2010/main" val="21697028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AFD09714-203E-4610-B6B6-6FCA343D4A7B}" type="slidenum">
              <a:rPr lang="en-US" sz="1200" smtClean="0"/>
              <a:pPr eaLnBrk="1" hangingPunct="1"/>
              <a:t>2</a:t>
            </a:fld>
            <a:endParaRPr lang="en-US" sz="1200" smtClean="0"/>
          </a:p>
        </p:txBody>
      </p:sp>
      <p:sp>
        <p:nvSpPr>
          <p:cNvPr id="522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56E06F83-F6BB-468A-8F49-41C75ED3C24C}" type="slidenum">
              <a:rPr lang="en-US" sz="1200" smtClean="0"/>
              <a:pPr eaLnBrk="1" hangingPunct="1"/>
              <a:t>20</a:t>
            </a:fld>
            <a:endParaRPr lang="en-US" sz="1200" smtClean="0"/>
          </a:p>
        </p:txBody>
      </p:sp>
      <p:sp>
        <p:nvSpPr>
          <p:cNvPr id="6144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827273D3-DA9A-4306-8DCB-8150DBA68756}" type="slidenum">
              <a:rPr lang="en-US" sz="1200" smtClean="0"/>
              <a:pPr eaLnBrk="1" hangingPunct="1"/>
              <a:t>46</a:t>
            </a:fld>
            <a:endParaRPr lang="en-US" sz="1200" smtClean="0"/>
          </a:p>
        </p:txBody>
      </p:sp>
      <p:sp>
        <p:nvSpPr>
          <p:cNvPr id="6246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4372D1C6-AFF3-42EA-B40A-808C810A6741}" type="slidenum">
              <a:rPr lang="en-US" sz="1200" smtClean="0"/>
              <a:pPr eaLnBrk="1" hangingPunct="1"/>
              <a:t>3</a:t>
            </a:fld>
            <a:endParaRPr lang="en-US" sz="1200" smtClean="0"/>
          </a:p>
        </p:txBody>
      </p:sp>
      <p:sp>
        <p:nvSpPr>
          <p:cNvPr id="532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6B41F043-E1F1-4270-9CE6-BC6EAEF403DA}" type="slidenum">
              <a:rPr lang="en-US" sz="1200" smtClean="0"/>
              <a:pPr eaLnBrk="1" hangingPunct="1"/>
              <a:t>5</a:t>
            </a:fld>
            <a:endParaRPr lang="en-US" sz="1200" smtClean="0"/>
          </a:p>
        </p:txBody>
      </p:sp>
      <p:sp>
        <p:nvSpPr>
          <p:cNvPr id="542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5E90244A-A750-4EA7-BC3F-C57188020341}" type="slidenum">
              <a:rPr lang="en-US" sz="1200" smtClean="0"/>
              <a:pPr eaLnBrk="1" hangingPunct="1"/>
              <a:t>6</a:t>
            </a:fld>
            <a:endParaRPr lang="en-US" sz="1200" smtClean="0"/>
          </a:p>
        </p:txBody>
      </p:sp>
      <p:sp>
        <p:nvSpPr>
          <p:cNvPr id="552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C3F1741D-36C4-483E-9971-1C2B46CE3AA3}" type="slidenum">
              <a:rPr lang="en-US" sz="1200" smtClean="0"/>
              <a:pPr eaLnBrk="1" hangingPunct="1"/>
              <a:t>7</a:t>
            </a:fld>
            <a:endParaRPr lang="en-US" sz="1200" smtClean="0"/>
          </a:p>
        </p:txBody>
      </p:sp>
      <p:sp>
        <p:nvSpPr>
          <p:cNvPr id="5632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BAF74513-0915-415C-BC90-4A3F56CD1407}" type="slidenum">
              <a:rPr lang="en-US" sz="1200" smtClean="0"/>
              <a:pPr eaLnBrk="1" hangingPunct="1"/>
              <a:t>8</a:t>
            </a:fld>
            <a:endParaRPr lang="en-US" sz="1200" smtClean="0"/>
          </a:p>
        </p:txBody>
      </p:sp>
      <p:sp>
        <p:nvSpPr>
          <p:cNvPr id="573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3C504760-9D7B-45BC-8D8C-06E85E077F16}" type="slidenum">
              <a:rPr lang="en-US" sz="1200" smtClean="0"/>
              <a:pPr eaLnBrk="1" hangingPunct="1"/>
              <a:t>13</a:t>
            </a:fld>
            <a:endParaRPr lang="en-US" sz="1200" smtClean="0"/>
          </a:p>
        </p:txBody>
      </p:sp>
      <p:sp>
        <p:nvSpPr>
          <p:cNvPr id="5837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571C2BEF-0E76-4093-89BF-86902204AB9F}" type="slidenum">
              <a:rPr lang="en-US" sz="1200" smtClean="0"/>
              <a:pPr eaLnBrk="1" hangingPunct="1"/>
              <a:t>18</a:t>
            </a:fld>
            <a:endParaRPr lang="en-US" sz="1200" smtClean="0"/>
          </a:p>
        </p:txBody>
      </p:sp>
      <p:sp>
        <p:nvSpPr>
          <p:cNvPr id="5939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BD1905FB-A723-46BE-9FA5-EB3E93F0CD1D}" type="slidenum">
              <a:rPr lang="en-US" sz="1200" smtClean="0"/>
              <a:pPr eaLnBrk="1" hangingPunct="1"/>
              <a:t>19</a:t>
            </a:fld>
            <a:endParaRPr lang="en-US" sz="1200" smtClean="0"/>
          </a:p>
        </p:txBody>
      </p:sp>
      <p:sp>
        <p:nvSpPr>
          <p:cNvPr id="6041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EE1E4F-D25D-44E3-A0D7-7EC1979EF834}" type="slidenum">
              <a:rPr lang="en-US"/>
              <a:pPr>
                <a:defRPr/>
              </a:pPr>
              <a:t>‹#›</a:t>
            </a:fld>
            <a:endParaRPr lang="en-US"/>
          </a:p>
        </p:txBody>
      </p:sp>
    </p:spTree>
    <p:extLst>
      <p:ext uri="{BB962C8B-B14F-4D97-AF65-F5344CB8AC3E}">
        <p14:creationId xmlns:p14="http://schemas.microsoft.com/office/powerpoint/2010/main" val="394552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99BB57-2D13-4B78-84AE-7E915733FC36}" type="slidenum">
              <a:rPr lang="en-US"/>
              <a:pPr>
                <a:defRPr/>
              </a:pPr>
              <a:t>‹#›</a:t>
            </a:fld>
            <a:endParaRPr lang="en-US"/>
          </a:p>
        </p:txBody>
      </p:sp>
    </p:spTree>
    <p:extLst>
      <p:ext uri="{BB962C8B-B14F-4D97-AF65-F5344CB8AC3E}">
        <p14:creationId xmlns:p14="http://schemas.microsoft.com/office/powerpoint/2010/main" val="121685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B19128-F463-4972-A30F-2DCD69D6CF36}" type="slidenum">
              <a:rPr lang="en-US"/>
              <a:pPr>
                <a:defRPr/>
              </a:pPr>
              <a:t>‹#›</a:t>
            </a:fld>
            <a:endParaRPr lang="en-US"/>
          </a:p>
        </p:txBody>
      </p:sp>
    </p:spTree>
    <p:extLst>
      <p:ext uri="{BB962C8B-B14F-4D97-AF65-F5344CB8AC3E}">
        <p14:creationId xmlns:p14="http://schemas.microsoft.com/office/powerpoint/2010/main" val="549413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04800"/>
            <a:ext cx="7848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247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772400" cy="4343400"/>
          </a:xfrm>
        </p:spPr>
        <p:txBody>
          <a:bodyPr rtlCol="0">
            <a:normAutofit/>
          </a:bodyPr>
          <a:lstStyle/>
          <a:p>
            <a:pPr lvl="0"/>
            <a:endParaRPr lang="en-US" noProof="0" smtClean="0"/>
          </a:p>
        </p:txBody>
      </p:sp>
    </p:spTree>
    <p:extLst>
      <p:ext uri="{BB962C8B-B14F-4D97-AF65-F5344CB8AC3E}">
        <p14:creationId xmlns:p14="http://schemas.microsoft.com/office/powerpoint/2010/main" val="354386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0348F1-BDE1-4696-AA45-18F4DC726E11}" type="slidenum">
              <a:rPr lang="en-US"/>
              <a:pPr>
                <a:defRPr/>
              </a:pPr>
              <a:t>‹#›</a:t>
            </a:fld>
            <a:endParaRPr lang="en-US"/>
          </a:p>
        </p:txBody>
      </p:sp>
    </p:spTree>
    <p:extLst>
      <p:ext uri="{BB962C8B-B14F-4D97-AF65-F5344CB8AC3E}">
        <p14:creationId xmlns:p14="http://schemas.microsoft.com/office/powerpoint/2010/main" val="57880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61B030-21D5-4BDB-BEAB-242F1F811487}" type="slidenum">
              <a:rPr lang="en-US"/>
              <a:pPr>
                <a:defRPr/>
              </a:pPr>
              <a:t>‹#›</a:t>
            </a:fld>
            <a:endParaRPr lang="en-US"/>
          </a:p>
        </p:txBody>
      </p:sp>
    </p:spTree>
    <p:extLst>
      <p:ext uri="{BB962C8B-B14F-4D97-AF65-F5344CB8AC3E}">
        <p14:creationId xmlns:p14="http://schemas.microsoft.com/office/powerpoint/2010/main" val="146594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B3AAD5-A253-45D4-92D4-A3DE44ACA6A0}" type="slidenum">
              <a:rPr lang="en-US"/>
              <a:pPr>
                <a:defRPr/>
              </a:pPr>
              <a:t>‹#›</a:t>
            </a:fld>
            <a:endParaRPr lang="en-US"/>
          </a:p>
        </p:txBody>
      </p:sp>
    </p:spTree>
    <p:extLst>
      <p:ext uri="{BB962C8B-B14F-4D97-AF65-F5344CB8AC3E}">
        <p14:creationId xmlns:p14="http://schemas.microsoft.com/office/powerpoint/2010/main" val="329620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74D850-7533-4D60-AB4E-80FE8DB17770}" type="slidenum">
              <a:rPr lang="en-US"/>
              <a:pPr>
                <a:defRPr/>
              </a:pPr>
              <a:t>‹#›</a:t>
            </a:fld>
            <a:endParaRPr lang="en-US"/>
          </a:p>
        </p:txBody>
      </p:sp>
    </p:spTree>
    <p:extLst>
      <p:ext uri="{BB962C8B-B14F-4D97-AF65-F5344CB8AC3E}">
        <p14:creationId xmlns:p14="http://schemas.microsoft.com/office/powerpoint/2010/main" val="3802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912BDE-28F0-4F47-B5CB-25B6BEB22D21}" type="slidenum">
              <a:rPr lang="en-US"/>
              <a:pPr>
                <a:defRPr/>
              </a:pPr>
              <a:t>‹#›</a:t>
            </a:fld>
            <a:endParaRPr lang="en-US"/>
          </a:p>
        </p:txBody>
      </p:sp>
    </p:spTree>
    <p:extLst>
      <p:ext uri="{BB962C8B-B14F-4D97-AF65-F5344CB8AC3E}">
        <p14:creationId xmlns:p14="http://schemas.microsoft.com/office/powerpoint/2010/main" val="320631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658A98-587C-4FB0-9AC3-A342F2845398}" type="slidenum">
              <a:rPr lang="en-US"/>
              <a:pPr>
                <a:defRPr/>
              </a:pPr>
              <a:t>‹#›</a:t>
            </a:fld>
            <a:endParaRPr lang="en-US"/>
          </a:p>
        </p:txBody>
      </p:sp>
    </p:spTree>
    <p:extLst>
      <p:ext uri="{BB962C8B-B14F-4D97-AF65-F5344CB8AC3E}">
        <p14:creationId xmlns:p14="http://schemas.microsoft.com/office/powerpoint/2010/main" val="261860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58F8EB-DEA1-490F-A8AD-CAC381B5C5FB}" type="slidenum">
              <a:rPr lang="en-US"/>
              <a:pPr>
                <a:defRPr/>
              </a:pPr>
              <a:t>‹#›</a:t>
            </a:fld>
            <a:endParaRPr lang="en-US"/>
          </a:p>
        </p:txBody>
      </p:sp>
    </p:spTree>
    <p:extLst>
      <p:ext uri="{BB962C8B-B14F-4D97-AF65-F5344CB8AC3E}">
        <p14:creationId xmlns:p14="http://schemas.microsoft.com/office/powerpoint/2010/main" val="171627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D67EA3-1857-49C5-88E5-8A93D05A50AB}" type="slidenum">
              <a:rPr lang="en-US"/>
              <a:pPr>
                <a:defRPr/>
              </a:pPr>
              <a:t>‹#›</a:t>
            </a:fld>
            <a:endParaRPr lang="en-US"/>
          </a:p>
        </p:txBody>
      </p:sp>
    </p:spTree>
    <p:extLst>
      <p:ext uri="{BB962C8B-B14F-4D97-AF65-F5344CB8AC3E}">
        <p14:creationId xmlns:p14="http://schemas.microsoft.com/office/powerpoint/2010/main" val="325813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FB1548B-1FC2-4506-9B62-0B1FDCEA2C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371600"/>
            <a:ext cx="9144000" cy="1143000"/>
          </a:xfrm>
        </p:spPr>
        <p:txBody>
          <a:bodyPr rtlCol="0">
            <a:normAutofit fontScale="90000"/>
          </a:bodyPr>
          <a:lstStyle/>
          <a:p>
            <a:pPr eaLnBrk="1" fontAlgn="auto" hangingPunct="1">
              <a:spcAft>
                <a:spcPts val="0"/>
              </a:spcAft>
              <a:defRPr/>
            </a:pPr>
            <a:r>
              <a:rPr lang="en-US" sz="8000" dirty="0" smtClean="0">
                <a:solidFill>
                  <a:srgbClr val="008000"/>
                </a:solidFill>
                <a:latin typeface="Arial" pitchFamily="34" charset="0"/>
                <a:cs typeface="Arial" pitchFamily="34" charset="0"/>
              </a:rPr>
              <a:t>Wheat</a:t>
            </a:r>
          </a:p>
        </p:txBody>
      </p:sp>
      <p:sp>
        <p:nvSpPr>
          <p:cNvPr id="4099" name="Rectangle 3"/>
          <p:cNvSpPr>
            <a:spLocks noGrp="1" noChangeArrowheads="1"/>
          </p:cNvSpPr>
          <p:nvPr>
            <p:ph type="subTitle" idx="1"/>
          </p:nvPr>
        </p:nvSpPr>
        <p:spPr>
          <a:xfrm>
            <a:off x="1371600" y="3886200"/>
            <a:ext cx="6400800" cy="685800"/>
          </a:xfrm>
        </p:spPr>
        <p:txBody>
          <a:bodyPr/>
          <a:lstStyle/>
          <a:p>
            <a:pPr eaLnBrk="1" hangingPunct="1"/>
            <a:r>
              <a:rPr lang="en-US" sz="2800" b="1" smtClean="0">
                <a:solidFill>
                  <a:srgbClr val="00B050"/>
                </a:solidFill>
                <a:latin typeface="Arial" charset="0"/>
                <a:cs typeface="Arial" charset="0"/>
              </a:rPr>
              <a:t>July 25,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p:cNvSpPr/>
          <p:nvPr/>
        </p:nvSpPr>
        <p:spPr>
          <a:xfrm rot="529468">
            <a:off x="914400" y="5067300"/>
            <a:ext cx="4572000" cy="1447800"/>
          </a:xfrm>
          <a:prstGeom prst="ellipse">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9" name="Group 4"/>
          <p:cNvGrpSpPr>
            <a:grpSpLocks/>
          </p:cNvGrpSpPr>
          <p:nvPr/>
        </p:nvGrpSpPr>
        <p:grpSpPr bwMode="auto">
          <a:xfrm>
            <a:off x="28575" y="6248400"/>
            <a:ext cx="504825" cy="533400"/>
            <a:chOff x="149" y="3612"/>
            <a:chExt cx="751" cy="603"/>
          </a:xfrm>
        </p:grpSpPr>
        <p:sp>
          <p:nvSpPr>
            <p:cNvPr id="14341" name="Freeform 5"/>
            <p:cNvSpPr>
              <a:spLocks/>
            </p:cNvSpPr>
            <p:nvPr/>
          </p:nvSpPr>
          <p:spPr bwMode="auto">
            <a:xfrm>
              <a:off x="293" y="3623"/>
              <a:ext cx="457" cy="297"/>
            </a:xfrm>
            <a:custGeom>
              <a:avLst/>
              <a:gdLst>
                <a:gd name="T0" fmla="*/ 130 w 457"/>
                <a:gd name="T1" fmla="*/ 0 h 297"/>
                <a:gd name="T2" fmla="*/ 100 w 457"/>
                <a:gd name="T3" fmla="*/ 3 h 297"/>
                <a:gd name="T4" fmla="*/ 84 w 457"/>
                <a:gd name="T5" fmla="*/ 13 h 297"/>
                <a:gd name="T6" fmla="*/ 3 w 457"/>
                <a:gd name="T7" fmla="*/ 217 h 297"/>
                <a:gd name="T8" fmla="*/ 0 w 457"/>
                <a:gd name="T9" fmla="*/ 240 h 297"/>
                <a:gd name="T10" fmla="*/ 10 w 457"/>
                <a:gd name="T11" fmla="*/ 268 h 297"/>
                <a:gd name="T12" fmla="*/ 31 w 457"/>
                <a:gd name="T13" fmla="*/ 288 h 297"/>
                <a:gd name="T14" fmla="*/ 64 w 457"/>
                <a:gd name="T15" fmla="*/ 297 h 297"/>
                <a:gd name="T16" fmla="*/ 402 w 457"/>
                <a:gd name="T17" fmla="*/ 297 h 297"/>
                <a:gd name="T18" fmla="*/ 433 w 457"/>
                <a:gd name="T19" fmla="*/ 282 h 297"/>
                <a:gd name="T20" fmla="*/ 451 w 457"/>
                <a:gd name="T21" fmla="*/ 256 h 297"/>
                <a:gd name="T22" fmla="*/ 457 w 457"/>
                <a:gd name="T23" fmla="*/ 228 h 297"/>
                <a:gd name="T24" fmla="*/ 376 w 457"/>
                <a:gd name="T25" fmla="*/ 16 h 297"/>
                <a:gd name="T26" fmla="*/ 355 w 457"/>
                <a:gd name="T27" fmla="*/ 1 h 297"/>
                <a:gd name="T28" fmla="*/ 130 w 457"/>
                <a:gd name="T29" fmla="*/ 0 h 2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7"/>
                <a:gd name="T46" fmla="*/ 0 h 297"/>
                <a:gd name="T47" fmla="*/ 457 w 457"/>
                <a:gd name="T48" fmla="*/ 297 h 2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7" h="297">
                  <a:moveTo>
                    <a:pt x="130" y="0"/>
                  </a:moveTo>
                  <a:lnTo>
                    <a:pt x="100" y="3"/>
                  </a:lnTo>
                  <a:lnTo>
                    <a:pt x="84" y="13"/>
                  </a:lnTo>
                  <a:lnTo>
                    <a:pt x="3" y="217"/>
                  </a:lnTo>
                  <a:lnTo>
                    <a:pt x="0" y="240"/>
                  </a:lnTo>
                  <a:lnTo>
                    <a:pt x="10" y="268"/>
                  </a:lnTo>
                  <a:lnTo>
                    <a:pt x="31" y="288"/>
                  </a:lnTo>
                  <a:lnTo>
                    <a:pt x="64" y="297"/>
                  </a:lnTo>
                  <a:lnTo>
                    <a:pt x="402" y="297"/>
                  </a:lnTo>
                  <a:lnTo>
                    <a:pt x="433" y="282"/>
                  </a:lnTo>
                  <a:lnTo>
                    <a:pt x="451" y="256"/>
                  </a:lnTo>
                  <a:lnTo>
                    <a:pt x="457" y="228"/>
                  </a:lnTo>
                  <a:lnTo>
                    <a:pt x="376" y="16"/>
                  </a:lnTo>
                  <a:lnTo>
                    <a:pt x="355" y="1"/>
                  </a:lnTo>
                  <a:lnTo>
                    <a:pt x="1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4342" name="Picture 6" descr="Newhouse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 y="3612"/>
              <a:ext cx="751"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0" name="TextBox 5"/>
          <p:cNvSpPr txBox="1">
            <a:spLocks noChangeArrowheads="1"/>
          </p:cNvSpPr>
          <p:nvPr/>
        </p:nvSpPr>
        <p:spPr bwMode="auto">
          <a:xfrm>
            <a:off x="2819400" y="1346200"/>
            <a:ext cx="4648200" cy="1016000"/>
          </a:xfrm>
          <a:prstGeom prst="rect">
            <a:avLst/>
          </a:prstGeom>
          <a:solidFill>
            <a:schemeClr val="bg1"/>
          </a:solidFill>
          <a:ln w="57150">
            <a:solidFill>
              <a:srgbClr val="FF0000"/>
            </a:solidFill>
            <a:miter lim="800000"/>
            <a:headEnd/>
            <a:tailEnd/>
          </a:ln>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b="1">
                <a:solidFill>
                  <a:srgbClr val="FF0000"/>
                </a:solidFill>
                <a:latin typeface="Candara" pitchFamily="34" charset="0"/>
              </a:rPr>
              <a:t>U.S. Outlook: Wheat stocks are comfortable, but declining for the second year in a row.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762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a:solidFill>
                  <a:srgbClr val="008000"/>
                </a:solidFill>
                <a:latin typeface="Arial" charset="0"/>
                <a:cs typeface="Arial" charset="0"/>
              </a:rPr>
              <a:t>U.S. Wheat Highlights</a:t>
            </a:r>
            <a:endParaRPr lang="en-US" sz="3600" b="1">
              <a:latin typeface="Arial" charset="0"/>
              <a:cs typeface="Arial" charset="0"/>
            </a:endParaRPr>
          </a:p>
        </p:txBody>
      </p:sp>
      <p:sp>
        <p:nvSpPr>
          <p:cNvPr id="15363" name="Rectangle 4"/>
          <p:cNvSpPr>
            <a:spLocks noChangeArrowheads="1"/>
          </p:cNvSpPr>
          <p:nvPr/>
        </p:nvSpPr>
        <p:spPr bwMode="auto">
          <a:xfrm>
            <a:off x="152400" y="1828800"/>
            <a:ext cx="8763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273050">
              <a:spcBef>
                <a:spcPct val="20000"/>
              </a:spcBef>
              <a:buFont typeface="Arial" charset="0"/>
              <a:buChar char="•"/>
            </a:pPr>
            <a:r>
              <a:rPr lang="en-US" sz="2800">
                <a:solidFill>
                  <a:srgbClr val="333399"/>
                </a:solidFill>
                <a:latin typeface="Arial" charset="0"/>
                <a:cs typeface="Arial" charset="0"/>
              </a:rPr>
              <a:t>HRW –smallest crop since 2006 (yields   )  </a:t>
            </a:r>
          </a:p>
          <a:p>
            <a:pPr marL="273050" indent="-273050">
              <a:spcBef>
                <a:spcPct val="20000"/>
              </a:spcBef>
              <a:buFont typeface="Arial" charset="0"/>
              <a:buChar char="•"/>
            </a:pPr>
            <a:r>
              <a:rPr lang="en-US" sz="2800">
                <a:solidFill>
                  <a:srgbClr val="333399"/>
                </a:solidFill>
                <a:latin typeface="Arial" charset="0"/>
                <a:cs typeface="Arial" charset="0"/>
              </a:rPr>
              <a:t>HRS – smallest crop in 4 years (acres and yields  ) </a:t>
            </a:r>
          </a:p>
          <a:p>
            <a:pPr marL="273050" indent="-273050">
              <a:spcBef>
                <a:spcPct val="20000"/>
              </a:spcBef>
              <a:buFont typeface="Arial" charset="0"/>
              <a:buChar char="•"/>
            </a:pPr>
            <a:r>
              <a:rPr lang="en-US" sz="2800">
                <a:solidFill>
                  <a:srgbClr val="333399"/>
                </a:solidFill>
                <a:latin typeface="Arial" charset="0"/>
                <a:cs typeface="Arial" charset="0"/>
              </a:rPr>
              <a:t>SRW – 2</a:t>
            </a:r>
            <a:r>
              <a:rPr lang="en-US" sz="2800" baseline="30000">
                <a:solidFill>
                  <a:srgbClr val="333399"/>
                </a:solidFill>
                <a:latin typeface="Arial" charset="0"/>
                <a:cs typeface="Arial" charset="0"/>
              </a:rPr>
              <a:t>nd</a:t>
            </a:r>
            <a:r>
              <a:rPr lang="en-US" sz="2800">
                <a:solidFill>
                  <a:srgbClr val="333399"/>
                </a:solidFill>
                <a:latin typeface="Arial" charset="0"/>
                <a:cs typeface="Arial" charset="0"/>
              </a:rPr>
              <a:t> largest crop in 10 years (acres &amp; yields  ) </a:t>
            </a:r>
          </a:p>
          <a:p>
            <a:pPr marL="273050" indent="-273050">
              <a:spcBef>
                <a:spcPct val="20000"/>
              </a:spcBef>
              <a:buFont typeface="Arial" charset="0"/>
              <a:buChar char="•"/>
            </a:pPr>
            <a:r>
              <a:rPr lang="en-US" sz="2800">
                <a:solidFill>
                  <a:srgbClr val="333399"/>
                </a:solidFill>
                <a:latin typeface="Arial" charset="0"/>
                <a:cs typeface="Arial" charset="0"/>
              </a:rPr>
              <a:t>SWW – largest crop in six years (acres &amp; yields   )</a:t>
            </a:r>
          </a:p>
          <a:p>
            <a:pPr marL="273050" indent="-273050">
              <a:spcBef>
                <a:spcPct val="20000"/>
              </a:spcBef>
              <a:buFont typeface="Arial" charset="0"/>
              <a:buChar char="•"/>
            </a:pPr>
            <a:r>
              <a:rPr lang="en-US" sz="2800">
                <a:solidFill>
                  <a:srgbClr val="333399"/>
                </a:solidFill>
                <a:latin typeface="Arial" charset="0"/>
                <a:cs typeface="Arial" charset="0"/>
              </a:rPr>
              <a:t>Durum – 2</a:t>
            </a:r>
            <a:r>
              <a:rPr lang="en-US" sz="2800" baseline="30000">
                <a:solidFill>
                  <a:srgbClr val="333399"/>
                </a:solidFill>
                <a:latin typeface="Arial" charset="0"/>
                <a:cs typeface="Arial" charset="0"/>
              </a:rPr>
              <a:t>nd</a:t>
            </a:r>
            <a:r>
              <a:rPr lang="en-US" sz="2800">
                <a:solidFill>
                  <a:srgbClr val="333399"/>
                </a:solidFill>
                <a:latin typeface="Arial" charset="0"/>
                <a:cs typeface="Arial" charset="0"/>
              </a:rPr>
              <a:t> smallest crop since 1988 (acres   )</a:t>
            </a:r>
          </a:p>
        </p:txBody>
      </p:sp>
      <p:sp>
        <p:nvSpPr>
          <p:cNvPr id="4" name="Up Arrow 3"/>
          <p:cNvSpPr/>
          <p:nvPr/>
        </p:nvSpPr>
        <p:spPr>
          <a:xfrm>
            <a:off x="8001000" y="34290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Up Arrow 4"/>
          <p:cNvSpPr/>
          <p:nvPr/>
        </p:nvSpPr>
        <p:spPr>
          <a:xfrm>
            <a:off x="8458200" y="28956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7543800" y="39624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p:cNvSpPr/>
          <p:nvPr/>
        </p:nvSpPr>
        <p:spPr>
          <a:xfrm>
            <a:off x="8153400" y="24384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own Arrow 7"/>
          <p:cNvSpPr/>
          <p:nvPr/>
        </p:nvSpPr>
        <p:spPr>
          <a:xfrm>
            <a:off x="6705600" y="19050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2209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a:solidFill>
                  <a:srgbClr val="FF0000"/>
                </a:solidFill>
                <a:latin typeface="Arial" charset="0"/>
                <a:cs typeface="Arial" charset="0"/>
              </a:rPr>
              <a:t>hard vs. soft</a:t>
            </a:r>
          </a:p>
        </p:txBody>
      </p:sp>
      <p:sp>
        <p:nvSpPr>
          <p:cNvPr id="16387" name="Rectangle 3"/>
          <p:cNvSpPr>
            <a:spLocks noChangeArrowheads="1"/>
          </p:cNvSpPr>
          <p:nvPr/>
        </p:nvSpPr>
        <p:spPr bwMode="auto">
          <a:xfrm>
            <a:off x="0" y="39624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a:solidFill>
                  <a:srgbClr val="333399"/>
                </a:solidFill>
                <a:latin typeface="Arial" charset="0"/>
                <a:cs typeface="Arial" charset="0"/>
              </a:rPr>
              <a:t>high protein vs. low protein</a:t>
            </a:r>
          </a:p>
        </p:txBody>
      </p:sp>
      <p:sp>
        <p:nvSpPr>
          <p:cNvPr id="16388" name="Rectangle 3"/>
          <p:cNvSpPr>
            <a:spLocks noChangeArrowheads="1"/>
          </p:cNvSpPr>
          <p:nvPr/>
        </p:nvSpPr>
        <p:spPr bwMode="auto">
          <a:xfrm>
            <a:off x="0" y="1524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a:solidFill>
                  <a:srgbClr val="0000FF"/>
                </a:solidFill>
                <a:latin typeface="Arial" charset="0"/>
                <a:cs typeface="Arial" charset="0"/>
              </a:rPr>
              <a:t>Wheat is not wheat</a:t>
            </a:r>
          </a:p>
        </p:txBody>
      </p:sp>
      <p:pic>
        <p:nvPicPr>
          <p:cNvPr id="1638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
            <a:ext cx="14478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own Arrow 8"/>
          <p:cNvSpPr/>
          <p:nvPr/>
        </p:nvSpPr>
        <p:spPr>
          <a:xfrm>
            <a:off x="2971800" y="4495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own Arrow 9"/>
          <p:cNvSpPr/>
          <p:nvPr/>
        </p:nvSpPr>
        <p:spPr>
          <a:xfrm>
            <a:off x="3657600" y="28194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Up Arrow 10"/>
          <p:cNvSpPr/>
          <p:nvPr/>
        </p:nvSpPr>
        <p:spPr>
          <a:xfrm>
            <a:off x="5334000" y="19812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Up Arrow 11"/>
          <p:cNvSpPr/>
          <p:nvPr/>
        </p:nvSpPr>
        <p:spPr>
          <a:xfrm>
            <a:off x="5943600" y="37338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p:cNvSpPr/>
          <p:nvPr/>
        </p:nvSpPr>
        <p:spPr>
          <a:xfrm>
            <a:off x="8686800" y="990600"/>
            <a:ext cx="304800" cy="304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8763000" y="5486400"/>
            <a:ext cx="304800" cy="304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8534400" y="1219200"/>
            <a:ext cx="304800" cy="304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8534400" y="5486400"/>
            <a:ext cx="304800" cy="304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p:cNvGraphicFramePr/>
          <p:nvPr/>
        </p:nvGraphicFramePr>
        <p:xfrm>
          <a:off x="0"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17526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rgbClr val="3333CC"/>
              </a:buClr>
            </a:pPr>
            <a:r>
              <a:rPr lang="en-US" sz="4800">
                <a:solidFill>
                  <a:srgbClr val="006600"/>
                </a:solidFill>
                <a:latin typeface="Arial" charset="0"/>
                <a:cs typeface="Arial" charset="0"/>
              </a:rPr>
              <a:t>Bold predictions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1143000"/>
          </a:xfrm>
        </p:spPr>
        <p:txBody>
          <a:bodyPr rtlCol="0">
            <a:normAutofit fontScale="90000"/>
          </a:bodyPr>
          <a:lstStyle/>
          <a:p>
            <a:pPr eaLnBrk="1" fontAlgn="auto" hangingPunct="1">
              <a:spcAft>
                <a:spcPts val="0"/>
              </a:spcAft>
              <a:defRPr/>
            </a:pPr>
            <a:r>
              <a:rPr lang="en-US" sz="7200" smtClean="0">
                <a:solidFill>
                  <a:srgbClr val="333399"/>
                </a:solidFill>
                <a:latin typeface="Arial" charset="0"/>
                <a:cs typeface="Arial" charset="0"/>
              </a:rPr>
              <a:t>Quiz Time!</a:t>
            </a:r>
          </a:p>
        </p:txBody>
      </p:sp>
      <p:sp>
        <p:nvSpPr>
          <p:cNvPr id="22531" name="Rectangle 3"/>
          <p:cNvSpPr>
            <a:spLocks noChangeArrowheads="1"/>
          </p:cNvSpPr>
          <p:nvPr/>
        </p:nvSpPr>
        <p:spPr bwMode="auto">
          <a:xfrm>
            <a:off x="685800" y="1665288"/>
            <a:ext cx="7924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008000"/>
                </a:solidFill>
                <a:latin typeface="Arial" charset="0"/>
                <a:cs typeface="Arial" charset="0"/>
              </a:rPr>
              <a:t>After corn, which grain is most commonly used as feed in the U.S. and in the world?</a:t>
            </a:r>
            <a:r>
              <a:rPr lang="en-US" sz="3200" b="1">
                <a:solidFill>
                  <a:srgbClr val="008000"/>
                </a:solidFill>
                <a:latin typeface="Arial" charset="0"/>
                <a:cs typeface="Arial" charset="0"/>
              </a:rPr>
              <a:t> </a:t>
            </a:r>
            <a:r>
              <a:rPr lang="en-US" sz="3200">
                <a:solidFill>
                  <a:srgbClr val="008000"/>
                </a:solidFill>
                <a:latin typeface="Arial" charset="0"/>
                <a:cs typeface="Arial" charset="0"/>
              </a:rPr>
              <a:t>  </a:t>
            </a:r>
          </a:p>
        </p:txBody>
      </p:sp>
      <p:sp>
        <p:nvSpPr>
          <p:cNvPr id="22532" name="Rectangle 4"/>
          <p:cNvSpPr>
            <a:spLocks noChangeArrowheads="1"/>
          </p:cNvSpPr>
          <p:nvPr/>
        </p:nvSpPr>
        <p:spPr bwMode="auto">
          <a:xfrm>
            <a:off x="3124200" y="3030538"/>
            <a:ext cx="37338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20000"/>
              </a:spcBef>
              <a:buFontTx/>
              <a:buAutoNum type="alphaUcPeriod"/>
            </a:pPr>
            <a:r>
              <a:rPr lang="en-US" sz="2800">
                <a:solidFill>
                  <a:srgbClr val="333399"/>
                </a:solidFill>
                <a:latin typeface="Arial" charset="0"/>
                <a:cs typeface="Arial" charset="0"/>
              </a:rPr>
              <a:t>Barley</a:t>
            </a:r>
          </a:p>
          <a:p>
            <a:pPr marL="457200" indent="-457200">
              <a:spcBef>
                <a:spcPct val="20000"/>
              </a:spcBef>
              <a:buFontTx/>
              <a:buAutoNum type="alphaUcPeriod"/>
            </a:pPr>
            <a:r>
              <a:rPr lang="en-US" sz="2800">
                <a:solidFill>
                  <a:srgbClr val="333399"/>
                </a:solidFill>
                <a:latin typeface="Arial" charset="0"/>
                <a:cs typeface="Arial" charset="0"/>
              </a:rPr>
              <a:t>Oats</a:t>
            </a:r>
          </a:p>
          <a:p>
            <a:pPr marL="457200" indent="-457200">
              <a:spcBef>
                <a:spcPct val="20000"/>
              </a:spcBef>
              <a:buFontTx/>
              <a:buAutoNum type="alphaUcPeriod"/>
            </a:pPr>
            <a:r>
              <a:rPr lang="en-US" sz="2800">
                <a:solidFill>
                  <a:srgbClr val="333399"/>
                </a:solidFill>
                <a:latin typeface="Arial" charset="0"/>
                <a:cs typeface="Arial" charset="0"/>
              </a:rPr>
              <a:t>Sorghum   </a:t>
            </a:r>
          </a:p>
          <a:p>
            <a:pPr marL="457200" indent="-457200">
              <a:spcBef>
                <a:spcPct val="20000"/>
              </a:spcBef>
              <a:buFontTx/>
              <a:buAutoNum type="alphaUcPeriod"/>
            </a:pPr>
            <a:r>
              <a:rPr lang="en-US" sz="2800">
                <a:solidFill>
                  <a:srgbClr val="333399"/>
                </a:solidFill>
                <a:latin typeface="Arial" charset="0"/>
                <a:cs typeface="Arial" charset="0"/>
              </a:rPr>
              <a:t>other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371600" y="1752600"/>
            <a:ext cx="6629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3333CC"/>
              </a:buClr>
              <a:buFont typeface="Arial" charset="0"/>
              <a:buChar char="•"/>
            </a:pPr>
            <a:r>
              <a:rPr lang="en-US" sz="4800">
                <a:solidFill>
                  <a:srgbClr val="006600"/>
                </a:solidFill>
                <a:latin typeface="Arial" charset="0"/>
                <a:cs typeface="Arial" charset="0"/>
              </a:rPr>
              <a:t>Wheat is not wheat </a:t>
            </a:r>
          </a:p>
          <a:p>
            <a:pPr marL="342900" indent="-342900">
              <a:spcBef>
                <a:spcPct val="20000"/>
              </a:spcBef>
              <a:buClr>
                <a:srgbClr val="3333CC"/>
              </a:buClr>
              <a:buFont typeface="Arial" charset="0"/>
              <a:buChar char="•"/>
            </a:pPr>
            <a:r>
              <a:rPr lang="en-US" sz="4800">
                <a:solidFill>
                  <a:srgbClr val="006600"/>
                </a:solidFill>
                <a:latin typeface="Arial" charset="0"/>
                <a:cs typeface="Arial" charset="0"/>
              </a:rPr>
              <a:t>Outlook</a:t>
            </a:r>
          </a:p>
          <a:p>
            <a:pPr marL="342900" indent="-342900">
              <a:spcBef>
                <a:spcPct val="20000"/>
              </a:spcBef>
              <a:buClr>
                <a:srgbClr val="3333CC"/>
              </a:buClr>
              <a:buFont typeface="Arial" charset="0"/>
              <a:buChar char="•"/>
            </a:pPr>
            <a:r>
              <a:rPr lang="en-US" sz="4800">
                <a:solidFill>
                  <a:srgbClr val="006600"/>
                </a:solidFill>
                <a:latin typeface="Arial" charset="0"/>
                <a:cs typeface="Arial" charset="0"/>
              </a:rPr>
              <a:t>Bold predictions</a:t>
            </a:r>
          </a:p>
          <a:p>
            <a:pPr marL="342900" indent="-342900">
              <a:spcBef>
                <a:spcPct val="20000"/>
              </a:spcBef>
              <a:buClr>
                <a:srgbClr val="3333CC"/>
              </a:buClr>
              <a:buFont typeface="Arial" charset="0"/>
              <a:buChar char="•"/>
            </a:pPr>
            <a:r>
              <a:rPr lang="en-US" sz="4800">
                <a:solidFill>
                  <a:srgbClr val="006600"/>
                </a:solidFill>
                <a:latin typeface="Arial" charset="0"/>
                <a:cs typeface="Arial" charset="0"/>
              </a:rPr>
              <a:t>2012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1143000"/>
          </a:xfrm>
        </p:spPr>
        <p:txBody>
          <a:bodyPr rtlCol="0">
            <a:normAutofit fontScale="90000"/>
          </a:bodyPr>
          <a:lstStyle/>
          <a:p>
            <a:pPr eaLnBrk="1" fontAlgn="auto" hangingPunct="1">
              <a:spcAft>
                <a:spcPts val="0"/>
              </a:spcAft>
              <a:defRPr/>
            </a:pPr>
            <a:r>
              <a:rPr lang="en-US" sz="7200" smtClean="0">
                <a:solidFill>
                  <a:srgbClr val="333399"/>
                </a:solidFill>
                <a:latin typeface="Arial" charset="0"/>
                <a:cs typeface="Arial" charset="0"/>
              </a:rPr>
              <a:t>Quiz Time!</a:t>
            </a:r>
          </a:p>
        </p:txBody>
      </p:sp>
      <p:sp>
        <p:nvSpPr>
          <p:cNvPr id="23555" name="Rectangle 3"/>
          <p:cNvSpPr>
            <a:spLocks noChangeArrowheads="1"/>
          </p:cNvSpPr>
          <p:nvPr/>
        </p:nvSpPr>
        <p:spPr bwMode="auto">
          <a:xfrm>
            <a:off x="685800" y="1665288"/>
            <a:ext cx="7924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008000"/>
                </a:solidFill>
                <a:latin typeface="Arial" charset="0"/>
                <a:cs typeface="Arial" charset="0"/>
              </a:rPr>
              <a:t>After corn, which grain is most commonly used as feed in the U.S. and in the world?</a:t>
            </a:r>
            <a:r>
              <a:rPr lang="en-US" sz="3200" b="1">
                <a:solidFill>
                  <a:srgbClr val="008000"/>
                </a:solidFill>
                <a:latin typeface="Arial" charset="0"/>
                <a:cs typeface="Arial" charset="0"/>
              </a:rPr>
              <a:t> </a:t>
            </a:r>
            <a:r>
              <a:rPr lang="en-US" sz="3200">
                <a:solidFill>
                  <a:srgbClr val="008000"/>
                </a:solidFill>
                <a:latin typeface="Arial" charset="0"/>
                <a:cs typeface="Arial" charset="0"/>
              </a:rPr>
              <a:t>  </a:t>
            </a:r>
          </a:p>
        </p:txBody>
      </p:sp>
      <p:sp>
        <p:nvSpPr>
          <p:cNvPr id="23556" name="Rectangle 4"/>
          <p:cNvSpPr>
            <a:spLocks noChangeArrowheads="1"/>
          </p:cNvSpPr>
          <p:nvPr/>
        </p:nvSpPr>
        <p:spPr bwMode="auto">
          <a:xfrm>
            <a:off x="3124200" y="3030538"/>
            <a:ext cx="37338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20000"/>
              </a:spcBef>
              <a:buFontTx/>
              <a:buAutoNum type="alphaUcPeriod"/>
            </a:pPr>
            <a:r>
              <a:rPr lang="en-US" sz="2800">
                <a:solidFill>
                  <a:srgbClr val="333399"/>
                </a:solidFill>
                <a:latin typeface="Arial" charset="0"/>
                <a:cs typeface="Arial" charset="0"/>
              </a:rPr>
              <a:t>Barley</a:t>
            </a:r>
          </a:p>
          <a:p>
            <a:pPr marL="457200" indent="-457200">
              <a:spcBef>
                <a:spcPct val="20000"/>
              </a:spcBef>
              <a:buFontTx/>
              <a:buAutoNum type="alphaUcPeriod"/>
            </a:pPr>
            <a:r>
              <a:rPr lang="en-US" sz="2800">
                <a:solidFill>
                  <a:srgbClr val="333399"/>
                </a:solidFill>
                <a:latin typeface="Arial" charset="0"/>
                <a:cs typeface="Arial" charset="0"/>
              </a:rPr>
              <a:t>Oats</a:t>
            </a:r>
          </a:p>
          <a:p>
            <a:pPr marL="457200" indent="-457200">
              <a:spcBef>
                <a:spcPct val="20000"/>
              </a:spcBef>
              <a:buFontTx/>
              <a:buAutoNum type="alphaUcPeriod"/>
            </a:pPr>
            <a:r>
              <a:rPr lang="en-US" sz="2800">
                <a:solidFill>
                  <a:srgbClr val="333399"/>
                </a:solidFill>
                <a:latin typeface="Arial" charset="0"/>
                <a:cs typeface="Arial" charset="0"/>
              </a:rPr>
              <a:t>Sorghum   </a:t>
            </a:r>
          </a:p>
          <a:p>
            <a:pPr marL="457200" indent="-457200">
              <a:spcBef>
                <a:spcPct val="20000"/>
              </a:spcBef>
              <a:buFontTx/>
              <a:buAutoNum type="alphaUcPeriod"/>
            </a:pPr>
            <a:r>
              <a:rPr lang="en-US" sz="2800" b="1">
                <a:solidFill>
                  <a:srgbClr val="FF0000"/>
                </a:solidFill>
                <a:latin typeface="Arial" charset="0"/>
                <a:cs typeface="Arial" charset="0"/>
              </a:rPr>
              <a:t>other (wheat!)</a:t>
            </a:r>
          </a:p>
        </p:txBody>
      </p:sp>
      <p:sp>
        <p:nvSpPr>
          <p:cNvPr id="23557" name="Text Box 5"/>
          <p:cNvSpPr txBox="1">
            <a:spLocks noChangeArrowheads="1"/>
          </p:cNvSpPr>
          <p:nvPr/>
        </p:nvSpPr>
        <p:spPr bwMode="auto">
          <a:xfrm>
            <a:off x="2362200" y="4333875"/>
            <a:ext cx="60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r>
              <a:rPr lang="en-US" sz="5400">
                <a:solidFill>
                  <a:srgbClr val="FF0000"/>
                </a:solidFill>
              </a:rPr>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5603" name="TextBox 2"/>
          <p:cNvSpPr txBox="1">
            <a:spLocks noChangeArrowheads="1"/>
          </p:cNvSpPr>
          <p:nvPr/>
        </p:nvSpPr>
        <p:spPr bwMode="auto">
          <a:xfrm>
            <a:off x="4953000" y="2057400"/>
            <a:ext cx="3810000" cy="708025"/>
          </a:xfrm>
          <a:prstGeom prst="rect">
            <a:avLst/>
          </a:prstGeom>
          <a:solidFill>
            <a:schemeClr val="bg1"/>
          </a:solidFill>
          <a:ln w="57150">
            <a:solidFill>
              <a:srgbClr val="FF0000"/>
            </a:solidFill>
            <a:miter lim="800000"/>
            <a:headEnd/>
            <a:tailEnd/>
          </a:ln>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b="1">
                <a:solidFill>
                  <a:srgbClr val="FF0000"/>
                </a:solidFill>
                <a:latin typeface="Candara" pitchFamily="34" charset="0"/>
              </a:rPr>
              <a:t>Is there room for even more wheat feeding in the year ahead?</a:t>
            </a:r>
          </a:p>
        </p:txBody>
      </p:sp>
      <p:sp>
        <p:nvSpPr>
          <p:cNvPr id="4" name="Oval 3"/>
          <p:cNvSpPr/>
          <p:nvPr/>
        </p:nvSpPr>
        <p:spPr>
          <a:xfrm>
            <a:off x="8382000" y="3733800"/>
            <a:ext cx="4572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6627" name="TextBox 2"/>
          <p:cNvSpPr txBox="1">
            <a:spLocks noChangeArrowheads="1"/>
          </p:cNvSpPr>
          <p:nvPr/>
        </p:nvSpPr>
        <p:spPr bwMode="auto">
          <a:xfrm>
            <a:off x="1981200" y="1371600"/>
            <a:ext cx="4800600" cy="1016000"/>
          </a:xfrm>
          <a:prstGeom prst="rect">
            <a:avLst/>
          </a:prstGeom>
          <a:solidFill>
            <a:schemeClr val="bg1"/>
          </a:solidFill>
          <a:ln w="57150">
            <a:solidFill>
              <a:srgbClr val="FF0000"/>
            </a:solidFill>
            <a:miter lim="800000"/>
            <a:headEnd/>
            <a:tailEnd/>
          </a:ln>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b="1">
                <a:solidFill>
                  <a:srgbClr val="FF0000"/>
                </a:solidFill>
                <a:latin typeface="Candara" pitchFamily="34" charset="0"/>
              </a:rPr>
              <a:t>The CBOT July wheat contract averaged 97% of the July corn contract in the month of June, the lowest ratio in my records.</a:t>
            </a:r>
          </a:p>
        </p:txBody>
      </p:sp>
      <p:cxnSp>
        <p:nvCxnSpPr>
          <p:cNvPr id="6" name="Straight Arrow Connector 5"/>
          <p:cNvCxnSpPr>
            <a:stCxn id="26627" idx="2"/>
          </p:cNvCxnSpPr>
          <p:nvPr/>
        </p:nvCxnSpPr>
        <p:spPr>
          <a:xfrm rot="16200000" flipH="1">
            <a:off x="4794250" y="1974850"/>
            <a:ext cx="3403600" cy="4229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81000" y="4114800"/>
            <a:ext cx="6858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8675" name="TextBox 2"/>
          <p:cNvSpPr txBox="1">
            <a:spLocks noChangeArrowheads="1"/>
          </p:cNvSpPr>
          <p:nvPr/>
        </p:nvSpPr>
        <p:spPr bwMode="auto">
          <a:xfrm>
            <a:off x="304800" y="1219200"/>
            <a:ext cx="4114800" cy="708025"/>
          </a:xfrm>
          <a:prstGeom prst="rect">
            <a:avLst/>
          </a:prstGeom>
          <a:solidFill>
            <a:schemeClr val="bg1"/>
          </a:solidFill>
          <a:ln w="57150">
            <a:solidFill>
              <a:srgbClr val="FF0000"/>
            </a:solidFill>
            <a:miter lim="800000"/>
            <a:headEnd/>
            <a:tailEnd/>
          </a:ln>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b="1">
                <a:solidFill>
                  <a:srgbClr val="FF0000"/>
                </a:solidFill>
                <a:latin typeface="Candara" pitchFamily="34" charset="0"/>
              </a:rPr>
              <a:t>Wheat feeding in 1977/78 is greater than the previous 3 years combined.</a:t>
            </a:r>
          </a:p>
        </p:txBody>
      </p:sp>
      <p:cxnSp>
        <p:nvCxnSpPr>
          <p:cNvPr id="4" name="Straight Arrow Connector 3"/>
          <p:cNvCxnSpPr/>
          <p:nvPr/>
        </p:nvCxnSpPr>
        <p:spPr>
          <a:xfrm rot="16200000" flipH="1">
            <a:off x="304800" y="3352800"/>
            <a:ext cx="28956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447800" y="4953000"/>
            <a:ext cx="6858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9699" name="TextBox 2"/>
          <p:cNvSpPr txBox="1">
            <a:spLocks noChangeArrowheads="1"/>
          </p:cNvSpPr>
          <p:nvPr/>
        </p:nvSpPr>
        <p:spPr bwMode="auto">
          <a:xfrm>
            <a:off x="1676400" y="1219200"/>
            <a:ext cx="3505200" cy="708025"/>
          </a:xfrm>
          <a:prstGeom prst="rect">
            <a:avLst/>
          </a:prstGeom>
          <a:solidFill>
            <a:schemeClr val="bg1"/>
          </a:solidFill>
          <a:ln w="57150">
            <a:solidFill>
              <a:srgbClr val="FF0000"/>
            </a:solidFill>
            <a:miter lim="800000"/>
            <a:headEnd/>
            <a:tailEnd/>
          </a:ln>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b="1">
                <a:solidFill>
                  <a:srgbClr val="FF0000"/>
                </a:solidFill>
                <a:latin typeface="Candara" pitchFamily="34" charset="0"/>
              </a:rPr>
              <a:t>Wheat feeding in 1984/85 tops 400 mb for the first time ever.</a:t>
            </a:r>
          </a:p>
        </p:txBody>
      </p:sp>
      <p:cxnSp>
        <p:nvCxnSpPr>
          <p:cNvPr id="4" name="Straight Arrow Connector 3"/>
          <p:cNvCxnSpPr/>
          <p:nvPr/>
        </p:nvCxnSpPr>
        <p:spPr>
          <a:xfrm rot="5400000">
            <a:off x="1752601" y="3352800"/>
            <a:ext cx="2895600" cy="31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743200" y="4876800"/>
            <a:ext cx="6858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0723" name="TextBox 2"/>
          <p:cNvSpPr txBox="1">
            <a:spLocks noChangeArrowheads="1"/>
          </p:cNvSpPr>
          <p:nvPr/>
        </p:nvSpPr>
        <p:spPr bwMode="auto">
          <a:xfrm>
            <a:off x="2971800" y="1219200"/>
            <a:ext cx="2209800" cy="708025"/>
          </a:xfrm>
          <a:prstGeom prst="rect">
            <a:avLst/>
          </a:prstGeom>
          <a:solidFill>
            <a:schemeClr val="bg1"/>
          </a:solidFill>
          <a:ln w="57150">
            <a:solidFill>
              <a:srgbClr val="FF0000"/>
            </a:solidFill>
            <a:miter lim="800000"/>
            <a:headEnd/>
            <a:tailEnd/>
          </a:ln>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b="1">
                <a:solidFill>
                  <a:srgbClr val="FF0000"/>
                </a:solidFill>
                <a:latin typeface="Candara" pitchFamily="34" charset="0"/>
              </a:rPr>
              <a:t>…and again tops 400 mb in 1986/87.</a:t>
            </a:r>
          </a:p>
        </p:txBody>
      </p:sp>
      <p:cxnSp>
        <p:nvCxnSpPr>
          <p:cNvPr id="4" name="Straight Arrow Connector 3"/>
          <p:cNvCxnSpPr/>
          <p:nvPr/>
        </p:nvCxnSpPr>
        <p:spPr>
          <a:xfrm rot="16200000" flipH="1">
            <a:off x="1982788" y="3125788"/>
            <a:ext cx="2894012" cy="4556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352800" y="4876800"/>
            <a:ext cx="6858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TextBox 2"/>
          <p:cNvSpPr txBox="1">
            <a:spLocks noChangeArrowheads="1"/>
          </p:cNvSpPr>
          <p:nvPr/>
        </p:nvSpPr>
        <p:spPr bwMode="auto">
          <a:xfrm>
            <a:off x="2971800" y="1219200"/>
            <a:ext cx="2971800" cy="708025"/>
          </a:xfrm>
          <a:prstGeom prst="rect">
            <a:avLst/>
          </a:prstGeom>
          <a:solidFill>
            <a:schemeClr val="bg1"/>
          </a:solidFill>
          <a:ln w="57150">
            <a:solidFill>
              <a:srgbClr val="FF0000"/>
            </a:solidFill>
            <a:miter lim="800000"/>
            <a:headEnd/>
            <a:tailEnd/>
          </a:ln>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b="1">
                <a:solidFill>
                  <a:srgbClr val="FF0000"/>
                </a:solidFill>
                <a:latin typeface="Candara" pitchFamily="34" charset="0"/>
              </a:rPr>
              <a:t>Wheat feeding in 1990/91 reaches 500 mb.</a:t>
            </a:r>
          </a:p>
        </p:txBody>
      </p:sp>
      <p:cxnSp>
        <p:nvCxnSpPr>
          <p:cNvPr id="4" name="Straight Arrow Connector 3"/>
          <p:cNvCxnSpPr/>
          <p:nvPr/>
        </p:nvCxnSpPr>
        <p:spPr>
          <a:xfrm rot="5400000">
            <a:off x="3277394" y="3275806"/>
            <a:ext cx="2590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191000" y="4648200"/>
            <a:ext cx="6858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2771" name="TextBox 2"/>
          <p:cNvSpPr txBox="1">
            <a:spLocks noChangeArrowheads="1"/>
          </p:cNvSpPr>
          <p:nvPr/>
        </p:nvSpPr>
        <p:spPr bwMode="auto">
          <a:xfrm>
            <a:off x="4419600" y="1219200"/>
            <a:ext cx="3581400" cy="708025"/>
          </a:xfrm>
          <a:prstGeom prst="rect">
            <a:avLst/>
          </a:prstGeom>
          <a:solidFill>
            <a:schemeClr val="bg1"/>
          </a:solidFill>
          <a:ln w="57150">
            <a:solidFill>
              <a:srgbClr val="FF0000"/>
            </a:solidFill>
            <a:miter lim="800000"/>
            <a:headEnd/>
            <a:tailEnd/>
          </a:ln>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b="1">
                <a:solidFill>
                  <a:srgbClr val="FF0000"/>
                </a:solidFill>
                <a:latin typeface="Candara" pitchFamily="34" charset="0"/>
              </a:rPr>
              <a:t>The last three years when wheat feeding topped 300 mb.</a:t>
            </a:r>
          </a:p>
        </p:txBody>
      </p:sp>
      <p:cxnSp>
        <p:nvCxnSpPr>
          <p:cNvPr id="4" name="Straight Arrow Connector 3"/>
          <p:cNvCxnSpPr/>
          <p:nvPr/>
        </p:nvCxnSpPr>
        <p:spPr>
          <a:xfrm rot="5400000">
            <a:off x="4838701" y="3162300"/>
            <a:ext cx="2514600" cy="31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486400" y="4419600"/>
            <a:ext cx="3810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867400" y="4419600"/>
            <a:ext cx="3810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248400" y="4419600"/>
            <a:ext cx="3810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rot="16200000" flipH="1">
            <a:off x="5067300" y="2933700"/>
            <a:ext cx="24384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724400" y="2971800"/>
            <a:ext cx="2362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447800" y="2000250"/>
            <a:ext cx="6332538"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en-US" sz="3600">
                <a:solidFill>
                  <a:srgbClr val="333399"/>
                </a:solidFill>
                <a:latin typeface="Arial" charset="0"/>
                <a:cs typeface="Arial" charset="0"/>
              </a:rPr>
              <a:t>high protein vs. low protein</a:t>
            </a:r>
          </a:p>
          <a:p>
            <a:pPr algn="ctr">
              <a:lnSpc>
                <a:spcPct val="125000"/>
              </a:lnSpc>
            </a:pPr>
            <a:r>
              <a:rPr lang="en-US" sz="3600">
                <a:solidFill>
                  <a:srgbClr val="006600"/>
                </a:solidFill>
                <a:latin typeface="Arial" charset="0"/>
                <a:cs typeface="Arial" charset="0"/>
              </a:rPr>
              <a:t>red vs. white</a:t>
            </a:r>
          </a:p>
          <a:p>
            <a:pPr algn="ctr">
              <a:lnSpc>
                <a:spcPct val="125000"/>
              </a:lnSpc>
            </a:pPr>
            <a:r>
              <a:rPr lang="en-US" sz="3600">
                <a:solidFill>
                  <a:srgbClr val="FF0000"/>
                </a:solidFill>
                <a:latin typeface="Arial" charset="0"/>
                <a:cs typeface="Arial" charset="0"/>
              </a:rPr>
              <a:t>hard vs. soft</a:t>
            </a:r>
          </a:p>
          <a:p>
            <a:pPr algn="ctr">
              <a:lnSpc>
                <a:spcPct val="125000"/>
              </a:lnSpc>
            </a:pPr>
            <a:r>
              <a:rPr lang="en-US" sz="3600">
                <a:solidFill>
                  <a:srgbClr val="C00000"/>
                </a:solidFill>
                <a:latin typeface="Arial" charset="0"/>
                <a:cs typeface="Arial" charset="0"/>
              </a:rPr>
              <a:t>common vs. durum</a:t>
            </a:r>
          </a:p>
          <a:p>
            <a:pPr algn="ctr">
              <a:lnSpc>
                <a:spcPct val="125000"/>
              </a:lnSpc>
            </a:pPr>
            <a:r>
              <a:rPr lang="en-US" sz="3600">
                <a:solidFill>
                  <a:srgbClr val="669900"/>
                </a:solidFill>
                <a:latin typeface="Arial" charset="0"/>
                <a:cs typeface="Arial" charset="0"/>
              </a:rPr>
              <a:t>food vs. feed</a:t>
            </a:r>
          </a:p>
        </p:txBody>
      </p:sp>
      <p:sp>
        <p:nvSpPr>
          <p:cNvPr id="6147" name="Rectangle 3"/>
          <p:cNvSpPr>
            <a:spLocks noChangeArrowheads="1"/>
          </p:cNvSpPr>
          <p:nvPr/>
        </p:nvSpPr>
        <p:spPr bwMode="auto">
          <a:xfrm>
            <a:off x="0" y="1524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a:solidFill>
                  <a:srgbClr val="0000FF"/>
                </a:solidFill>
                <a:latin typeface="Arial" charset="0"/>
                <a:cs typeface="Arial" charset="0"/>
              </a:rPr>
              <a:t>Wheat is not wheat</a:t>
            </a:r>
          </a:p>
        </p:txBody>
      </p:sp>
      <p:pic>
        <p:nvPicPr>
          <p:cNvPr id="61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
            <a:ext cx="1447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8382000" y="4648200"/>
            <a:ext cx="5334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96" name="TextBox 3"/>
          <p:cNvSpPr txBox="1">
            <a:spLocks noChangeArrowheads="1"/>
          </p:cNvSpPr>
          <p:nvPr/>
        </p:nvSpPr>
        <p:spPr bwMode="auto">
          <a:xfrm>
            <a:off x="4191000" y="4724400"/>
            <a:ext cx="4038600" cy="400050"/>
          </a:xfrm>
          <a:prstGeom prst="rect">
            <a:avLst/>
          </a:prstGeom>
          <a:solidFill>
            <a:schemeClr val="bg1"/>
          </a:solidFill>
          <a:ln w="57150">
            <a:solidFill>
              <a:srgbClr val="FF0000"/>
            </a:solidFill>
            <a:miter lim="800000"/>
            <a:headEnd/>
            <a:tailEnd/>
          </a:ln>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b="1">
                <a:solidFill>
                  <a:srgbClr val="FF0000"/>
                </a:solidFill>
                <a:latin typeface="Candara" pitchFamily="34" charset="0"/>
              </a:rPr>
              <a:t>Wheat feeding of 220 mb in 2011/12?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4819" name="TextBox 4"/>
          <p:cNvSpPr txBox="1">
            <a:spLocks noChangeArrowheads="1"/>
          </p:cNvSpPr>
          <p:nvPr/>
        </p:nvSpPr>
        <p:spPr bwMode="auto">
          <a:xfrm>
            <a:off x="1676400" y="99060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1990</a:t>
            </a:r>
          </a:p>
        </p:txBody>
      </p:sp>
      <p:sp>
        <p:nvSpPr>
          <p:cNvPr id="34820" name="TextBox 5"/>
          <p:cNvSpPr txBox="1">
            <a:spLocks noChangeArrowheads="1"/>
          </p:cNvSpPr>
          <p:nvPr/>
        </p:nvSpPr>
        <p:spPr bwMode="auto">
          <a:xfrm>
            <a:off x="7924800" y="52578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2007</a:t>
            </a:r>
          </a:p>
        </p:txBody>
      </p:sp>
      <p:sp>
        <p:nvSpPr>
          <p:cNvPr id="34821" name="TextBox 6"/>
          <p:cNvSpPr txBox="1">
            <a:spLocks noChangeArrowheads="1"/>
          </p:cNvSpPr>
          <p:nvPr/>
        </p:nvSpPr>
        <p:spPr bwMode="auto">
          <a:xfrm>
            <a:off x="1066800" y="33528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solidFill>
                  <a:srgbClr val="FF0000"/>
                </a:solidFill>
              </a:rPr>
              <a:t>2011 proj.</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5843" name="TextBox 2"/>
          <p:cNvSpPr txBox="1">
            <a:spLocks noChangeArrowheads="1"/>
          </p:cNvSpPr>
          <p:nvPr/>
        </p:nvSpPr>
        <p:spPr bwMode="auto">
          <a:xfrm>
            <a:off x="1676400" y="129540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1990</a:t>
            </a:r>
          </a:p>
        </p:txBody>
      </p:sp>
      <p:sp>
        <p:nvSpPr>
          <p:cNvPr id="35844" name="TextBox 3"/>
          <p:cNvSpPr txBox="1">
            <a:spLocks noChangeArrowheads="1"/>
          </p:cNvSpPr>
          <p:nvPr/>
        </p:nvSpPr>
        <p:spPr bwMode="auto">
          <a:xfrm>
            <a:off x="7924800" y="52578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2007</a:t>
            </a:r>
          </a:p>
        </p:txBody>
      </p:sp>
      <p:sp>
        <p:nvSpPr>
          <p:cNvPr id="35845" name="Rectangle 4"/>
          <p:cNvSpPr>
            <a:spLocks noChangeArrowheads="1"/>
          </p:cNvSpPr>
          <p:nvPr/>
        </p:nvSpPr>
        <p:spPr bwMode="auto">
          <a:xfrm>
            <a:off x="1219200" y="411480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0000"/>
                </a:solidFill>
                <a:latin typeface="Tahoma" pitchFamily="34" charset="0"/>
                <a:cs typeface="Tahoma" pitchFamily="34" charset="0"/>
              </a:rPr>
              <a:t>2011 proj.</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0"/>
            <a:ext cx="886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2"/>
          <p:cNvSpPr>
            <a:spLocks noChangeArrowheads="1"/>
          </p:cNvSpPr>
          <p:nvPr/>
        </p:nvSpPr>
        <p:spPr bwMode="auto">
          <a:xfrm>
            <a:off x="7010400" y="1905000"/>
            <a:ext cx="1905000" cy="1123950"/>
          </a:xfrm>
          <a:prstGeom prst="roundRect">
            <a:avLst>
              <a:gd name="adj" fmla="val 16667"/>
            </a:avLst>
          </a:prstGeom>
          <a:solidFill>
            <a:schemeClr val="bg1"/>
          </a:solidFill>
          <a:ln w="57150">
            <a:solidFill>
              <a:srgbClr val="00CC99"/>
            </a:solidFill>
            <a:round/>
            <a:headEnd/>
            <a:tailEnd/>
          </a:ln>
        </p:spPr>
        <p:txBody>
          <a:bodyPr>
            <a:spAutoFit/>
          </a:bodyPr>
          <a:lstStyle/>
          <a:p>
            <a:r>
              <a:rPr lang="en-US">
                <a:solidFill>
                  <a:srgbClr val="FF0000"/>
                </a:solidFill>
                <a:latin typeface="Tahoma" pitchFamily="34" charset="0"/>
                <a:cs typeface="Tahoma" pitchFamily="34" charset="0"/>
              </a:rPr>
              <a:t>SC PA</a:t>
            </a:r>
          </a:p>
          <a:p>
            <a:r>
              <a:rPr lang="en-US">
                <a:solidFill>
                  <a:srgbClr val="FF0000"/>
                </a:solidFill>
                <a:latin typeface="Tahoma" pitchFamily="34" charset="0"/>
                <a:cs typeface="Tahoma" pitchFamily="34" charset="0"/>
              </a:rPr>
              <a:t>corn: $7.23</a:t>
            </a:r>
          </a:p>
          <a:p>
            <a:r>
              <a:rPr lang="en-US">
                <a:solidFill>
                  <a:srgbClr val="FF0000"/>
                </a:solidFill>
                <a:latin typeface="Tahoma" pitchFamily="34" charset="0"/>
                <a:cs typeface="Tahoma" pitchFamily="34" charset="0"/>
              </a:rPr>
              <a:t>wheat: $5.73</a:t>
            </a:r>
          </a:p>
        </p:txBody>
      </p:sp>
      <p:sp>
        <p:nvSpPr>
          <p:cNvPr id="4" name="TextBox 3"/>
          <p:cNvSpPr txBox="1"/>
          <p:nvPr/>
        </p:nvSpPr>
        <p:spPr>
          <a:xfrm>
            <a:off x="304800" y="6172200"/>
            <a:ext cx="2514600" cy="37465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dirty="0">
                <a:solidFill>
                  <a:srgbClr val="0066FF"/>
                </a:solidFill>
                <a:latin typeface="Tahoma" pitchFamily="34" charset="0"/>
                <a:ea typeface="Tahoma" pitchFamily="34" charset="0"/>
                <a:cs typeface="Tahoma" pitchFamily="34" charset="0"/>
              </a:rPr>
              <a:t>USDA Grain Market News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0"/>
            <a:ext cx="886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2"/>
          <p:cNvSpPr>
            <a:spLocks noChangeArrowheads="1"/>
          </p:cNvSpPr>
          <p:nvPr/>
        </p:nvSpPr>
        <p:spPr bwMode="auto">
          <a:xfrm>
            <a:off x="6477000" y="3581400"/>
            <a:ext cx="2209800" cy="1123950"/>
          </a:xfrm>
          <a:prstGeom prst="roundRect">
            <a:avLst>
              <a:gd name="adj" fmla="val 16667"/>
            </a:avLst>
          </a:prstGeom>
          <a:solidFill>
            <a:schemeClr val="bg1"/>
          </a:solidFill>
          <a:ln w="57150">
            <a:solidFill>
              <a:srgbClr val="00CC99"/>
            </a:solidFill>
            <a:round/>
            <a:headEnd/>
            <a:tailEnd/>
          </a:ln>
        </p:spPr>
        <p:txBody>
          <a:bodyPr>
            <a:spAutoFit/>
          </a:bodyPr>
          <a:lstStyle/>
          <a:p>
            <a:r>
              <a:rPr lang="en-US">
                <a:solidFill>
                  <a:srgbClr val="FF0000"/>
                </a:solidFill>
                <a:latin typeface="Tahoma" pitchFamily="34" charset="0"/>
                <a:cs typeface="Tahoma" pitchFamily="34" charset="0"/>
              </a:rPr>
              <a:t>Statesville, NC</a:t>
            </a:r>
          </a:p>
          <a:p>
            <a:r>
              <a:rPr lang="en-US">
                <a:solidFill>
                  <a:srgbClr val="FF0000"/>
                </a:solidFill>
                <a:latin typeface="Tahoma" pitchFamily="34" charset="0"/>
                <a:cs typeface="Tahoma" pitchFamily="34" charset="0"/>
              </a:rPr>
              <a:t>corn: $7.25</a:t>
            </a:r>
          </a:p>
          <a:p>
            <a:r>
              <a:rPr lang="en-US">
                <a:solidFill>
                  <a:srgbClr val="FF0000"/>
                </a:solidFill>
                <a:latin typeface="Tahoma" pitchFamily="34" charset="0"/>
                <a:cs typeface="Tahoma" pitchFamily="34" charset="0"/>
              </a:rPr>
              <a:t>wheat: $6.50</a:t>
            </a:r>
          </a:p>
        </p:txBody>
      </p:sp>
      <p:sp>
        <p:nvSpPr>
          <p:cNvPr id="4" name="TextBox 3"/>
          <p:cNvSpPr txBox="1"/>
          <p:nvPr/>
        </p:nvSpPr>
        <p:spPr>
          <a:xfrm>
            <a:off x="304800" y="6172200"/>
            <a:ext cx="2514600" cy="37465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dirty="0">
                <a:solidFill>
                  <a:srgbClr val="0066FF"/>
                </a:solidFill>
                <a:latin typeface="Tahoma" pitchFamily="34" charset="0"/>
                <a:ea typeface="Tahoma" pitchFamily="34" charset="0"/>
                <a:cs typeface="Tahoma" pitchFamily="34" charset="0"/>
              </a:rPr>
              <a:t>USDA Grain Market News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0"/>
            <a:ext cx="886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2"/>
          <p:cNvSpPr>
            <a:spLocks noChangeArrowheads="1"/>
          </p:cNvSpPr>
          <p:nvPr/>
        </p:nvSpPr>
        <p:spPr bwMode="auto">
          <a:xfrm>
            <a:off x="5029200" y="3124200"/>
            <a:ext cx="1905000" cy="1123950"/>
          </a:xfrm>
          <a:prstGeom prst="roundRect">
            <a:avLst>
              <a:gd name="adj" fmla="val 16667"/>
            </a:avLst>
          </a:prstGeom>
          <a:solidFill>
            <a:schemeClr val="bg1"/>
          </a:solidFill>
          <a:ln w="57150">
            <a:solidFill>
              <a:srgbClr val="00CC99"/>
            </a:solidFill>
            <a:round/>
            <a:headEnd/>
            <a:tailEnd/>
          </a:ln>
        </p:spPr>
        <p:txBody>
          <a:bodyPr>
            <a:spAutoFit/>
          </a:bodyPr>
          <a:lstStyle/>
          <a:p>
            <a:r>
              <a:rPr lang="en-US">
                <a:solidFill>
                  <a:srgbClr val="FF0000"/>
                </a:solidFill>
                <a:latin typeface="Tahoma" pitchFamily="34" charset="0"/>
                <a:cs typeface="Tahoma" pitchFamily="34" charset="0"/>
              </a:rPr>
              <a:t>Louisville, KY</a:t>
            </a:r>
          </a:p>
          <a:p>
            <a:r>
              <a:rPr lang="en-US">
                <a:solidFill>
                  <a:srgbClr val="FF0000"/>
                </a:solidFill>
                <a:latin typeface="Tahoma" pitchFamily="34" charset="0"/>
                <a:cs typeface="Tahoma" pitchFamily="34" charset="0"/>
              </a:rPr>
              <a:t>corn: $7.29</a:t>
            </a:r>
          </a:p>
          <a:p>
            <a:r>
              <a:rPr lang="en-US">
                <a:solidFill>
                  <a:srgbClr val="FF0000"/>
                </a:solidFill>
                <a:latin typeface="Tahoma" pitchFamily="34" charset="0"/>
                <a:cs typeface="Tahoma" pitchFamily="34" charset="0"/>
              </a:rPr>
              <a:t>wheat: $6.47</a:t>
            </a:r>
          </a:p>
        </p:txBody>
      </p:sp>
      <p:sp>
        <p:nvSpPr>
          <p:cNvPr id="4" name="TextBox 3"/>
          <p:cNvSpPr txBox="1"/>
          <p:nvPr/>
        </p:nvSpPr>
        <p:spPr>
          <a:xfrm>
            <a:off x="304800" y="6172200"/>
            <a:ext cx="2514600" cy="37465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dirty="0">
                <a:solidFill>
                  <a:srgbClr val="0066FF"/>
                </a:solidFill>
                <a:latin typeface="Tahoma" pitchFamily="34" charset="0"/>
                <a:ea typeface="Tahoma" pitchFamily="34" charset="0"/>
                <a:cs typeface="Tahoma" pitchFamily="34" charset="0"/>
              </a:rPr>
              <a:t>USDA Grain Market News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0"/>
            <a:ext cx="886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2"/>
          <p:cNvSpPr>
            <a:spLocks noChangeArrowheads="1"/>
          </p:cNvSpPr>
          <p:nvPr/>
        </p:nvSpPr>
        <p:spPr bwMode="auto">
          <a:xfrm>
            <a:off x="5715000" y="1905000"/>
            <a:ext cx="2133600" cy="1123950"/>
          </a:xfrm>
          <a:prstGeom prst="roundRect">
            <a:avLst>
              <a:gd name="adj" fmla="val 16667"/>
            </a:avLst>
          </a:prstGeom>
          <a:solidFill>
            <a:schemeClr val="bg1"/>
          </a:solidFill>
          <a:ln w="57150">
            <a:solidFill>
              <a:srgbClr val="00CC99"/>
            </a:solidFill>
            <a:round/>
            <a:headEnd/>
            <a:tailEnd/>
          </a:ln>
        </p:spPr>
        <p:txBody>
          <a:bodyPr>
            <a:spAutoFit/>
          </a:bodyPr>
          <a:lstStyle/>
          <a:p>
            <a:r>
              <a:rPr lang="en-US">
                <a:solidFill>
                  <a:srgbClr val="FF0000"/>
                </a:solidFill>
                <a:latin typeface="Tahoma" pitchFamily="34" charset="0"/>
                <a:cs typeface="Tahoma" pitchFamily="34" charset="0"/>
              </a:rPr>
              <a:t>Toledo, OH</a:t>
            </a:r>
          </a:p>
          <a:p>
            <a:r>
              <a:rPr lang="en-US">
                <a:solidFill>
                  <a:srgbClr val="FF0000"/>
                </a:solidFill>
                <a:latin typeface="Tahoma" pitchFamily="34" charset="0"/>
                <a:cs typeface="Tahoma" pitchFamily="34" charset="0"/>
              </a:rPr>
              <a:t>corn: $7.50</a:t>
            </a:r>
          </a:p>
          <a:p>
            <a:r>
              <a:rPr lang="en-US">
                <a:solidFill>
                  <a:srgbClr val="FF0000"/>
                </a:solidFill>
                <a:latin typeface="Tahoma" pitchFamily="34" charset="0"/>
                <a:cs typeface="Tahoma" pitchFamily="34" charset="0"/>
              </a:rPr>
              <a:t>wheat: $6.80</a:t>
            </a:r>
          </a:p>
        </p:txBody>
      </p:sp>
      <p:sp>
        <p:nvSpPr>
          <p:cNvPr id="4" name="TextBox 3"/>
          <p:cNvSpPr txBox="1"/>
          <p:nvPr/>
        </p:nvSpPr>
        <p:spPr>
          <a:xfrm>
            <a:off x="304800" y="6172200"/>
            <a:ext cx="2514600" cy="37465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dirty="0">
                <a:solidFill>
                  <a:srgbClr val="0066FF"/>
                </a:solidFill>
                <a:latin typeface="Tahoma" pitchFamily="34" charset="0"/>
                <a:ea typeface="Tahoma" pitchFamily="34" charset="0"/>
                <a:cs typeface="Tahoma" pitchFamily="34" charset="0"/>
              </a:rPr>
              <a:t>USDA Grain Market News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0"/>
            <a:ext cx="886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2"/>
          <p:cNvSpPr>
            <a:spLocks noChangeArrowheads="1"/>
          </p:cNvSpPr>
          <p:nvPr/>
        </p:nvSpPr>
        <p:spPr bwMode="auto">
          <a:xfrm>
            <a:off x="4038600" y="2667000"/>
            <a:ext cx="1905000" cy="1123950"/>
          </a:xfrm>
          <a:prstGeom prst="roundRect">
            <a:avLst>
              <a:gd name="adj" fmla="val 16667"/>
            </a:avLst>
          </a:prstGeom>
          <a:solidFill>
            <a:schemeClr val="bg1"/>
          </a:solidFill>
          <a:ln w="57150">
            <a:solidFill>
              <a:srgbClr val="00CC99"/>
            </a:solidFill>
            <a:round/>
            <a:headEnd/>
            <a:tailEnd/>
          </a:ln>
        </p:spPr>
        <p:txBody>
          <a:bodyPr>
            <a:spAutoFit/>
          </a:bodyPr>
          <a:lstStyle/>
          <a:p>
            <a:r>
              <a:rPr lang="en-US">
                <a:solidFill>
                  <a:srgbClr val="FF0000"/>
                </a:solidFill>
                <a:latin typeface="Tahoma" pitchFamily="34" charset="0"/>
                <a:cs typeface="Tahoma" pitchFamily="34" charset="0"/>
              </a:rPr>
              <a:t>SC IL</a:t>
            </a:r>
          </a:p>
          <a:p>
            <a:r>
              <a:rPr lang="en-US">
                <a:solidFill>
                  <a:srgbClr val="FF0000"/>
                </a:solidFill>
                <a:latin typeface="Tahoma" pitchFamily="34" charset="0"/>
                <a:cs typeface="Tahoma" pitchFamily="34" charset="0"/>
              </a:rPr>
              <a:t>corn: $7.20</a:t>
            </a:r>
          </a:p>
          <a:p>
            <a:r>
              <a:rPr lang="en-US">
                <a:solidFill>
                  <a:srgbClr val="FF0000"/>
                </a:solidFill>
                <a:latin typeface="Tahoma" pitchFamily="34" charset="0"/>
                <a:cs typeface="Tahoma" pitchFamily="34" charset="0"/>
              </a:rPr>
              <a:t>wheat: $6.50</a:t>
            </a:r>
          </a:p>
        </p:txBody>
      </p:sp>
      <p:sp>
        <p:nvSpPr>
          <p:cNvPr id="4" name="TextBox 3"/>
          <p:cNvSpPr txBox="1"/>
          <p:nvPr/>
        </p:nvSpPr>
        <p:spPr>
          <a:xfrm>
            <a:off x="304800" y="6172200"/>
            <a:ext cx="2514600" cy="37465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dirty="0">
                <a:solidFill>
                  <a:srgbClr val="0066FF"/>
                </a:solidFill>
                <a:latin typeface="Tahoma" pitchFamily="34" charset="0"/>
                <a:ea typeface="Tahoma" pitchFamily="34" charset="0"/>
                <a:cs typeface="Tahoma" pitchFamily="34" charset="0"/>
              </a:rPr>
              <a:t>USDA Grain Market News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0"/>
            <a:ext cx="886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
          <p:cNvSpPr>
            <a:spLocks noChangeArrowheads="1"/>
          </p:cNvSpPr>
          <p:nvPr/>
        </p:nvSpPr>
        <p:spPr bwMode="auto">
          <a:xfrm>
            <a:off x="3048000" y="2819400"/>
            <a:ext cx="1905000" cy="1123950"/>
          </a:xfrm>
          <a:prstGeom prst="roundRect">
            <a:avLst>
              <a:gd name="adj" fmla="val 16667"/>
            </a:avLst>
          </a:prstGeom>
          <a:solidFill>
            <a:schemeClr val="bg1"/>
          </a:solidFill>
          <a:ln w="57150">
            <a:solidFill>
              <a:srgbClr val="00CC99"/>
            </a:solidFill>
            <a:round/>
            <a:headEnd/>
            <a:tailEnd/>
          </a:ln>
        </p:spPr>
        <p:txBody>
          <a:bodyPr>
            <a:spAutoFit/>
          </a:bodyPr>
          <a:lstStyle/>
          <a:p>
            <a:r>
              <a:rPr lang="en-US">
                <a:solidFill>
                  <a:srgbClr val="FF0000"/>
                </a:solidFill>
                <a:latin typeface="Tahoma" pitchFamily="34" charset="0"/>
                <a:cs typeface="Tahoma" pitchFamily="34" charset="0"/>
              </a:rPr>
              <a:t>Central MO</a:t>
            </a:r>
          </a:p>
          <a:p>
            <a:r>
              <a:rPr lang="en-US">
                <a:solidFill>
                  <a:srgbClr val="FF0000"/>
                </a:solidFill>
                <a:latin typeface="Tahoma" pitchFamily="34" charset="0"/>
                <a:cs typeface="Tahoma" pitchFamily="34" charset="0"/>
              </a:rPr>
              <a:t>corn: $7.15</a:t>
            </a:r>
          </a:p>
          <a:p>
            <a:r>
              <a:rPr lang="en-US">
                <a:solidFill>
                  <a:srgbClr val="FF0000"/>
                </a:solidFill>
                <a:latin typeface="Tahoma" pitchFamily="34" charset="0"/>
                <a:cs typeface="Tahoma" pitchFamily="34" charset="0"/>
              </a:rPr>
              <a:t>wheat: $6.60</a:t>
            </a:r>
          </a:p>
        </p:txBody>
      </p:sp>
      <p:sp>
        <p:nvSpPr>
          <p:cNvPr id="4" name="TextBox 3"/>
          <p:cNvSpPr txBox="1"/>
          <p:nvPr/>
        </p:nvSpPr>
        <p:spPr>
          <a:xfrm>
            <a:off x="304800" y="6172200"/>
            <a:ext cx="2514600" cy="37465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dirty="0">
                <a:solidFill>
                  <a:srgbClr val="0066FF"/>
                </a:solidFill>
                <a:latin typeface="Tahoma" pitchFamily="34" charset="0"/>
                <a:ea typeface="Tahoma" pitchFamily="34" charset="0"/>
                <a:cs typeface="Tahoma" pitchFamily="34" charset="0"/>
              </a:rPr>
              <a:t>USDA Grain Market News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0"/>
            <a:ext cx="886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2"/>
          <p:cNvSpPr>
            <a:spLocks noChangeArrowheads="1"/>
          </p:cNvSpPr>
          <p:nvPr/>
        </p:nvSpPr>
        <p:spPr bwMode="auto">
          <a:xfrm>
            <a:off x="152400" y="1676400"/>
            <a:ext cx="1828800" cy="1123950"/>
          </a:xfrm>
          <a:prstGeom prst="roundRect">
            <a:avLst>
              <a:gd name="adj" fmla="val 16667"/>
            </a:avLst>
          </a:prstGeom>
          <a:solidFill>
            <a:schemeClr val="bg1"/>
          </a:solidFill>
          <a:ln w="57150">
            <a:solidFill>
              <a:srgbClr val="00CC99"/>
            </a:solidFill>
            <a:round/>
            <a:headEnd/>
            <a:tailEnd/>
          </a:ln>
        </p:spPr>
        <p:txBody>
          <a:bodyPr>
            <a:spAutoFit/>
          </a:bodyPr>
          <a:lstStyle/>
          <a:p>
            <a:r>
              <a:rPr lang="en-US">
                <a:solidFill>
                  <a:srgbClr val="FF0000"/>
                </a:solidFill>
                <a:latin typeface="Tahoma" pitchFamily="34" charset="0"/>
                <a:cs typeface="Tahoma" pitchFamily="34" charset="0"/>
              </a:rPr>
              <a:t>Western, NE</a:t>
            </a:r>
          </a:p>
          <a:p>
            <a:r>
              <a:rPr lang="en-US">
                <a:solidFill>
                  <a:srgbClr val="FF0000"/>
                </a:solidFill>
                <a:latin typeface="Tahoma" pitchFamily="34" charset="0"/>
                <a:cs typeface="Tahoma" pitchFamily="34" charset="0"/>
              </a:rPr>
              <a:t>corn: $7.00</a:t>
            </a:r>
          </a:p>
          <a:p>
            <a:r>
              <a:rPr lang="en-US">
                <a:solidFill>
                  <a:srgbClr val="FF0000"/>
                </a:solidFill>
                <a:latin typeface="Tahoma" pitchFamily="34" charset="0"/>
                <a:cs typeface="Tahoma" pitchFamily="34" charset="0"/>
              </a:rPr>
              <a:t>wheat: $6.80</a:t>
            </a:r>
          </a:p>
        </p:txBody>
      </p:sp>
      <p:sp>
        <p:nvSpPr>
          <p:cNvPr id="4" name="TextBox 3"/>
          <p:cNvSpPr txBox="1"/>
          <p:nvPr/>
        </p:nvSpPr>
        <p:spPr>
          <a:xfrm>
            <a:off x="304800" y="6172200"/>
            <a:ext cx="2514600" cy="37465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dirty="0">
                <a:solidFill>
                  <a:srgbClr val="0066FF"/>
                </a:solidFill>
                <a:latin typeface="Tahoma" pitchFamily="34" charset="0"/>
                <a:ea typeface="Tahoma" pitchFamily="34" charset="0"/>
                <a:cs typeface="Tahoma" pitchFamily="34" charset="0"/>
              </a:rPr>
              <a:t>USDA Grain Market News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4"/>
          <p:cNvGrpSpPr>
            <a:grpSpLocks/>
          </p:cNvGrpSpPr>
          <p:nvPr/>
        </p:nvGrpSpPr>
        <p:grpSpPr bwMode="auto">
          <a:xfrm>
            <a:off x="28575" y="6248400"/>
            <a:ext cx="504825" cy="533400"/>
            <a:chOff x="149" y="3612"/>
            <a:chExt cx="751" cy="603"/>
          </a:xfrm>
        </p:grpSpPr>
        <p:sp>
          <p:nvSpPr>
            <p:cNvPr id="7173" name="Freeform 5"/>
            <p:cNvSpPr>
              <a:spLocks/>
            </p:cNvSpPr>
            <p:nvPr/>
          </p:nvSpPr>
          <p:spPr bwMode="auto">
            <a:xfrm>
              <a:off x="293" y="3623"/>
              <a:ext cx="457" cy="297"/>
            </a:xfrm>
            <a:custGeom>
              <a:avLst/>
              <a:gdLst>
                <a:gd name="T0" fmla="*/ 130 w 457"/>
                <a:gd name="T1" fmla="*/ 0 h 297"/>
                <a:gd name="T2" fmla="*/ 100 w 457"/>
                <a:gd name="T3" fmla="*/ 3 h 297"/>
                <a:gd name="T4" fmla="*/ 84 w 457"/>
                <a:gd name="T5" fmla="*/ 13 h 297"/>
                <a:gd name="T6" fmla="*/ 3 w 457"/>
                <a:gd name="T7" fmla="*/ 217 h 297"/>
                <a:gd name="T8" fmla="*/ 0 w 457"/>
                <a:gd name="T9" fmla="*/ 240 h 297"/>
                <a:gd name="T10" fmla="*/ 10 w 457"/>
                <a:gd name="T11" fmla="*/ 268 h 297"/>
                <a:gd name="T12" fmla="*/ 31 w 457"/>
                <a:gd name="T13" fmla="*/ 288 h 297"/>
                <a:gd name="T14" fmla="*/ 64 w 457"/>
                <a:gd name="T15" fmla="*/ 297 h 297"/>
                <a:gd name="T16" fmla="*/ 402 w 457"/>
                <a:gd name="T17" fmla="*/ 297 h 297"/>
                <a:gd name="T18" fmla="*/ 433 w 457"/>
                <a:gd name="T19" fmla="*/ 282 h 297"/>
                <a:gd name="T20" fmla="*/ 451 w 457"/>
                <a:gd name="T21" fmla="*/ 256 h 297"/>
                <a:gd name="T22" fmla="*/ 457 w 457"/>
                <a:gd name="T23" fmla="*/ 228 h 297"/>
                <a:gd name="T24" fmla="*/ 376 w 457"/>
                <a:gd name="T25" fmla="*/ 16 h 297"/>
                <a:gd name="T26" fmla="*/ 355 w 457"/>
                <a:gd name="T27" fmla="*/ 1 h 297"/>
                <a:gd name="T28" fmla="*/ 130 w 457"/>
                <a:gd name="T29" fmla="*/ 0 h 2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7"/>
                <a:gd name="T46" fmla="*/ 0 h 297"/>
                <a:gd name="T47" fmla="*/ 457 w 457"/>
                <a:gd name="T48" fmla="*/ 297 h 2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7" h="297">
                  <a:moveTo>
                    <a:pt x="130" y="0"/>
                  </a:moveTo>
                  <a:lnTo>
                    <a:pt x="100" y="3"/>
                  </a:lnTo>
                  <a:lnTo>
                    <a:pt x="84" y="13"/>
                  </a:lnTo>
                  <a:lnTo>
                    <a:pt x="3" y="217"/>
                  </a:lnTo>
                  <a:lnTo>
                    <a:pt x="0" y="240"/>
                  </a:lnTo>
                  <a:lnTo>
                    <a:pt x="10" y="268"/>
                  </a:lnTo>
                  <a:lnTo>
                    <a:pt x="31" y="288"/>
                  </a:lnTo>
                  <a:lnTo>
                    <a:pt x="64" y="297"/>
                  </a:lnTo>
                  <a:lnTo>
                    <a:pt x="402" y="297"/>
                  </a:lnTo>
                  <a:lnTo>
                    <a:pt x="433" y="282"/>
                  </a:lnTo>
                  <a:lnTo>
                    <a:pt x="451" y="256"/>
                  </a:lnTo>
                  <a:lnTo>
                    <a:pt x="457" y="228"/>
                  </a:lnTo>
                  <a:lnTo>
                    <a:pt x="376" y="16"/>
                  </a:lnTo>
                  <a:lnTo>
                    <a:pt x="355" y="1"/>
                  </a:lnTo>
                  <a:lnTo>
                    <a:pt x="1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7174" name="Picture 6" descr="Newhouse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 y="3612"/>
              <a:ext cx="751"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2" name="TextBox 5"/>
          <p:cNvSpPr txBox="1">
            <a:spLocks noChangeArrowheads="1"/>
          </p:cNvSpPr>
          <p:nvPr/>
        </p:nvSpPr>
        <p:spPr bwMode="auto">
          <a:xfrm>
            <a:off x="1828800" y="3962400"/>
            <a:ext cx="5257800" cy="708025"/>
          </a:xfrm>
          <a:prstGeom prst="rect">
            <a:avLst/>
          </a:prstGeom>
          <a:solidFill>
            <a:schemeClr val="bg1"/>
          </a:solidFill>
          <a:ln w="38100">
            <a:solidFill>
              <a:srgbClr val="FF0000"/>
            </a:solidFill>
            <a:miter lim="800000"/>
            <a:headEnd/>
            <a:tailEnd/>
          </a:ln>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b="1">
                <a:solidFill>
                  <a:srgbClr val="FF0000"/>
                </a:solidFill>
                <a:latin typeface="Candara" pitchFamily="34" charset="0"/>
              </a:rPr>
              <a:t>World Outlook: Wheat stocks are comfortable, but declining for the second year in a row.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0"/>
            <a:ext cx="886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2"/>
          <p:cNvSpPr>
            <a:spLocks noChangeArrowheads="1"/>
          </p:cNvSpPr>
          <p:nvPr/>
        </p:nvSpPr>
        <p:spPr bwMode="auto">
          <a:xfrm>
            <a:off x="0" y="2209800"/>
            <a:ext cx="1828800" cy="1123950"/>
          </a:xfrm>
          <a:prstGeom prst="roundRect">
            <a:avLst>
              <a:gd name="adj" fmla="val 16667"/>
            </a:avLst>
          </a:prstGeom>
          <a:solidFill>
            <a:schemeClr val="bg1"/>
          </a:solidFill>
          <a:ln w="57150">
            <a:solidFill>
              <a:srgbClr val="00CC99"/>
            </a:solidFill>
            <a:round/>
            <a:headEnd/>
            <a:tailEnd/>
          </a:ln>
        </p:spPr>
        <p:txBody>
          <a:bodyPr>
            <a:spAutoFit/>
          </a:bodyPr>
          <a:lstStyle/>
          <a:p>
            <a:r>
              <a:rPr lang="en-US">
                <a:solidFill>
                  <a:srgbClr val="FF0000"/>
                </a:solidFill>
                <a:latin typeface="Tahoma" pitchFamily="34" charset="0"/>
                <a:cs typeface="Tahoma" pitchFamily="34" charset="0"/>
              </a:rPr>
              <a:t>Northeast CO</a:t>
            </a:r>
          </a:p>
          <a:p>
            <a:r>
              <a:rPr lang="en-US">
                <a:solidFill>
                  <a:srgbClr val="FF0000"/>
                </a:solidFill>
                <a:latin typeface="Tahoma" pitchFamily="34" charset="0"/>
                <a:cs typeface="Tahoma" pitchFamily="34" charset="0"/>
              </a:rPr>
              <a:t>corn: $7.20</a:t>
            </a:r>
          </a:p>
          <a:p>
            <a:r>
              <a:rPr lang="en-US">
                <a:solidFill>
                  <a:srgbClr val="FF0000"/>
                </a:solidFill>
                <a:latin typeface="Tahoma" pitchFamily="34" charset="0"/>
                <a:cs typeface="Tahoma" pitchFamily="34" charset="0"/>
              </a:rPr>
              <a:t>wheat: $7.00</a:t>
            </a:r>
          </a:p>
        </p:txBody>
      </p:sp>
      <p:sp>
        <p:nvSpPr>
          <p:cNvPr id="4" name="TextBox 3"/>
          <p:cNvSpPr txBox="1"/>
          <p:nvPr/>
        </p:nvSpPr>
        <p:spPr>
          <a:xfrm>
            <a:off x="304800" y="6172200"/>
            <a:ext cx="2514600" cy="37465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dirty="0">
                <a:solidFill>
                  <a:srgbClr val="0066FF"/>
                </a:solidFill>
                <a:latin typeface="Tahoma" pitchFamily="34" charset="0"/>
                <a:ea typeface="Tahoma" pitchFamily="34" charset="0"/>
                <a:cs typeface="Tahoma" pitchFamily="34" charset="0"/>
              </a:rPr>
              <a:t>USDA Grain Market News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0"/>
            <a:ext cx="886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2"/>
          <p:cNvSpPr>
            <a:spLocks noChangeArrowheads="1"/>
          </p:cNvSpPr>
          <p:nvPr/>
        </p:nvSpPr>
        <p:spPr bwMode="auto">
          <a:xfrm>
            <a:off x="381000" y="4419600"/>
            <a:ext cx="2590800" cy="1293813"/>
          </a:xfrm>
          <a:prstGeom prst="roundRect">
            <a:avLst>
              <a:gd name="adj" fmla="val 16667"/>
            </a:avLst>
          </a:prstGeom>
          <a:solidFill>
            <a:schemeClr val="bg1"/>
          </a:solidFill>
          <a:ln w="57150">
            <a:solidFill>
              <a:srgbClr val="00CC99"/>
            </a:solidFill>
            <a:round/>
            <a:headEnd/>
            <a:tailEnd/>
          </a:ln>
        </p:spPr>
        <p:txBody>
          <a:bodyPr>
            <a:spAutoFit/>
          </a:bodyPr>
          <a:lstStyle/>
          <a:p>
            <a:r>
              <a:rPr lang="en-US">
                <a:solidFill>
                  <a:srgbClr val="FF0000"/>
                </a:solidFill>
                <a:latin typeface="Tahoma" pitchFamily="34" charset="0"/>
                <a:cs typeface="Tahoma" pitchFamily="34" charset="0"/>
              </a:rPr>
              <a:t>Triangle Area, TX </a:t>
            </a:r>
          </a:p>
          <a:p>
            <a:r>
              <a:rPr lang="en-US" sz="1000">
                <a:solidFill>
                  <a:srgbClr val="FF0000"/>
                </a:solidFill>
                <a:latin typeface="Tahoma" pitchFamily="34" charset="0"/>
                <a:cs typeface="Tahoma" pitchFamily="34" charset="0"/>
              </a:rPr>
              <a:t>(Plainview to Canyon to Farwell)</a:t>
            </a:r>
          </a:p>
          <a:p>
            <a:r>
              <a:rPr lang="en-US">
                <a:solidFill>
                  <a:srgbClr val="FF0000"/>
                </a:solidFill>
                <a:latin typeface="Tahoma" pitchFamily="34" charset="0"/>
                <a:cs typeface="Tahoma" pitchFamily="34" charset="0"/>
              </a:rPr>
              <a:t>corn: $7.05</a:t>
            </a:r>
          </a:p>
          <a:p>
            <a:r>
              <a:rPr lang="en-US">
                <a:solidFill>
                  <a:srgbClr val="FF0000"/>
                </a:solidFill>
                <a:latin typeface="Tahoma" pitchFamily="34" charset="0"/>
                <a:cs typeface="Tahoma" pitchFamily="34" charset="0"/>
              </a:rPr>
              <a:t>wheat: $7.05</a:t>
            </a:r>
          </a:p>
        </p:txBody>
      </p:sp>
      <p:sp>
        <p:nvSpPr>
          <p:cNvPr id="4" name="TextBox 3"/>
          <p:cNvSpPr txBox="1"/>
          <p:nvPr/>
        </p:nvSpPr>
        <p:spPr>
          <a:xfrm>
            <a:off x="304800" y="6172200"/>
            <a:ext cx="2514600" cy="37465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dirty="0">
                <a:solidFill>
                  <a:srgbClr val="0066FF"/>
                </a:solidFill>
                <a:latin typeface="Tahoma" pitchFamily="34" charset="0"/>
                <a:ea typeface="Tahoma" pitchFamily="34" charset="0"/>
                <a:cs typeface="Tahoma" pitchFamily="34" charset="0"/>
              </a:rPr>
              <a:t>USDA Grain Market News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marL="342900" indent="-342900" eaLnBrk="1" hangingPunct="1">
              <a:spcBef>
                <a:spcPct val="20000"/>
              </a:spcBef>
            </a:pPr>
            <a:r>
              <a:rPr lang="en-US" smtClean="0">
                <a:solidFill>
                  <a:srgbClr val="006600"/>
                </a:solidFill>
                <a:latin typeface="Arial" charset="0"/>
                <a:cs typeface="Arial" charset="0"/>
              </a:rPr>
              <a:t>2012</a:t>
            </a:r>
          </a:p>
        </p:txBody>
      </p:sp>
      <p:sp>
        <p:nvSpPr>
          <p:cNvPr id="46083" name="Content Placeholder 2"/>
          <p:cNvSpPr>
            <a:spLocks noGrp="1"/>
          </p:cNvSpPr>
          <p:nvPr>
            <p:ph idx="1"/>
          </p:nvPr>
        </p:nvSpPr>
        <p:spPr>
          <a:xfrm>
            <a:off x="685800" y="1600200"/>
            <a:ext cx="7924800" cy="4525963"/>
          </a:xfrm>
        </p:spPr>
        <p:txBody>
          <a:bodyPr/>
          <a:lstStyle/>
          <a:p>
            <a:pPr eaLnBrk="1" hangingPunct="1"/>
            <a:r>
              <a:rPr lang="en-US" smtClean="0">
                <a:solidFill>
                  <a:srgbClr val="0000FF"/>
                </a:solidFill>
                <a:latin typeface="Arial" charset="0"/>
                <a:cs typeface="Arial" charset="0"/>
              </a:rPr>
              <a:t>HRW – plant in the dust?</a:t>
            </a:r>
          </a:p>
          <a:p>
            <a:pPr eaLnBrk="1" hangingPunct="1"/>
            <a:r>
              <a:rPr lang="en-US" smtClean="0">
                <a:solidFill>
                  <a:srgbClr val="0000FF"/>
                </a:solidFill>
                <a:latin typeface="Arial" charset="0"/>
                <a:cs typeface="Arial" charset="0"/>
              </a:rPr>
              <a:t>The future of the Canadian Wheat Board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3838"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724400" y="2743200"/>
            <a:ext cx="990600" cy="990600"/>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3" y="0"/>
            <a:ext cx="86820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352800" y="3733800"/>
            <a:ext cx="1219200" cy="1143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58888"/>
            <a:ext cx="7848600" cy="4154487"/>
          </a:xfrm>
          <a:prstGeom prst="rect">
            <a:avLst/>
          </a:prstGeom>
        </p:spPr>
        <p:txBody>
          <a:bodyPr>
            <a:spAutoFit/>
          </a:bodyPr>
          <a:lstStyle/>
          <a:p>
            <a:pPr>
              <a:defRPr/>
            </a:pPr>
            <a:r>
              <a:rPr lang="en-US" sz="3200" dirty="0">
                <a:solidFill>
                  <a:srgbClr val="006600"/>
                </a:solidFill>
                <a:latin typeface="Arial" pitchFamily="34" charset="0"/>
                <a:cs typeface="Arial" pitchFamily="34" charset="0"/>
              </a:rPr>
              <a:t>[In Canada], the federal government intends to end the Canadian Wheat Board’s monopoly on wheat and barley by August 2012 and thereby permit western farmers to sell on an open market if they wish, just as farmers in the United States and throughout Europe do. </a:t>
            </a:r>
          </a:p>
          <a:p>
            <a:pPr>
              <a:defRPr/>
            </a:pPr>
            <a:r>
              <a:rPr lang="en-US" cap="all" dirty="0">
                <a:solidFill>
                  <a:srgbClr val="0000FF"/>
                </a:solidFill>
                <a:latin typeface="Arial" pitchFamily="34" charset="0"/>
                <a:cs typeface="Arial" pitchFamily="34" charset="0"/>
              </a:rPr>
              <a:t>			  </a:t>
            </a:r>
          </a:p>
          <a:p>
            <a:pPr>
              <a:defRPr/>
            </a:pPr>
            <a:r>
              <a:rPr lang="en-US" cap="all" dirty="0">
                <a:solidFill>
                  <a:srgbClr val="0000FF"/>
                </a:solidFill>
                <a:latin typeface="Arial" pitchFamily="34" charset="0"/>
                <a:cs typeface="Arial" pitchFamily="34" charset="0"/>
              </a:rPr>
              <a:t>			  Winnipeg Free Press June 11, 2011</a:t>
            </a:r>
            <a:endParaRPr lang="en-US" dirty="0">
              <a:solidFill>
                <a:srgbClr val="0000FF"/>
              </a:solidFill>
              <a:latin typeface="Arial" pitchFamily="34" charset="0"/>
              <a:cs typeface="Arial" pitchFamily="34" charset="0"/>
            </a:endParaRPr>
          </a:p>
        </p:txBody>
      </p:sp>
      <p:sp>
        <p:nvSpPr>
          <p:cNvPr id="49155" name="Rectangle 2"/>
          <p:cNvSpPr>
            <a:spLocks noChangeArrowheads="1"/>
          </p:cNvSpPr>
          <p:nvPr/>
        </p:nvSpPr>
        <p:spPr bwMode="auto">
          <a:xfrm>
            <a:off x="685800" y="5334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a:solidFill>
                  <a:srgbClr val="0000FF"/>
                </a:solidFill>
                <a:latin typeface="Arial" charset="0"/>
                <a:cs typeface="Arial" charset="0"/>
              </a:rPr>
              <a:t>The future of the Canadian Wheat Board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3"/>
          <p:cNvSpPr>
            <a:spLocks noGrp="1"/>
          </p:cNvSpPr>
          <p:nvPr>
            <p:ph/>
          </p:nvPr>
        </p:nvSpPr>
        <p:spPr>
          <a:xfrm>
            <a:off x="762000" y="990600"/>
            <a:ext cx="7848600" cy="5181600"/>
          </a:xfrm>
        </p:spPr>
        <p:txBody>
          <a:bodyPr/>
          <a:lstStyle/>
          <a:p>
            <a:pPr eaLnBrk="1" hangingPunct="1"/>
            <a:r>
              <a:rPr lang="en-US" smtClean="0">
                <a:solidFill>
                  <a:srgbClr val="006600"/>
                </a:solidFill>
                <a:latin typeface="Arial" charset="0"/>
                <a:cs typeface="Arial" charset="0"/>
              </a:rPr>
              <a:t>Wheat is not wheat </a:t>
            </a:r>
          </a:p>
          <a:p>
            <a:pPr eaLnBrk="1" hangingPunct="1"/>
            <a:r>
              <a:rPr lang="en-US" smtClean="0">
                <a:solidFill>
                  <a:srgbClr val="006600"/>
                </a:solidFill>
                <a:latin typeface="Arial" charset="0"/>
                <a:cs typeface="Arial" charset="0"/>
              </a:rPr>
              <a:t>Outlook: Wheat stocks are comfortable, but declining for the 2nd year in a row.</a:t>
            </a:r>
          </a:p>
          <a:p>
            <a:pPr eaLnBrk="1" hangingPunct="1"/>
            <a:r>
              <a:rPr lang="en-US" smtClean="0">
                <a:solidFill>
                  <a:srgbClr val="006600"/>
                </a:solidFill>
                <a:latin typeface="Arial" charset="0"/>
                <a:cs typeface="Arial" charset="0"/>
              </a:rPr>
              <a:t>Bold predictions: We will feed more wheat and, as goes the price of corn, so goes the price of wheat</a:t>
            </a:r>
          </a:p>
          <a:p>
            <a:pPr eaLnBrk="1" hangingPunct="1"/>
            <a:r>
              <a:rPr lang="en-US" smtClean="0">
                <a:solidFill>
                  <a:srgbClr val="006600"/>
                </a:solidFill>
                <a:latin typeface="Arial" charset="0"/>
                <a:cs typeface="Arial" charset="0"/>
              </a:rPr>
              <a:t>2012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772400" cy="1143000"/>
          </a:xfrm>
        </p:spPr>
        <p:txBody>
          <a:bodyPr rtlCol="0">
            <a:normAutofit fontScale="90000"/>
          </a:bodyPr>
          <a:lstStyle/>
          <a:p>
            <a:pPr eaLnBrk="1" fontAlgn="auto" hangingPunct="1">
              <a:spcAft>
                <a:spcPts val="0"/>
              </a:spcAft>
              <a:defRPr/>
            </a:pPr>
            <a:r>
              <a:rPr lang="en-US" sz="7200" smtClean="0">
                <a:solidFill>
                  <a:srgbClr val="333399"/>
                </a:solidFill>
                <a:latin typeface="Arial" charset="0"/>
                <a:cs typeface="Arial" charset="0"/>
              </a:rPr>
              <a:t>Quiz Time!</a:t>
            </a:r>
          </a:p>
        </p:txBody>
      </p:sp>
      <p:sp>
        <p:nvSpPr>
          <p:cNvPr id="8195" name="Rectangle 3"/>
          <p:cNvSpPr>
            <a:spLocks noChangeArrowheads="1"/>
          </p:cNvSpPr>
          <p:nvPr/>
        </p:nvSpPr>
        <p:spPr bwMode="auto">
          <a:xfrm>
            <a:off x="685800" y="1665288"/>
            <a:ext cx="815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008000"/>
                </a:solidFill>
                <a:latin typeface="Arial" charset="0"/>
                <a:cs typeface="Arial" charset="0"/>
              </a:rPr>
              <a:t>Which country is the largest wheat exporter in the world?</a:t>
            </a:r>
            <a:r>
              <a:rPr lang="en-US" sz="3200" b="1">
                <a:solidFill>
                  <a:srgbClr val="008000"/>
                </a:solidFill>
                <a:latin typeface="Arial" charset="0"/>
                <a:cs typeface="Arial" charset="0"/>
              </a:rPr>
              <a:t> </a:t>
            </a:r>
            <a:r>
              <a:rPr lang="en-US" sz="3200">
                <a:solidFill>
                  <a:srgbClr val="008000"/>
                </a:solidFill>
                <a:latin typeface="Arial" charset="0"/>
                <a:cs typeface="Arial" charset="0"/>
              </a:rPr>
              <a:t>  </a:t>
            </a:r>
          </a:p>
        </p:txBody>
      </p:sp>
      <p:sp>
        <p:nvSpPr>
          <p:cNvPr id="8196" name="Rectangle 4"/>
          <p:cNvSpPr>
            <a:spLocks noChangeArrowheads="1"/>
          </p:cNvSpPr>
          <p:nvPr/>
        </p:nvSpPr>
        <p:spPr bwMode="auto">
          <a:xfrm>
            <a:off x="3124200" y="3030538"/>
            <a:ext cx="37338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20000"/>
              </a:spcBef>
              <a:buFontTx/>
              <a:buAutoNum type="alphaUcPeriod"/>
            </a:pPr>
            <a:r>
              <a:rPr lang="en-US" sz="2800">
                <a:solidFill>
                  <a:srgbClr val="333399"/>
                </a:solidFill>
                <a:latin typeface="Arial" charset="0"/>
                <a:cs typeface="Arial" charset="0"/>
              </a:rPr>
              <a:t>Canada</a:t>
            </a:r>
          </a:p>
          <a:p>
            <a:pPr marL="457200" indent="-457200">
              <a:spcBef>
                <a:spcPct val="20000"/>
              </a:spcBef>
              <a:buFontTx/>
              <a:buAutoNum type="alphaUcPeriod"/>
            </a:pPr>
            <a:r>
              <a:rPr lang="en-US" sz="2800">
                <a:solidFill>
                  <a:srgbClr val="333399"/>
                </a:solidFill>
                <a:latin typeface="Arial" charset="0"/>
                <a:cs typeface="Arial" charset="0"/>
              </a:rPr>
              <a:t>United States</a:t>
            </a:r>
          </a:p>
          <a:p>
            <a:pPr marL="457200" indent="-457200">
              <a:spcBef>
                <a:spcPct val="20000"/>
              </a:spcBef>
              <a:buFontTx/>
              <a:buAutoNum type="alphaUcPeriod"/>
            </a:pPr>
            <a:r>
              <a:rPr lang="en-US" sz="2800">
                <a:solidFill>
                  <a:srgbClr val="333399"/>
                </a:solidFill>
                <a:latin typeface="Arial" charset="0"/>
                <a:cs typeface="Arial" charset="0"/>
              </a:rPr>
              <a:t>Russia</a:t>
            </a:r>
          </a:p>
          <a:p>
            <a:pPr marL="457200" indent="-457200">
              <a:spcBef>
                <a:spcPct val="20000"/>
              </a:spcBef>
              <a:buFontTx/>
              <a:buAutoNum type="alphaUcPeriod"/>
            </a:pPr>
            <a:r>
              <a:rPr lang="en-US" sz="2800">
                <a:solidFill>
                  <a:srgbClr val="333399"/>
                </a:solidFill>
                <a:latin typeface="Arial" charset="0"/>
                <a:cs typeface="Arial" charset="0"/>
              </a:rPr>
              <a:t>Australia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rtlCol="0">
            <a:normAutofit fontScale="90000"/>
          </a:bodyPr>
          <a:lstStyle/>
          <a:p>
            <a:pPr eaLnBrk="1" fontAlgn="auto" hangingPunct="1">
              <a:spcAft>
                <a:spcPts val="0"/>
              </a:spcAft>
              <a:defRPr/>
            </a:pPr>
            <a:r>
              <a:rPr lang="en-US" sz="7200" smtClean="0">
                <a:solidFill>
                  <a:srgbClr val="333399"/>
                </a:solidFill>
                <a:latin typeface="Arial" charset="0"/>
                <a:cs typeface="Arial" charset="0"/>
              </a:rPr>
              <a:t>Quiz Time!</a:t>
            </a:r>
          </a:p>
        </p:txBody>
      </p:sp>
      <p:sp>
        <p:nvSpPr>
          <p:cNvPr id="9219" name="Rectangle 4"/>
          <p:cNvSpPr>
            <a:spLocks noChangeArrowheads="1"/>
          </p:cNvSpPr>
          <p:nvPr/>
        </p:nvSpPr>
        <p:spPr bwMode="auto">
          <a:xfrm>
            <a:off x="3124200" y="3030538"/>
            <a:ext cx="37338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20000"/>
              </a:spcBef>
              <a:buFontTx/>
              <a:buAutoNum type="alphaUcPeriod"/>
            </a:pPr>
            <a:r>
              <a:rPr lang="en-US" sz="2800">
                <a:solidFill>
                  <a:srgbClr val="333399"/>
                </a:solidFill>
                <a:latin typeface="Arial" charset="0"/>
                <a:cs typeface="Arial" charset="0"/>
              </a:rPr>
              <a:t>Canada</a:t>
            </a:r>
          </a:p>
          <a:p>
            <a:pPr marL="457200" indent="-457200">
              <a:spcBef>
                <a:spcPct val="20000"/>
              </a:spcBef>
              <a:buFontTx/>
              <a:buAutoNum type="alphaUcPeriod"/>
            </a:pPr>
            <a:r>
              <a:rPr lang="en-US" sz="2800">
                <a:solidFill>
                  <a:srgbClr val="FF0000"/>
                </a:solidFill>
                <a:latin typeface="Arial" charset="0"/>
                <a:cs typeface="Arial" charset="0"/>
              </a:rPr>
              <a:t>United States</a:t>
            </a:r>
          </a:p>
          <a:p>
            <a:pPr marL="457200" indent="-457200">
              <a:spcBef>
                <a:spcPct val="20000"/>
              </a:spcBef>
              <a:buFontTx/>
              <a:buAutoNum type="alphaUcPeriod"/>
            </a:pPr>
            <a:r>
              <a:rPr lang="en-US" sz="2800">
                <a:solidFill>
                  <a:srgbClr val="333399"/>
                </a:solidFill>
                <a:latin typeface="Arial" charset="0"/>
                <a:cs typeface="Arial" charset="0"/>
              </a:rPr>
              <a:t>Russia</a:t>
            </a:r>
          </a:p>
          <a:p>
            <a:pPr marL="457200" indent="-457200">
              <a:spcBef>
                <a:spcPct val="20000"/>
              </a:spcBef>
              <a:buFontTx/>
              <a:buAutoNum type="alphaUcPeriod"/>
            </a:pPr>
            <a:r>
              <a:rPr lang="en-US" sz="2800">
                <a:solidFill>
                  <a:srgbClr val="333399"/>
                </a:solidFill>
                <a:latin typeface="Arial" charset="0"/>
                <a:cs typeface="Arial" charset="0"/>
              </a:rPr>
              <a:t>Australia</a:t>
            </a:r>
          </a:p>
        </p:txBody>
      </p:sp>
      <p:sp>
        <p:nvSpPr>
          <p:cNvPr id="9220" name="Text Box 5"/>
          <p:cNvSpPr txBox="1">
            <a:spLocks noChangeArrowheads="1"/>
          </p:cNvSpPr>
          <p:nvPr/>
        </p:nvSpPr>
        <p:spPr bwMode="auto">
          <a:xfrm>
            <a:off x="2362200" y="3267075"/>
            <a:ext cx="60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r>
              <a:rPr lang="en-US" sz="5400">
                <a:solidFill>
                  <a:srgbClr val="FF0000"/>
                </a:solidFill>
              </a:rPr>
              <a:t>→</a:t>
            </a:r>
          </a:p>
        </p:txBody>
      </p:sp>
      <p:sp>
        <p:nvSpPr>
          <p:cNvPr id="9221" name="Rectangle 3"/>
          <p:cNvSpPr>
            <a:spLocks noChangeArrowheads="1"/>
          </p:cNvSpPr>
          <p:nvPr/>
        </p:nvSpPr>
        <p:spPr bwMode="auto">
          <a:xfrm>
            <a:off x="685800" y="1665288"/>
            <a:ext cx="815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008000"/>
                </a:solidFill>
                <a:latin typeface="Arial" charset="0"/>
                <a:cs typeface="Arial" charset="0"/>
              </a:rPr>
              <a:t>Which country is the largest wheat exporter in the world?</a:t>
            </a:r>
            <a:r>
              <a:rPr lang="en-US" sz="3200" b="1">
                <a:solidFill>
                  <a:srgbClr val="008000"/>
                </a:solidFill>
                <a:latin typeface="Arial" charset="0"/>
                <a:cs typeface="Arial" charset="0"/>
              </a:rPr>
              <a:t> </a:t>
            </a:r>
            <a:r>
              <a:rPr lang="en-US" sz="3200">
                <a:solidFill>
                  <a:srgbClr val="008000"/>
                </a:solidFill>
                <a:latin typeface="Arial" charset="0"/>
                <a:cs typeface="Arial" charset="0"/>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143000"/>
          </a:xfrm>
        </p:spPr>
        <p:txBody>
          <a:bodyPr rtlCol="0">
            <a:normAutofit fontScale="90000"/>
          </a:bodyPr>
          <a:lstStyle/>
          <a:p>
            <a:pPr eaLnBrk="1" fontAlgn="auto" hangingPunct="1">
              <a:spcAft>
                <a:spcPts val="0"/>
              </a:spcAft>
              <a:defRPr/>
            </a:pPr>
            <a:r>
              <a:rPr lang="en-US" sz="7200" smtClean="0">
                <a:solidFill>
                  <a:srgbClr val="333399"/>
                </a:solidFill>
                <a:latin typeface="Arial" charset="0"/>
                <a:cs typeface="Arial" charset="0"/>
              </a:rPr>
              <a:t>Quiz Time!</a:t>
            </a:r>
          </a:p>
        </p:txBody>
      </p:sp>
      <p:sp>
        <p:nvSpPr>
          <p:cNvPr id="10243" name="Rectangle 4"/>
          <p:cNvSpPr>
            <a:spLocks noChangeArrowheads="1"/>
          </p:cNvSpPr>
          <p:nvPr/>
        </p:nvSpPr>
        <p:spPr bwMode="auto">
          <a:xfrm>
            <a:off x="3124200" y="3030538"/>
            <a:ext cx="37338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20000"/>
              </a:spcBef>
              <a:buFontTx/>
              <a:buAutoNum type="alphaUcPeriod"/>
            </a:pPr>
            <a:r>
              <a:rPr lang="en-US" sz="2800">
                <a:solidFill>
                  <a:srgbClr val="333399"/>
                </a:solidFill>
                <a:latin typeface="Arial" charset="0"/>
                <a:cs typeface="Arial" charset="0"/>
              </a:rPr>
              <a:t>Canada</a:t>
            </a:r>
          </a:p>
          <a:p>
            <a:pPr marL="457200" indent="-457200">
              <a:spcBef>
                <a:spcPct val="20000"/>
              </a:spcBef>
              <a:buFontTx/>
              <a:buAutoNum type="alphaUcPeriod"/>
            </a:pPr>
            <a:r>
              <a:rPr lang="en-US" sz="2800">
                <a:solidFill>
                  <a:srgbClr val="333399"/>
                </a:solidFill>
                <a:latin typeface="Arial" charset="0"/>
                <a:cs typeface="Arial" charset="0"/>
              </a:rPr>
              <a:t>United States</a:t>
            </a:r>
          </a:p>
          <a:p>
            <a:pPr marL="457200" indent="-457200">
              <a:spcBef>
                <a:spcPct val="20000"/>
              </a:spcBef>
              <a:buFontTx/>
              <a:buAutoNum type="alphaUcPeriod"/>
            </a:pPr>
            <a:r>
              <a:rPr lang="en-US" sz="2800">
                <a:solidFill>
                  <a:srgbClr val="333399"/>
                </a:solidFill>
                <a:latin typeface="Arial" charset="0"/>
                <a:cs typeface="Arial" charset="0"/>
              </a:rPr>
              <a:t>Russia</a:t>
            </a:r>
          </a:p>
          <a:p>
            <a:pPr marL="457200" indent="-457200">
              <a:spcBef>
                <a:spcPct val="20000"/>
              </a:spcBef>
              <a:buFontTx/>
              <a:buAutoNum type="alphaUcPeriod"/>
            </a:pPr>
            <a:r>
              <a:rPr lang="en-US" sz="2800">
                <a:solidFill>
                  <a:srgbClr val="333399"/>
                </a:solidFill>
                <a:latin typeface="Arial" charset="0"/>
                <a:cs typeface="Arial" charset="0"/>
              </a:rPr>
              <a:t>Australia</a:t>
            </a:r>
          </a:p>
        </p:txBody>
      </p:sp>
      <p:sp>
        <p:nvSpPr>
          <p:cNvPr id="10244" name="Rectangle 3"/>
          <p:cNvSpPr>
            <a:spLocks noChangeArrowheads="1"/>
          </p:cNvSpPr>
          <p:nvPr/>
        </p:nvSpPr>
        <p:spPr bwMode="auto">
          <a:xfrm>
            <a:off x="685800" y="1665288"/>
            <a:ext cx="815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008000"/>
                </a:solidFill>
                <a:latin typeface="Arial" charset="0"/>
                <a:cs typeface="Arial" charset="0"/>
              </a:rPr>
              <a:t>Which country exports the most wheat, relative to their total wheat production?</a:t>
            </a:r>
            <a:r>
              <a:rPr lang="en-US" sz="3200" b="1">
                <a:solidFill>
                  <a:srgbClr val="008000"/>
                </a:solidFill>
                <a:latin typeface="Arial" charset="0"/>
                <a:cs typeface="Arial" charset="0"/>
              </a:rPr>
              <a:t> </a:t>
            </a:r>
            <a:r>
              <a:rPr lang="en-US" sz="3200">
                <a:solidFill>
                  <a:srgbClr val="008000"/>
                </a:solidFill>
                <a:latin typeface="Arial" charset="0"/>
                <a:cs typeface="Arial" charset="0"/>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143000"/>
          </a:xfrm>
        </p:spPr>
        <p:txBody>
          <a:bodyPr rtlCol="0">
            <a:normAutofit fontScale="90000"/>
          </a:bodyPr>
          <a:lstStyle/>
          <a:p>
            <a:pPr eaLnBrk="1" fontAlgn="auto" hangingPunct="1">
              <a:spcAft>
                <a:spcPts val="0"/>
              </a:spcAft>
              <a:defRPr/>
            </a:pPr>
            <a:r>
              <a:rPr lang="en-US" sz="7200" smtClean="0">
                <a:solidFill>
                  <a:srgbClr val="333399"/>
                </a:solidFill>
                <a:latin typeface="Arial" charset="0"/>
                <a:cs typeface="Arial" charset="0"/>
              </a:rPr>
              <a:t>Quiz Time!</a:t>
            </a:r>
          </a:p>
        </p:txBody>
      </p:sp>
      <p:sp>
        <p:nvSpPr>
          <p:cNvPr id="11267" name="Rectangle 4"/>
          <p:cNvSpPr>
            <a:spLocks noChangeArrowheads="1"/>
          </p:cNvSpPr>
          <p:nvPr/>
        </p:nvSpPr>
        <p:spPr bwMode="auto">
          <a:xfrm>
            <a:off x="3124200" y="3030538"/>
            <a:ext cx="37338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20000"/>
              </a:spcBef>
              <a:buFontTx/>
              <a:buAutoNum type="alphaUcPeriod"/>
            </a:pPr>
            <a:r>
              <a:rPr lang="en-US" sz="2800">
                <a:solidFill>
                  <a:srgbClr val="FF0000"/>
                </a:solidFill>
                <a:latin typeface="Arial" charset="0"/>
                <a:cs typeface="Arial" charset="0"/>
              </a:rPr>
              <a:t>Canada</a:t>
            </a:r>
          </a:p>
          <a:p>
            <a:pPr marL="457200" indent="-457200">
              <a:spcBef>
                <a:spcPct val="20000"/>
              </a:spcBef>
              <a:buFontTx/>
              <a:buAutoNum type="alphaUcPeriod"/>
            </a:pPr>
            <a:r>
              <a:rPr lang="en-US" sz="2800">
                <a:solidFill>
                  <a:srgbClr val="333399"/>
                </a:solidFill>
                <a:latin typeface="Arial" charset="0"/>
                <a:cs typeface="Arial" charset="0"/>
              </a:rPr>
              <a:t>United States</a:t>
            </a:r>
          </a:p>
          <a:p>
            <a:pPr marL="457200" indent="-457200">
              <a:spcBef>
                <a:spcPct val="20000"/>
              </a:spcBef>
              <a:buFontTx/>
              <a:buAutoNum type="alphaUcPeriod"/>
            </a:pPr>
            <a:r>
              <a:rPr lang="en-US" sz="2800">
                <a:solidFill>
                  <a:srgbClr val="333399"/>
                </a:solidFill>
                <a:latin typeface="Arial" charset="0"/>
                <a:cs typeface="Arial" charset="0"/>
              </a:rPr>
              <a:t>Russia</a:t>
            </a:r>
          </a:p>
          <a:p>
            <a:pPr marL="457200" indent="-457200">
              <a:spcBef>
                <a:spcPct val="20000"/>
              </a:spcBef>
              <a:buFontTx/>
              <a:buAutoNum type="alphaUcPeriod"/>
            </a:pPr>
            <a:r>
              <a:rPr lang="en-US" sz="2800">
                <a:solidFill>
                  <a:srgbClr val="333399"/>
                </a:solidFill>
                <a:latin typeface="Arial" charset="0"/>
                <a:cs typeface="Arial" charset="0"/>
              </a:rPr>
              <a:t>Australia</a:t>
            </a:r>
          </a:p>
        </p:txBody>
      </p:sp>
      <p:sp>
        <p:nvSpPr>
          <p:cNvPr id="11268" name="Rectangle 3"/>
          <p:cNvSpPr>
            <a:spLocks noChangeArrowheads="1"/>
          </p:cNvSpPr>
          <p:nvPr/>
        </p:nvSpPr>
        <p:spPr bwMode="auto">
          <a:xfrm>
            <a:off x="685800" y="1665288"/>
            <a:ext cx="815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008000"/>
                </a:solidFill>
                <a:latin typeface="Arial" charset="0"/>
                <a:cs typeface="Arial" charset="0"/>
              </a:rPr>
              <a:t>Which country exports the most wheat, relative to their total wheat production?</a:t>
            </a:r>
            <a:r>
              <a:rPr lang="en-US" sz="3200" b="1">
                <a:solidFill>
                  <a:srgbClr val="008000"/>
                </a:solidFill>
                <a:latin typeface="Arial" charset="0"/>
                <a:cs typeface="Arial" charset="0"/>
              </a:rPr>
              <a:t> </a:t>
            </a:r>
            <a:r>
              <a:rPr lang="en-US" sz="3200">
                <a:solidFill>
                  <a:srgbClr val="008000"/>
                </a:solidFill>
                <a:latin typeface="Arial" charset="0"/>
                <a:cs typeface="Arial" charset="0"/>
              </a:rPr>
              <a:t>  </a:t>
            </a:r>
          </a:p>
        </p:txBody>
      </p:sp>
      <p:sp>
        <p:nvSpPr>
          <p:cNvPr id="11269" name="Text Box 5"/>
          <p:cNvSpPr txBox="1">
            <a:spLocks noChangeArrowheads="1"/>
          </p:cNvSpPr>
          <p:nvPr/>
        </p:nvSpPr>
        <p:spPr bwMode="auto">
          <a:xfrm>
            <a:off x="2362200" y="2809875"/>
            <a:ext cx="60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r>
              <a:rPr lang="en-US" sz="5400">
                <a:solidFill>
                  <a:srgbClr val="FF0000"/>
                </a:solidFill>
              </a:rPr>
              <a:t>→</a:t>
            </a:r>
          </a:p>
        </p:txBody>
      </p:sp>
      <p:sp>
        <p:nvSpPr>
          <p:cNvPr id="11270" name="Rectangle 3"/>
          <p:cNvSpPr>
            <a:spLocks noChangeArrowheads="1"/>
          </p:cNvSpPr>
          <p:nvPr/>
        </p:nvSpPr>
        <p:spPr bwMode="auto">
          <a:xfrm>
            <a:off x="381000" y="5170488"/>
            <a:ext cx="84582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FF0000"/>
                </a:solidFill>
                <a:latin typeface="Comic Sans MS" pitchFamily="66" charset="0"/>
                <a:cs typeface="Arial" charset="0"/>
              </a:rPr>
              <a:t>In an average year, Canada will export 70% of production. The U.S., Australia, Argentina and Kazakhstan will also export 50% or more.</a:t>
            </a:r>
            <a:r>
              <a:rPr lang="en-US" sz="2400" b="1">
                <a:solidFill>
                  <a:srgbClr val="FF0000"/>
                </a:solidFill>
                <a:latin typeface="Comic Sans MS" pitchFamily="66" charset="0"/>
                <a:cs typeface="Arial" charset="0"/>
              </a:rPr>
              <a:t> </a:t>
            </a:r>
            <a:r>
              <a:rPr lang="en-US" sz="2400">
                <a:solidFill>
                  <a:srgbClr val="FF0000"/>
                </a:solidFill>
                <a:latin typeface="Comic Sans MS" pitchFamily="66" charset="0"/>
                <a:cs typeface="Arial" charset="0"/>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p:cNvSpPr/>
          <p:nvPr/>
        </p:nvSpPr>
        <p:spPr>
          <a:xfrm rot="732664">
            <a:off x="914400" y="5181600"/>
            <a:ext cx="3048000" cy="1447800"/>
          </a:xfrm>
          <a:prstGeom prst="ellipse">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19899</TotalTime>
  <Words>947</Words>
  <Application>Microsoft Office PowerPoint</Application>
  <PresentationFormat>On-screen Show (4:3)</PresentationFormat>
  <Paragraphs>171</Paragraphs>
  <Slides>46</Slides>
  <Notes>11</Notes>
  <HiddenSlides>14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Times New Roman</vt:lpstr>
      <vt:lpstr>Arial</vt:lpstr>
      <vt:lpstr>Calibri</vt:lpstr>
      <vt:lpstr>Candara</vt:lpstr>
      <vt:lpstr>Comic Sans MS</vt:lpstr>
      <vt:lpstr>Tahoma</vt:lpstr>
      <vt:lpstr>Office Theme</vt:lpstr>
      <vt:lpstr>Wheat</vt:lpstr>
      <vt:lpstr>PowerPoint Presentation</vt:lpstr>
      <vt:lpstr>PowerPoint Presentation</vt:lpstr>
      <vt:lpstr>PowerPoint Presentation</vt:lpstr>
      <vt:lpstr>Quiz Time!</vt:lpstr>
      <vt:lpstr>Quiz Time!</vt:lpstr>
      <vt:lpstr>Quiz Time!</vt:lpstr>
      <vt:lpstr>Quiz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Time!</vt:lpstr>
      <vt:lpstr>Quiz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2012</vt:lpstr>
      <vt:lpstr>PowerPoint Presentation</vt:lpstr>
      <vt:lpstr>PowerPoint Presentation</vt:lpstr>
      <vt:lpstr>PowerPoint Presentation</vt:lpstr>
      <vt:lpstr>PowerPoint Presentation</vt:lpstr>
    </vt:vector>
  </TitlesOfParts>
  <Company>Pioneer Hi-Bred Int'l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ROBINSONVM</dc:creator>
  <cp:lastModifiedBy>Dan O'Brien</cp:lastModifiedBy>
  <cp:revision>1289</cp:revision>
  <cp:lastPrinted>2011-08-01T13:28:37Z</cp:lastPrinted>
  <dcterms:created xsi:type="dcterms:W3CDTF">2003-05-22T14:26:00Z</dcterms:created>
  <dcterms:modified xsi:type="dcterms:W3CDTF">2011-08-01T13:29:05Z</dcterms:modified>
</cp:coreProperties>
</file>