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7" r:id="rId6"/>
    <p:sldId id="260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E7CC-1F36-4810-BAA4-720401E378E1}" type="datetimeFigureOut">
              <a:rPr lang="en-US" smtClean="0"/>
              <a:pPr/>
              <a:t>7/22/2009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F090-325E-4278-B902-4A609ED9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Enhancing Professional Proficiency through </a:t>
            </a:r>
            <a:r>
              <a:rPr lang="en-US" b="1" dirty="0" smtClean="0"/>
              <a:t>Short-Term </a:t>
            </a:r>
            <a:r>
              <a:rPr lang="en-US" b="1" dirty="0"/>
              <a:t>International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Daniel S. Tilley, Professor and Associate Director NPDC/IAS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Oklahoma State University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Presented at the American Agricultural Economics Association Annual Meetings, Milwaukee, Wisconsin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 July 28, 2009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Know your evaluation/RPT </a:t>
            </a:r>
            <a:r>
              <a:rPr lang="en-US" dirty="0" smtClean="0"/>
              <a:t>criteria</a:t>
            </a:r>
          </a:p>
          <a:p>
            <a:r>
              <a:rPr lang="en-US" dirty="0" smtClean="0"/>
              <a:t>T</a:t>
            </a:r>
            <a:r>
              <a:rPr lang="en-US" dirty="0" smtClean="0"/>
              <a:t>ravel expenses and salary issues </a:t>
            </a:r>
            <a:endParaRPr lang="en-US" dirty="0" smtClean="0"/>
          </a:p>
          <a:p>
            <a:r>
              <a:rPr lang="en-US" dirty="0" smtClean="0"/>
              <a:t>Benefit/cost </a:t>
            </a:r>
            <a:r>
              <a:rPr lang="en-US" dirty="0" smtClean="0"/>
              <a:t>ratios may be higher for </a:t>
            </a:r>
          </a:p>
          <a:p>
            <a:pPr lvl="1"/>
            <a:r>
              <a:rPr lang="en-US" dirty="0" smtClean="0"/>
              <a:t>Tenured faculty </a:t>
            </a:r>
          </a:p>
          <a:p>
            <a:pPr lvl="1"/>
            <a:r>
              <a:rPr lang="en-US" dirty="0" smtClean="0"/>
              <a:t>People who have made international work their </a:t>
            </a:r>
            <a:r>
              <a:rPr lang="en-US" dirty="0" smtClean="0"/>
              <a:t>career</a:t>
            </a:r>
            <a:endParaRPr lang="en-US" dirty="0" smtClean="0"/>
          </a:p>
          <a:p>
            <a:r>
              <a:rPr lang="en-US" dirty="0" smtClean="0"/>
              <a:t>Multiple trips to same location may be desirable</a:t>
            </a:r>
          </a:p>
          <a:p>
            <a:r>
              <a:rPr lang="en-US" dirty="0" smtClean="0"/>
              <a:t>However, m</a:t>
            </a:r>
            <a:r>
              <a:rPr lang="en-US" dirty="0" smtClean="0"/>
              <a:t>arginal </a:t>
            </a:r>
            <a:r>
              <a:rPr lang="en-US" dirty="0" smtClean="0"/>
              <a:t>utility of additional experience may decline for </a:t>
            </a:r>
            <a:r>
              <a:rPr lang="en-US" dirty="0" smtClean="0"/>
              <a:t>some</a:t>
            </a:r>
          </a:p>
          <a:p>
            <a:r>
              <a:rPr lang="en-US" dirty="0" smtClean="0"/>
              <a:t>People without the experience will not understand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Goal: Answer Two Questions with a Mentoring </a:t>
            </a:r>
            <a:r>
              <a:rPr lang="en-US" b="1" dirty="0" smtClean="0"/>
              <a:t>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are some of the different types/models for international work?</a:t>
            </a:r>
          </a:p>
          <a:p>
            <a:r>
              <a:rPr lang="en-US" dirty="0" smtClean="0"/>
              <a:t>What are the professional proficiency benefits and costs associated with short-term international work</a:t>
            </a:r>
            <a:endParaRPr lang="en-US" dirty="0" smtClean="0"/>
          </a:p>
          <a:p>
            <a:pPr lvl="1"/>
            <a:r>
              <a:rPr lang="en-US" dirty="0" smtClean="0"/>
              <a:t>Taken from your individual decision making position</a:t>
            </a:r>
          </a:p>
          <a:p>
            <a:pPr lvl="1"/>
            <a:r>
              <a:rPr lang="en-US" dirty="0" smtClean="0"/>
              <a:t>Answers will not be the same for everyone</a:t>
            </a:r>
          </a:p>
          <a:p>
            <a:pPr lvl="1"/>
            <a:r>
              <a:rPr lang="en-US" dirty="0" smtClean="0"/>
              <a:t>Generalizations are not particularly useful (nor could I find them in the literature)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Models/Personal Experiences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Brazil as a direct job responsibility.</a:t>
            </a:r>
          </a:p>
          <a:p>
            <a:r>
              <a:rPr lang="en-US" dirty="0" smtClean="0"/>
              <a:t>Indonesia</a:t>
            </a:r>
          </a:p>
          <a:p>
            <a:pPr lvl="1"/>
            <a:r>
              <a:rPr lang="en-US" dirty="0" smtClean="0"/>
              <a:t>Workshops </a:t>
            </a:r>
            <a:r>
              <a:rPr lang="en-US" dirty="0" smtClean="0"/>
              <a:t>for universities</a:t>
            </a:r>
            <a:endParaRPr lang="en-US" dirty="0" smtClean="0"/>
          </a:p>
          <a:p>
            <a:pPr lvl="1"/>
            <a:r>
              <a:rPr lang="en-US" dirty="0" smtClean="0"/>
              <a:t>Seminars</a:t>
            </a:r>
            <a:r>
              <a:rPr lang="en-US" dirty="0" smtClean="0"/>
              <a:t> for </a:t>
            </a:r>
            <a:r>
              <a:rPr lang="en-US" dirty="0" smtClean="0"/>
              <a:t>the Junior Minister/Minister of </a:t>
            </a:r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Seminars for</a:t>
            </a:r>
            <a:r>
              <a:rPr lang="en-US" dirty="0" smtClean="0"/>
              <a:t> </a:t>
            </a:r>
            <a:r>
              <a:rPr lang="en-US" dirty="0" smtClean="0"/>
              <a:t>the Minister of Food Affairs</a:t>
            </a:r>
          </a:p>
          <a:p>
            <a:pPr lvl="1"/>
            <a:r>
              <a:rPr lang="en-US" dirty="0" smtClean="0"/>
              <a:t>USDA grant-funded market </a:t>
            </a:r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p</a:t>
            </a:r>
            <a:r>
              <a:rPr lang="en-US" dirty="0" smtClean="0"/>
              <a:t>roject</a:t>
            </a:r>
          </a:p>
          <a:p>
            <a:r>
              <a:rPr lang="en-US" dirty="0" smtClean="0"/>
              <a:t>Saudi Arabia as a consultant to a private company</a:t>
            </a:r>
          </a:p>
          <a:p>
            <a:r>
              <a:rPr lang="en-US" dirty="0" smtClean="0"/>
              <a:t>Albania—VPI and </a:t>
            </a:r>
            <a:r>
              <a:rPr lang="en-US" dirty="0" err="1" smtClean="0"/>
              <a:t>Winrock</a:t>
            </a:r>
            <a:r>
              <a:rPr lang="en-US" dirty="0" smtClean="0"/>
              <a:t> </a:t>
            </a:r>
            <a:r>
              <a:rPr lang="en-US" dirty="0" smtClean="0"/>
              <a:t>academic institution building p</a:t>
            </a:r>
            <a:r>
              <a:rPr lang="en-US" dirty="0" smtClean="0"/>
              <a:t>roject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Models/Personal Experiences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Armenia—USDA, TAM </a:t>
            </a:r>
            <a:r>
              <a:rPr lang="en-US" dirty="0" smtClean="0"/>
              <a:t>Project, agribusiness loan program analysis</a:t>
            </a:r>
            <a:endParaRPr lang="en-US" dirty="0" smtClean="0"/>
          </a:p>
          <a:p>
            <a:r>
              <a:rPr lang="en-US" dirty="0" smtClean="0"/>
              <a:t>Chihuahua Mexico—OSU teaching project</a:t>
            </a:r>
          </a:p>
          <a:p>
            <a:r>
              <a:rPr lang="en-US" dirty="0" smtClean="0"/>
              <a:t>Turkey</a:t>
            </a:r>
          </a:p>
          <a:p>
            <a:pPr lvl="1"/>
            <a:r>
              <a:rPr lang="en-US" dirty="0" smtClean="0"/>
              <a:t>OSU research project</a:t>
            </a:r>
          </a:p>
          <a:p>
            <a:pPr lvl="1"/>
            <a:r>
              <a:rPr lang="en-US" dirty="0" smtClean="0"/>
              <a:t>Study abroad course</a:t>
            </a:r>
          </a:p>
          <a:p>
            <a:r>
              <a:rPr lang="en-US" dirty="0" smtClean="0"/>
              <a:t>Scotland, England and France—OSU Study Abroad Classes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Models/Other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Presenting papers at professional meetings symposia</a:t>
            </a:r>
          </a:p>
          <a:p>
            <a:r>
              <a:rPr lang="en-US" dirty="0" smtClean="0"/>
              <a:t>Conferences/workshops</a:t>
            </a:r>
          </a:p>
          <a:p>
            <a:r>
              <a:rPr lang="en-US" dirty="0" smtClean="0"/>
              <a:t>Other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Prerequisites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1467"/>
            <a:ext cx="5111750" cy="5853113"/>
          </a:xfrm>
        </p:spPr>
        <p:txBody>
          <a:bodyPr/>
          <a:lstStyle/>
          <a:p>
            <a:r>
              <a:rPr lang="en-US" dirty="0" smtClean="0"/>
              <a:t>Understanding family</a:t>
            </a:r>
          </a:p>
          <a:p>
            <a:r>
              <a:rPr lang="en-US" dirty="0" smtClean="0"/>
              <a:t>Desire</a:t>
            </a:r>
          </a:p>
          <a:p>
            <a:r>
              <a:rPr lang="en-US" dirty="0" smtClean="0"/>
              <a:t>Values</a:t>
            </a:r>
          </a:p>
          <a:p>
            <a:r>
              <a:rPr lang="en-US" dirty="0" smtClean="0"/>
              <a:t>Attitude</a:t>
            </a:r>
          </a:p>
          <a:p>
            <a:r>
              <a:rPr lang="en-US" dirty="0" smtClean="0"/>
              <a:t>Adaptability</a:t>
            </a:r>
          </a:p>
          <a:p>
            <a:r>
              <a:rPr lang="en-US" dirty="0" smtClean="0"/>
              <a:t>Administrative leadership</a:t>
            </a:r>
          </a:p>
          <a:p>
            <a:r>
              <a:rPr lang="en-US" dirty="0" smtClean="0"/>
              <a:t>Co-workers’ support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6850"/>
            <a:ext cx="3008313" cy="46910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Should short-term international work be part of your professional development? When?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Benefits/Costs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8508"/>
            <a:ext cx="5111750" cy="58531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 smtClean="0"/>
              <a:t>Benefits</a:t>
            </a:r>
          </a:p>
          <a:p>
            <a:r>
              <a:rPr lang="en-US" b="1" dirty="0" smtClean="0"/>
              <a:t>Your comprehension of the </a:t>
            </a:r>
            <a:r>
              <a:rPr lang="en-US" b="1" dirty="0" smtClean="0"/>
              <a:t>world/US </a:t>
            </a:r>
            <a:r>
              <a:rPr lang="en-US" b="1" dirty="0" smtClean="0"/>
              <a:t>changes</a:t>
            </a:r>
          </a:p>
          <a:p>
            <a:r>
              <a:rPr lang="en-US" b="1" dirty="0" smtClean="0"/>
              <a:t>Confidence</a:t>
            </a:r>
            <a:endParaRPr lang="en-US" b="1" dirty="0" smtClean="0"/>
          </a:p>
          <a:p>
            <a:r>
              <a:rPr lang="en-US" b="1" dirty="0" smtClean="0"/>
              <a:t>Adaptability</a:t>
            </a:r>
            <a:endParaRPr lang="en-US" b="1" dirty="0" smtClean="0"/>
          </a:p>
          <a:p>
            <a:r>
              <a:rPr lang="en-US" b="1" dirty="0" smtClean="0"/>
              <a:t>Teaching/extension /research enhancement</a:t>
            </a:r>
          </a:p>
          <a:p>
            <a:r>
              <a:rPr lang="en-US" b="1" dirty="0" smtClean="0"/>
              <a:t>Business development (recruitment of students)</a:t>
            </a:r>
          </a:p>
          <a:p>
            <a:r>
              <a:rPr lang="en-US" b="1" dirty="0" smtClean="0"/>
              <a:t>New perspectives for i</a:t>
            </a:r>
            <a:r>
              <a:rPr lang="en-US" b="1" dirty="0" smtClean="0"/>
              <a:t>nteraction </a:t>
            </a:r>
            <a:r>
              <a:rPr lang="en-US" b="1" dirty="0" smtClean="0"/>
              <a:t>with professionals from other U.S. universities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33450"/>
            <a:ext cx="3008313" cy="46910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Should short-term international work be part of your professional development? When?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Benefits/Costs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8508"/>
            <a:ext cx="5111750" cy="58531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 smtClean="0"/>
              <a:t>Benefits</a:t>
            </a:r>
          </a:p>
          <a:p>
            <a:r>
              <a:rPr lang="en-US" b="1" dirty="0" smtClean="0"/>
              <a:t>Opportunity </a:t>
            </a:r>
            <a:r>
              <a:rPr lang="en-US" b="1" dirty="0" smtClean="0"/>
              <a:t>to experience results of huge economic </a:t>
            </a:r>
            <a:r>
              <a:rPr lang="en-US" b="1" dirty="0" smtClean="0"/>
              <a:t>experiments</a:t>
            </a:r>
          </a:p>
          <a:p>
            <a:r>
              <a:rPr lang="en-US" b="1" dirty="0" smtClean="0"/>
              <a:t>Increased ability to understand challenges faced by international students</a:t>
            </a:r>
            <a:endParaRPr lang="en-US" b="1" dirty="0" smtClean="0"/>
          </a:p>
          <a:p>
            <a:r>
              <a:rPr lang="en-US" b="1" dirty="0" smtClean="0"/>
              <a:t>Increase opportunities for international collaboration in research</a:t>
            </a:r>
          </a:p>
          <a:p>
            <a:r>
              <a:rPr lang="en-US" b="1" dirty="0" smtClean="0"/>
              <a:t>Increase mobility</a:t>
            </a:r>
          </a:p>
          <a:p>
            <a:r>
              <a:rPr lang="en-US" b="1" dirty="0" smtClean="0"/>
              <a:t>Money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33450"/>
            <a:ext cx="3008313" cy="46910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Should short-term international work be part of your professional development? When?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Benefits/Costs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Costs</a:t>
            </a:r>
          </a:p>
          <a:p>
            <a:r>
              <a:rPr lang="en-US" b="1" dirty="0" smtClean="0"/>
              <a:t>Opportunity cost of your time</a:t>
            </a:r>
          </a:p>
          <a:p>
            <a:pPr lvl="1"/>
            <a:r>
              <a:rPr lang="en-US" b="1" dirty="0" smtClean="0"/>
              <a:t>Interruption of other responsibilities</a:t>
            </a:r>
          </a:p>
          <a:p>
            <a:pPr lvl="1"/>
            <a:r>
              <a:rPr lang="en-US" b="1" dirty="0" smtClean="0"/>
              <a:t>Perception by peers and administrators</a:t>
            </a:r>
          </a:p>
          <a:p>
            <a:r>
              <a:rPr lang="en-US" b="1" dirty="0" smtClean="0"/>
              <a:t>Stress on families</a:t>
            </a:r>
          </a:p>
          <a:p>
            <a:r>
              <a:rPr lang="en-US" b="1" dirty="0" smtClean="0"/>
              <a:t>Personal stress/risks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55170"/>
            <a:ext cx="3008313" cy="46910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Should short-term international work be part of your professional development?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384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Enhancing Professional Proficiency through Short-Term International Work</vt:lpstr>
      <vt:lpstr>Goal: Answer Two Questions with a Mentoring Perspective</vt:lpstr>
      <vt:lpstr>Models/Personal Experiences</vt:lpstr>
      <vt:lpstr>Models/Personal Experiences</vt:lpstr>
      <vt:lpstr>Models/Other</vt:lpstr>
      <vt:lpstr>Prerequisites</vt:lpstr>
      <vt:lpstr>Benefits/Costs</vt:lpstr>
      <vt:lpstr>Benefits/Costs</vt:lpstr>
      <vt:lpstr>Benefits/Costs</vt:lpstr>
      <vt:lpstr>Realities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Professional Proficiency through Short-Term International Work</dc:title>
  <dc:creator>dtilley</dc:creator>
  <cp:lastModifiedBy>dtilley</cp:lastModifiedBy>
  <cp:revision>25</cp:revision>
  <dcterms:created xsi:type="dcterms:W3CDTF">2009-07-14T21:04:27Z</dcterms:created>
  <dcterms:modified xsi:type="dcterms:W3CDTF">2009-07-22T14:44:35Z</dcterms:modified>
</cp:coreProperties>
</file>